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65" r:id="rId2"/>
    <p:sldId id="4427" r:id="rId3"/>
    <p:sldId id="4466" r:id="rId4"/>
    <p:sldId id="4467" r:id="rId5"/>
    <p:sldId id="4468" r:id="rId6"/>
    <p:sldId id="4471" r:id="rId7"/>
    <p:sldId id="4470" r:id="rId8"/>
    <p:sldId id="4472" r:id="rId9"/>
    <p:sldId id="4473" r:id="rId10"/>
    <p:sldId id="4474" r:id="rId11"/>
    <p:sldId id="4476" r:id="rId12"/>
    <p:sldId id="4475" r:id="rId13"/>
    <p:sldId id="4477" r:id="rId14"/>
    <p:sldId id="4478" r:id="rId15"/>
    <p:sldId id="4479" r:id="rId16"/>
    <p:sldId id="4481" r:id="rId17"/>
    <p:sldId id="4480" r:id="rId18"/>
    <p:sldId id="4483" r:id="rId19"/>
    <p:sldId id="4484" r:id="rId20"/>
    <p:sldId id="4485" r:id="rId21"/>
    <p:sldId id="4482" r:id="rId22"/>
    <p:sldId id="4486" r:id="rId23"/>
    <p:sldId id="4488" r:id="rId24"/>
    <p:sldId id="4489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373737"/>
    <a:srgbClr val="445469"/>
    <a:srgbClr val="000000"/>
    <a:srgbClr val="5A5A66"/>
    <a:srgbClr val="626162"/>
    <a:srgbClr val="C4D4E2"/>
    <a:srgbClr val="CFCFCF"/>
    <a:srgbClr val="625556"/>
    <a:srgbClr val="E56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95179" autoAdjust="0"/>
  </p:normalViewPr>
  <p:slideViewPr>
    <p:cSldViewPr snapToGrid="0" snapToObjects="1">
      <p:cViewPr varScale="1">
        <p:scale>
          <a:sx n="45" d="100"/>
          <a:sy n="45" d="100"/>
        </p:scale>
        <p:origin x="1016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66-B24D-B62B-05BCDEA39CF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66-B24D-B62B-05BCDEA39CF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566-B24D-B62B-05BCDEA39CF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566-B24D-B62B-05BCDEA39CF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566-B24D-B62B-05BCDEA39CF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566-B24D-B62B-05BCDEA39C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566-B24D-B62B-05BCDEA39C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48-AB4B-8B0F-B9CFC5E937A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48-AB4B-8B0F-B9CFC5E937A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48-AB4B-8B0F-B9CFC5E937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  <c:pt idx="2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48-AB4B-8B0F-B9CFC5E937A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4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4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27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6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18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44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08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35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02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7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34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05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51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0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6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8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5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0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87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26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8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48" y="-304800"/>
            <a:ext cx="2499994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0521" y="4466364"/>
            <a:ext cx="12666138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081BE3D5-BF5C-9A40-8B98-895BB3F508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6407" y="4466364"/>
            <a:ext cx="6804836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FA1F143-61A4-5E47-B524-CDEE867D24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782293" y="4466363"/>
            <a:ext cx="6804836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0521" y="4466364"/>
            <a:ext cx="6804836" cy="78433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F989A19-DC20-1743-8B17-1B375C3977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45712" y="4784560"/>
            <a:ext cx="3706466" cy="37064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83DE089E-4B06-1E43-BEF3-DBC0862FBAD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61682" y="4807282"/>
            <a:ext cx="3706466" cy="37064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DB78EDE-E786-1A4D-8B91-EFDE85C787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9498" y="4807282"/>
            <a:ext cx="3706466" cy="37064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8C11AFE-558A-3C46-A738-6379FA67800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725468" y="4807282"/>
            <a:ext cx="3706466" cy="37064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7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59E7C4-AB43-FA47-B8CE-329ECFBC1BB4}"/>
              </a:ext>
            </a:extLst>
          </p:cNvPr>
          <p:cNvSpPr/>
          <p:nvPr userDrawn="1"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7F670-D61B-5B4D-AA48-FB13ECBD6B89}"/>
              </a:ext>
            </a:extLst>
          </p:cNvPr>
          <p:cNvSpPr txBox="1"/>
          <p:nvPr userDrawn="1"/>
        </p:nvSpPr>
        <p:spPr>
          <a:xfrm>
            <a:off x="23437000" y="225337"/>
            <a:ext cx="877410" cy="553961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400" b="0" i="0" smtClean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/>
              <a:t>‹Nº›</a:t>
            </a:fld>
            <a:r>
              <a:rPr lang="id-ID" sz="2400" b="0" i="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FontTx/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Tx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Tx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173D2-8371-BE4F-BACE-513D8B882E11}"/>
              </a:ext>
            </a:extLst>
          </p:cNvPr>
          <p:cNvGrpSpPr/>
          <p:nvPr/>
        </p:nvGrpSpPr>
        <p:grpSpPr>
          <a:xfrm>
            <a:off x="1632379" y="4106393"/>
            <a:ext cx="13397325" cy="5503213"/>
            <a:chOff x="5464058" y="3686800"/>
            <a:chExt cx="13397325" cy="55032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F35FC5B-256F-8E4B-9B90-8081C5A704A8}"/>
                </a:ext>
              </a:extLst>
            </p:cNvPr>
            <p:cNvGrpSpPr/>
            <p:nvPr/>
          </p:nvGrpSpPr>
          <p:grpSpPr>
            <a:xfrm>
              <a:off x="5464058" y="3686800"/>
              <a:ext cx="11327140" cy="4094678"/>
              <a:chOff x="1148441" y="1143874"/>
              <a:chExt cx="11327140" cy="4094678"/>
            </a:xfrm>
          </p:grpSpPr>
          <p:sp>
            <p:nvSpPr>
              <p:cNvPr id="14" name="Rectángulo 4">
                <a:extLst>
                  <a:ext uri="{FF2B5EF4-FFF2-40B4-BE49-F238E27FC236}">
                    <a16:creationId xmlns:a16="http://schemas.microsoft.com/office/drawing/2014/main" id="{7560AF36-520B-0F42-9FA8-9B6DF6757351}"/>
                  </a:ext>
                </a:extLst>
              </p:cNvPr>
              <p:cNvSpPr/>
              <p:nvPr/>
            </p:nvSpPr>
            <p:spPr>
              <a:xfrm>
                <a:off x="1200647" y="1143874"/>
                <a:ext cx="7515198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9600" dirty="0">
                    <a:solidFill>
                      <a:schemeClr val="accent3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How to avoid</a:t>
                </a:r>
              </a:p>
            </p:txBody>
          </p:sp>
          <p:sp>
            <p:nvSpPr>
              <p:cNvPr id="15" name="Rectángulo 1049">
                <a:extLst>
                  <a:ext uri="{FF2B5EF4-FFF2-40B4-BE49-F238E27FC236}">
                    <a16:creationId xmlns:a16="http://schemas.microsoft.com/office/drawing/2014/main" id="{292B0148-E21B-4647-A53B-CD616D91B772}"/>
                  </a:ext>
                </a:extLst>
              </p:cNvPr>
              <p:cNvSpPr/>
              <p:nvPr/>
            </p:nvSpPr>
            <p:spPr>
              <a:xfrm>
                <a:off x="1148441" y="2591674"/>
                <a:ext cx="11327140" cy="2646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sz="16600" b="1" dirty="0">
                    <a:solidFill>
                      <a:schemeClr val="accent4"/>
                    </a:solidFill>
                    <a:latin typeface="Lato Heavy" panose="020F0502020204030203" pitchFamily="34" charset="0"/>
                    <a:ea typeface="Lato Heavy" panose="020F0502020204030203" pitchFamily="34" charset="0"/>
                    <a:cs typeface="Lato Heavy" panose="020F0502020204030203" pitchFamily="34" charset="0"/>
                  </a:rPr>
                  <a:t>COVID-19?</a:t>
                </a:r>
              </a:p>
            </p:txBody>
          </p:sp>
        </p:grpSp>
        <p:sp>
          <p:nvSpPr>
            <p:cNvPr id="16" name="Rectángulo 5">
              <a:extLst>
                <a:ext uri="{FF2B5EF4-FFF2-40B4-BE49-F238E27FC236}">
                  <a16:creationId xmlns:a16="http://schemas.microsoft.com/office/drawing/2014/main" id="{CC94BCBE-3AE5-4D40-8C84-52D4B3B4317A}"/>
                </a:ext>
              </a:extLst>
            </p:cNvPr>
            <p:cNvSpPr/>
            <p:nvPr/>
          </p:nvSpPr>
          <p:spPr>
            <a:xfrm>
              <a:off x="5516264" y="7866574"/>
              <a:ext cx="1334511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0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 that has not been detected in humans to date.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4065C-BC28-6A46-81E1-FBA4AB25A3FC}"/>
              </a:ext>
            </a:extLst>
          </p:cNvPr>
          <p:cNvGrpSpPr/>
          <p:nvPr/>
        </p:nvGrpSpPr>
        <p:grpSpPr>
          <a:xfrm>
            <a:off x="16269431" y="3620080"/>
            <a:ext cx="6475840" cy="6475840"/>
            <a:chOff x="-4572000" y="19152271"/>
            <a:chExt cx="9038700" cy="9038700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383DCEF6-F589-3D48-90F9-0BBF45A05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72000" y="19152271"/>
              <a:ext cx="9038700" cy="9038700"/>
            </a:xfrm>
            <a:custGeom>
              <a:avLst/>
              <a:gdLst>
                <a:gd name="T0" fmla="*/ 3263 w 3264"/>
                <a:gd name="T1" fmla="*/ 1628 h 3262"/>
                <a:gd name="T2" fmla="*/ 3263 w 3264"/>
                <a:gd name="T3" fmla="*/ 1628 h 3262"/>
                <a:gd name="T4" fmla="*/ 1630 w 3264"/>
                <a:gd name="T5" fmla="*/ 3261 h 3262"/>
                <a:gd name="T6" fmla="*/ 0 w 3264"/>
                <a:gd name="T7" fmla="*/ 1628 h 3262"/>
                <a:gd name="T8" fmla="*/ 1630 w 3264"/>
                <a:gd name="T9" fmla="*/ 0 h 3262"/>
                <a:gd name="T10" fmla="*/ 3263 w 3264"/>
                <a:gd name="T11" fmla="*/ 1628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4" h="3262">
                  <a:moveTo>
                    <a:pt x="3263" y="1628"/>
                  </a:moveTo>
                  <a:lnTo>
                    <a:pt x="3263" y="1628"/>
                  </a:lnTo>
                  <a:cubicBezTo>
                    <a:pt x="3263" y="2529"/>
                    <a:pt x="2530" y="3261"/>
                    <a:pt x="1630" y="3261"/>
                  </a:cubicBezTo>
                  <a:cubicBezTo>
                    <a:pt x="732" y="3261"/>
                    <a:pt x="0" y="2529"/>
                    <a:pt x="0" y="1628"/>
                  </a:cubicBezTo>
                  <a:cubicBezTo>
                    <a:pt x="0" y="732"/>
                    <a:pt x="732" y="0"/>
                    <a:pt x="1630" y="0"/>
                  </a:cubicBezTo>
                  <a:cubicBezTo>
                    <a:pt x="2530" y="0"/>
                    <a:pt x="3263" y="732"/>
                    <a:pt x="3263" y="16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1F6AE53-5B90-F144-BA5B-8D925EE8A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8853" y="19445418"/>
              <a:ext cx="8464624" cy="8452406"/>
            </a:xfrm>
            <a:custGeom>
              <a:avLst/>
              <a:gdLst>
                <a:gd name="T0" fmla="*/ 3053 w 3054"/>
                <a:gd name="T1" fmla="*/ 1522 h 3050"/>
                <a:gd name="T2" fmla="*/ 3053 w 3054"/>
                <a:gd name="T3" fmla="*/ 1522 h 3050"/>
                <a:gd name="T4" fmla="*/ 1527 w 3054"/>
                <a:gd name="T5" fmla="*/ 3049 h 3050"/>
                <a:gd name="T6" fmla="*/ 0 w 3054"/>
                <a:gd name="T7" fmla="*/ 1522 h 3050"/>
                <a:gd name="T8" fmla="*/ 1527 w 3054"/>
                <a:gd name="T9" fmla="*/ 0 h 3050"/>
                <a:gd name="T10" fmla="*/ 3053 w 3054"/>
                <a:gd name="T11" fmla="*/ 1522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4" h="3050">
                  <a:moveTo>
                    <a:pt x="3053" y="1522"/>
                  </a:moveTo>
                  <a:lnTo>
                    <a:pt x="3053" y="1522"/>
                  </a:lnTo>
                  <a:cubicBezTo>
                    <a:pt x="3053" y="2368"/>
                    <a:pt x="2372" y="3049"/>
                    <a:pt x="1527" y="3049"/>
                  </a:cubicBezTo>
                  <a:cubicBezTo>
                    <a:pt x="684" y="3049"/>
                    <a:pt x="0" y="2368"/>
                    <a:pt x="0" y="1522"/>
                  </a:cubicBezTo>
                  <a:cubicBezTo>
                    <a:pt x="0" y="681"/>
                    <a:pt x="684" y="0"/>
                    <a:pt x="1527" y="0"/>
                  </a:cubicBezTo>
                  <a:cubicBezTo>
                    <a:pt x="2372" y="0"/>
                    <a:pt x="3053" y="681"/>
                    <a:pt x="3053" y="152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9A519ED-6AAC-7A44-9D4F-DD51D710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873" y="24624349"/>
              <a:ext cx="2198603" cy="2198603"/>
            </a:xfrm>
            <a:custGeom>
              <a:avLst/>
              <a:gdLst>
                <a:gd name="T0" fmla="*/ 746 w 795"/>
                <a:gd name="T1" fmla="*/ 351 h 792"/>
                <a:gd name="T2" fmla="*/ 746 w 795"/>
                <a:gd name="T3" fmla="*/ 351 h 792"/>
                <a:gd name="T4" fmla="*/ 656 w 795"/>
                <a:gd name="T5" fmla="*/ 351 h 792"/>
                <a:gd name="T6" fmla="*/ 615 w 795"/>
                <a:gd name="T7" fmla="*/ 251 h 792"/>
                <a:gd name="T8" fmla="*/ 681 w 795"/>
                <a:gd name="T9" fmla="*/ 186 h 792"/>
                <a:gd name="T10" fmla="*/ 681 w 795"/>
                <a:gd name="T11" fmla="*/ 120 h 792"/>
                <a:gd name="T12" fmla="*/ 681 w 795"/>
                <a:gd name="T13" fmla="*/ 117 h 792"/>
                <a:gd name="T14" fmla="*/ 612 w 795"/>
                <a:gd name="T15" fmla="*/ 117 h 792"/>
                <a:gd name="T16" fmla="*/ 550 w 795"/>
                <a:gd name="T17" fmla="*/ 182 h 792"/>
                <a:gd name="T18" fmla="*/ 447 w 795"/>
                <a:gd name="T19" fmla="*/ 138 h 792"/>
                <a:gd name="T20" fmla="*/ 450 w 795"/>
                <a:gd name="T21" fmla="*/ 48 h 792"/>
                <a:gd name="T22" fmla="*/ 402 w 795"/>
                <a:gd name="T23" fmla="*/ 0 h 792"/>
                <a:gd name="T24" fmla="*/ 402 w 795"/>
                <a:gd name="T25" fmla="*/ 0 h 792"/>
                <a:gd name="T26" fmla="*/ 354 w 795"/>
                <a:gd name="T27" fmla="*/ 45 h 792"/>
                <a:gd name="T28" fmla="*/ 354 w 795"/>
                <a:gd name="T29" fmla="*/ 138 h 792"/>
                <a:gd name="T30" fmla="*/ 251 w 795"/>
                <a:gd name="T31" fmla="*/ 175 h 792"/>
                <a:gd name="T32" fmla="*/ 189 w 795"/>
                <a:gd name="T33" fmla="*/ 114 h 792"/>
                <a:gd name="T34" fmla="*/ 120 w 795"/>
                <a:gd name="T35" fmla="*/ 110 h 792"/>
                <a:gd name="T36" fmla="*/ 120 w 795"/>
                <a:gd name="T37" fmla="*/ 110 h 792"/>
                <a:gd name="T38" fmla="*/ 120 w 795"/>
                <a:gd name="T39" fmla="*/ 179 h 792"/>
                <a:gd name="T40" fmla="*/ 182 w 795"/>
                <a:gd name="T41" fmla="*/ 244 h 792"/>
                <a:gd name="T42" fmla="*/ 141 w 795"/>
                <a:gd name="T43" fmla="*/ 344 h 792"/>
                <a:gd name="T44" fmla="*/ 51 w 795"/>
                <a:gd name="T45" fmla="*/ 340 h 792"/>
                <a:gd name="T46" fmla="*/ 0 w 795"/>
                <a:gd name="T47" fmla="*/ 389 h 792"/>
                <a:gd name="T48" fmla="*/ 0 w 795"/>
                <a:gd name="T49" fmla="*/ 389 h 792"/>
                <a:gd name="T50" fmla="*/ 48 w 795"/>
                <a:gd name="T51" fmla="*/ 437 h 792"/>
                <a:gd name="T52" fmla="*/ 137 w 795"/>
                <a:gd name="T53" fmla="*/ 440 h 792"/>
                <a:gd name="T54" fmla="*/ 179 w 795"/>
                <a:gd name="T55" fmla="*/ 540 h 792"/>
                <a:gd name="T56" fmla="*/ 113 w 795"/>
                <a:gd name="T57" fmla="*/ 602 h 792"/>
                <a:gd name="T58" fmla="*/ 113 w 795"/>
                <a:gd name="T59" fmla="*/ 670 h 792"/>
                <a:gd name="T60" fmla="*/ 113 w 795"/>
                <a:gd name="T61" fmla="*/ 670 h 792"/>
                <a:gd name="T62" fmla="*/ 182 w 795"/>
                <a:gd name="T63" fmla="*/ 670 h 792"/>
                <a:gd name="T64" fmla="*/ 244 w 795"/>
                <a:gd name="T65" fmla="*/ 609 h 792"/>
                <a:gd name="T66" fmla="*/ 344 w 795"/>
                <a:gd name="T67" fmla="*/ 653 h 792"/>
                <a:gd name="T68" fmla="*/ 344 w 795"/>
                <a:gd name="T69" fmla="*/ 743 h 792"/>
                <a:gd name="T70" fmla="*/ 392 w 795"/>
                <a:gd name="T71" fmla="*/ 791 h 792"/>
                <a:gd name="T72" fmla="*/ 392 w 795"/>
                <a:gd name="T73" fmla="*/ 791 h 792"/>
                <a:gd name="T74" fmla="*/ 440 w 795"/>
                <a:gd name="T75" fmla="*/ 743 h 792"/>
                <a:gd name="T76" fmla="*/ 440 w 795"/>
                <a:gd name="T77" fmla="*/ 653 h 792"/>
                <a:gd name="T78" fmla="*/ 543 w 795"/>
                <a:gd name="T79" fmla="*/ 612 h 792"/>
                <a:gd name="T80" fmla="*/ 605 w 795"/>
                <a:gd name="T81" fmla="*/ 677 h 792"/>
                <a:gd name="T82" fmla="*/ 674 w 795"/>
                <a:gd name="T83" fmla="*/ 677 h 792"/>
                <a:gd name="T84" fmla="*/ 674 w 795"/>
                <a:gd name="T85" fmla="*/ 677 h 792"/>
                <a:gd name="T86" fmla="*/ 674 w 795"/>
                <a:gd name="T87" fmla="*/ 612 h 792"/>
                <a:gd name="T88" fmla="*/ 612 w 795"/>
                <a:gd name="T89" fmla="*/ 547 h 792"/>
                <a:gd name="T90" fmla="*/ 653 w 795"/>
                <a:gd name="T91" fmla="*/ 447 h 792"/>
                <a:gd name="T92" fmla="*/ 742 w 795"/>
                <a:gd name="T93" fmla="*/ 447 h 792"/>
                <a:gd name="T94" fmla="*/ 794 w 795"/>
                <a:gd name="T95" fmla="*/ 399 h 792"/>
                <a:gd name="T96" fmla="*/ 794 w 795"/>
                <a:gd name="T97" fmla="*/ 399 h 792"/>
                <a:gd name="T98" fmla="*/ 746 w 795"/>
                <a:gd name="T99" fmla="*/ 35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5" h="792">
                  <a:moveTo>
                    <a:pt x="746" y="351"/>
                  </a:moveTo>
                  <a:lnTo>
                    <a:pt x="746" y="351"/>
                  </a:lnTo>
                  <a:cubicBezTo>
                    <a:pt x="656" y="351"/>
                    <a:pt x="656" y="351"/>
                    <a:pt x="656" y="351"/>
                  </a:cubicBezTo>
                  <a:cubicBezTo>
                    <a:pt x="650" y="313"/>
                    <a:pt x="636" y="279"/>
                    <a:pt x="615" y="251"/>
                  </a:cubicBezTo>
                  <a:cubicBezTo>
                    <a:pt x="681" y="186"/>
                    <a:pt x="681" y="186"/>
                    <a:pt x="681" y="186"/>
                  </a:cubicBezTo>
                  <a:cubicBezTo>
                    <a:pt x="698" y="169"/>
                    <a:pt x="698" y="138"/>
                    <a:pt x="681" y="120"/>
                  </a:cubicBezTo>
                  <a:lnTo>
                    <a:pt x="681" y="117"/>
                  </a:lnTo>
                  <a:cubicBezTo>
                    <a:pt x="663" y="100"/>
                    <a:pt x="632" y="100"/>
                    <a:pt x="612" y="117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19" y="162"/>
                    <a:pt x="485" y="144"/>
                    <a:pt x="447" y="138"/>
                  </a:cubicBezTo>
                  <a:cubicBezTo>
                    <a:pt x="450" y="48"/>
                    <a:pt x="450" y="48"/>
                    <a:pt x="450" y="48"/>
                  </a:cubicBezTo>
                  <a:cubicBezTo>
                    <a:pt x="450" y="21"/>
                    <a:pt x="430" y="0"/>
                    <a:pt x="402" y="0"/>
                  </a:cubicBezTo>
                  <a:lnTo>
                    <a:pt x="402" y="0"/>
                  </a:lnTo>
                  <a:cubicBezTo>
                    <a:pt x="375" y="0"/>
                    <a:pt x="354" y="21"/>
                    <a:pt x="354" y="45"/>
                  </a:cubicBezTo>
                  <a:cubicBezTo>
                    <a:pt x="354" y="138"/>
                    <a:pt x="354" y="138"/>
                    <a:pt x="354" y="138"/>
                  </a:cubicBezTo>
                  <a:cubicBezTo>
                    <a:pt x="316" y="144"/>
                    <a:pt x="282" y="158"/>
                    <a:pt x="251" y="175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2" y="93"/>
                    <a:pt x="141" y="93"/>
                    <a:pt x="120" y="110"/>
                  </a:cubicBezTo>
                  <a:lnTo>
                    <a:pt x="120" y="110"/>
                  </a:lnTo>
                  <a:cubicBezTo>
                    <a:pt x="103" y="131"/>
                    <a:pt x="103" y="162"/>
                    <a:pt x="120" y="179"/>
                  </a:cubicBezTo>
                  <a:cubicBezTo>
                    <a:pt x="182" y="244"/>
                    <a:pt x="182" y="244"/>
                    <a:pt x="182" y="244"/>
                  </a:cubicBezTo>
                  <a:cubicBezTo>
                    <a:pt x="161" y="272"/>
                    <a:pt x="148" y="306"/>
                    <a:pt x="141" y="344"/>
                  </a:cubicBezTo>
                  <a:cubicBezTo>
                    <a:pt x="51" y="340"/>
                    <a:pt x="51" y="340"/>
                    <a:pt x="51" y="340"/>
                  </a:cubicBezTo>
                  <a:cubicBezTo>
                    <a:pt x="24" y="340"/>
                    <a:pt x="0" y="365"/>
                    <a:pt x="0" y="389"/>
                  </a:cubicBezTo>
                  <a:lnTo>
                    <a:pt x="0" y="389"/>
                  </a:lnTo>
                  <a:cubicBezTo>
                    <a:pt x="0" y="416"/>
                    <a:pt x="24" y="437"/>
                    <a:pt x="48" y="437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44" y="475"/>
                    <a:pt x="158" y="509"/>
                    <a:pt x="179" y="540"/>
                  </a:cubicBezTo>
                  <a:cubicBezTo>
                    <a:pt x="113" y="602"/>
                    <a:pt x="113" y="602"/>
                    <a:pt x="113" y="602"/>
                  </a:cubicBezTo>
                  <a:cubicBezTo>
                    <a:pt x="96" y="622"/>
                    <a:pt x="96" y="653"/>
                    <a:pt x="113" y="670"/>
                  </a:cubicBezTo>
                  <a:lnTo>
                    <a:pt x="113" y="670"/>
                  </a:lnTo>
                  <a:cubicBezTo>
                    <a:pt x="130" y="691"/>
                    <a:pt x="161" y="691"/>
                    <a:pt x="182" y="670"/>
                  </a:cubicBezTo>
                  <a:cubicBezTo>
                    <a:pt x="244" y="609"/>
                    <a:pt x="244" y="609"/>
                    <a:pt x="244" y="609"/>
                  </a:cubicBezTo>
                  <a:cubicBezTo>
                    <a:pt x="275" y="629"/>
                    <a:pt x="309" y="646"/>
                    <a:pt x="344" y="653"/>
                  </a:cubicBezTo>
                  <a:cubicBezTo>
                    <a:pt x="344" y="743"/>
                    <a:pt x="344" y="743"/>
                    <a:pt x="344" y="743"/>
                  </a:cubicBezTo>
                  <a:cubicBezTo>
                    <a:pt x="344" y="770"/>
                    <a:pt x="364" y="791"/>
                    <a:pt x="392" y="791"/>
                  </a:cubicBezTo>
                  <a:lnTo>
                    <a:pt x="392" y="791"/>
                  </a:lnTo>
                  <a:cubicBezTo>
                    <a:pt x="419" y="791"/>
                    <a:pt x="440" y="770"/>
                    <a:pt x="440" y="743"/>
                  </a:cubicBezTo>
                  <a:cubicBezTo>
                    <a:pt x="440" y="653"/>
                    <a:pt x="440" y="653"/>
                    <a:pt x="440" y="653"/>
                  </a:cubicBezTo>
                  <a:cubicBezTo>
                    <a:pt x="478" y="646"/>
                    <a:pt x="512" y="633"/>
                    <a:pt x="543" y="612"/>
                  </a:cubicBezTo>
                  <a:cubicBezTo>
                    <a:pt x="605" y="677"/>
                    <a:pt x="605" y="677"/>
                    <a:pt x="605" y="677"/>
                  </a:cubicBezTo>
                  <a:cubicBezTo>
                    <a:pt x="622" y="698"/>
                    <a:pt x="653" y="698"/>
                    <a:pt x="674" y="677"/>
                  </a:cubicBezTo>
                  <a:lnTo>
                    <a:pt x="674" y="677"/>
                  </a:lnTo>
                  <a:cubicBezTo>
                    <a:pt x="691" y="660"/>
                    <a:pt x="691" y="629"/>
                    <a:pt x="674" y="612"/>
                  </a:cubicBezTo>
                  <a:cubicBezTo>
                    <a:pt x="612" y="547"/>
                    <a:pt x="612" y="547"/>
                    <a:pt x="612" y="547"/>
                  </a:cubicBezTo>
                  <a:cubicBezTo>
                    <a:pt x="632" y="516"/>
                    <a:pt x="646" y="485"/>
                    <a:pt x="653" y="447"/>
                  </a:cubicBezTo>
                  <a:cubicBezTo>
                    <a:pt x="742" y="447"/>
                    <a:pt x="742" y="447"/>
                    <a:pt x="742" y="447"/>
                  </a:cubicBezTo>
                  <a:cubicBezTo>
                    <a:pt x="770" y="447"/>
                    <a:pt x="794" y="426"/>
                    <a:pt x="794" y="399"/>
                  </a:cubicBezTo>
                  <a:lnTo>
                    <a:pt x="794" y="399"/>
                  </a:lnTo>
                  <a:cubicBezTo>
                    <a:pt x="794" y="375"/>
                    <a:pt x="770" y="351"/>
                    <a:pt x="746" y="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10F7E76-888D-8941-85EF-2BBAB4B1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877" y="22218096"/>
              <a:ext cx="1771093" cy="1758882"/>
            </a:xfrm>
            <a:custGeom>
              <a:avLst/>
              <a:gdLst>
                <a:gd name="T0" fmla="*/ 601 w 640"/>
                <a:gd name="T1" fmla="*/ 281 h 636"/>
                <a:gd name="T2" fmla="*/ 601 w 640"/>
                <a:gd name="T3" fmla="*/ 281 h 636"/>
                <a:gd name="T4" fmla="*/ 529 w 640"/>
                <a:gd name="T5" fmla="*/ 281 h 636"/>
                <a:gd name="T6" fmla="*/ 495 w 640"/>
                <a:gd name="T7" fmla="*/ 198 h 636"/>
                <a:gd name="T8" fmla="*/ 546 w 640"/>
                <a:gd name="T9" fmla="*/ 150 h 636"/>
                <a:gd name="T10" fmla="*/ 550 w 640"/>
                <a:gd name="T11" fmla="*/ 95 h 636"/>
                <a:gd name="T12" fmla="*/ 546 w 640"/>
                <a:gd name="T13" fmla="*/ 95 h 636"/>
                <a:gd name="T14" fmla="*/ 495 w 640"/>
                <a:gd name="T15" fmla="*/ 95 h 636"/>
                <a:gd name="T16" fmla="*/ 440 w 640"/>
                <a:gd name="T17" fmla="*/ 143 h 636"/>
                <a:gd name="T18" fmla="*/ 361 w 640"/>
                <a:gd name="T19" fmla="*/ 109 h 636"/>
                <a:gd name="T20" fmla="*/ 361 w 640"/>
                <a:gd name="T21" fmla="*/ 37 h 636"/>
                <a:gd name="T22" fmla="*/ 323 w 640"/>
                <a:gd name="T23" fmla="*/ 0 h 636"/>
                <a:gd name="T24" fmla="*/ 323 w 640"/>
                <a:gd name="T25" fmla="*/ 0 h 636"/>
                <a:gd name="T26" fmla="*/ 285 w 640"/>
                <a:gd name="T27" fmla="*/ 37 h 636"/>
                <a:gd name="T28" fmla="*/ 285 w 640"/>
                <a:gd name="T29" fmla="*/ 109 h 636"/>
                <a:gd name="T30" fmla="*/ 202 w 640"/>
                <a:gd name="T31" fmla="*/ 140 h 636"/>
                <a:gd name="T32" fmla="*/ 151 w 640"/>
                <a:gd name="T33" fmla="*/ 88 h 636"/>
                <a:gd name="T34" fmla="*/ 96 w 640"/>
                <a:gd name="T35" fmla="*/ 88 h 636"/>
                <a:gd name="T36" fmla="*/ 96 w 640"/>
                <a:gd name="T37" fmla="*/ 88 h 636"/>
                <a:gd name="T38" fmla="*/ 96 w 640"/>
                <a:gd name="T39" fmla="*/ 143 h 636"/>
                <a:gd name="T40" fmla="*/ 147 w 640"/>
                <a:gd name="T41" fmla="*/ 195 h 636"/>
                <a:gd name="T42" fmla="*/ 113 w 640"/>
                <a:gd name="T43" fmla="*/ 274 h 636"/>
                <a:gd name="T44" fmla="*/ 37 w 640"/>
                <a:gd name="T45" fmla="*/ 274 h 636"/>
                <a:gd name="T46" fmla="*/ 0 w 640"/>
                <a:gd name="T47" fmla="*/ 312 h 636"/>
                <a:gd name="T48" fmla="*/ 0 w 640"/>
                <a:gd name="T49" fmla="*/ 312 h 636"/>
                <a:gd name="T50" fmla="*/ 37 w 640"/>
                <a:gd name="T51" fmla="*/ 353 h 636"/>
                <a:gd name="T52" fmla="*/ 110 w 640"/>
                <a:gd name="T53" fmla="*/ 353 h 636"/>
                <a:gd name="T54" fmla="*/ 144 w 640"/>
                <a:gd name="T55" fmla="*/ 435 h 636"/>
                <a:gd name="T56" fmla="*/ 89 w 640"/>
                <a:gd name="T57" fmla="*/ 484 h 636"/>
                <a:gd name="T58" fmla="*/ 89 w 640"/>
                <a:gd name="T59" fmla="*/ 539 h 636"/>
                <a:gd name="T60" fmla="*/ 89 w 640"/>
                <a:gd name="T61" fmla="*/ 539 h 636"/>
                <a:gd name="T62" fmla="*/ 144 w 640"/>
                <a:gd name="T63" fmla="*/ 542 h 636"/>
                <a:gd name="T64" fmla="*/ 196 w 640"/>
                <a:gd name="T65" fmla="*/ 490 h 636"/>
                <a:gd name="T66" fmla="*/ 278 w 640"/>
                <a:gd name="T67" fmla="*/ 525 h 636"/>
                <a:gd name="T68" fmla="*/ 278 w 640"/>
                <a:gd name="T69" fmla="*/ 597 h 636"/>
                <a:gd name="T70" fmla="*/ 316 w 640"/>
                <a:gd name="T71" fmla="*/ 635 h 636"/>
                <a:gd name="T72" fmla="*/ 316 w 640"/>
                <a:gd name="T73" fmla="*/ 635 h 636"/>
                <a:gd name="T74" fmla="*/ 354 w 640"/>
                <a:gd name="T75" fmla="*/ 597 h 636"/>
                <a:gd name="T76" fmla="*/ 354 w 640"/>
                <a:gd name="T77" fmla="*/ 525 h 636"/>
                <a:gd name="T78" fmla="*/ 436 w 640"/>
                <a:gd name="T79" fmla="*/ 494 h 636"/>
                <a:gd name="T80" fmla="*/ 488 w 640"/>
                <a:gd name="T81" fmla="*/ 545 h 636"/>
                <a:gd name="T82" fmla="*/ 543 w 640"/>
                <a:gd name="T83" fmla="*/ 545 h 636"/>
                <a:gd name="T84" fmla="*/ 543 w 640"/>
                <a:gd name="T85" fmla="*/ 545 h 636"/>
                <a:gd name="T86" fmla="*/ 543 w 640"/>
                <a:gd name="T87" fmla="*/ 490 h 636"/>
                <a:gd name="T88" fmla="*/ 491 w 640"/>
                <a:gd name="T89" fmla="*/ 439 h 636"/>
                <a:gd name="T90" fmla="*/ 526 w 640"/>
                <a:gd name="T91" fmla="*/ 360 h 636"/>
                <a:gd name="T92" fmla="*/ 598 w 640"/>
                <a:gd name="T93" fmla="*/ 360 h 636"/>
                <a:gd name="T94" fmla="*/ 639 w 640"/>
                <a:gd name="T95" fmla="*/ 322 h 636"/>
                <a:gd name="T96" fmla="*/ 639 w 640"/>
                <a:gd name="T97" fmla="*/ 322 h 636"/>
                <a:gd name="T98" fmla="*/ 601 w 640"/>
                <a:gd name="T99" fmla="*/ 281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0" h="636">
                  <a:moveTo>
                    <a:pt x="601" y="281"/>
                  </a:moveTo>
                  <a:lnTo>
                    <a:pt x="601" y="281"/>
                  </a:lnTo>
                  <a:cubicBezTo>
                    <a:pt x="529" y="281"/>
                    <a:pt x="529" y="281"/>
                    <a:pt x="529" y="281"/>
                  </a:cubicBezTo>
                  <a:cubicBezTo>
                    <a:pt x="522" y="250"/>
                    <a:pt x="512" y="222"/>
                    <a:pt x="495" y="198"/>
                  </a:cubicBezTo>
                  <a:cubicBezTo>
                    <a:pt x="546" y="150"/>
                    <a:pt x="546" y="150"/>
                    <a:pt x="546" y="150"/>
                  </a:cubicBezTo>
                  <a:cubicBezTo>
                    <a:pt x="563" y="133"/>
                    <a:pt x="563" y="109"/>
                    <a:pt x="550" y="95"/>
                  </a:cubicBezTo>
                  <a:lnTo>
                    <a:pt x="546" y="95"/>
                  </a:lnTo>
                  <a:cubicBezTo>
                    <a:pt x="532" y="78"/>
                    <a:pt x="508" y="78"/>
                    <a:pt x="495" y="95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19" y="126"/>
                    <a:pt x="391" y="116"/>
                    <a:pt x="361" y="109"/>
                  </a:cubicBezTo>
                  <a:cubicBezTo>
                    <a:pt x="361" y="37"/>
                    <a:pt x="361" y="37"/>
                    <a:pt x="361" y="37"/>
                  </a:cubicBezTo>
                  <a:cubicBezTo>
                    <a:pt x="361" y="16"/>
                    <a:pt x="343" y="0"/>
                    <a:pt x="323" y="0"/>
                  </a:cubicBezTo>
                  <a:lnTo>
                    <a:pt x="323" y="0"/>
                  </a:lnTo>
                  <a:cubicBezTo>
                    <a:pt x="302" y="0"/>
                    <a:pt x="285" y="16"/>
                    <a:pt x="285" y="37"/>
                  </a:cubicBezTo>
                  <a:cubicBezTo>
                    <a:pt x="285" y="109"/>
                    <a:pt x="285" y="109"/>
                    <a:pt x="285" y="109"/>
                  </a:cubicBezTo>
                  <a:cubicBezTo>
                    <a:pt x="254" y="112"/>
                    <a:pt x="226" y="126"/>
                    <a:pt x="202" y="140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37" y="74"/>
                    <a:pt x="113" y="74"/>
                    <a:pt x="96" y="88"/>
                  </a:cubicBezTo>
                  <a:lnTo>
                    <a:pt x="96" y="88"/>
                  </a:lnTo>
                  <a:cubicBezTo>
                    <a:pt x="82" y="102"/>
                    <a:pt x="82" y="126"/>
                    <a:pt x="96" y="143"/>
                  </a:cubicBezTo>
                  <a:cubicBezTo>
                    <a:pt x="147" y="195"/>
                    <a:pt x="147" y="195"/>
                    <a:pt x="147" y="195"/>
                  </a:cubicBezTo>
                  <a:cubicBezTo>
                    <a:pt x="130" y="219"/>
                    <a:pt x="116" y="246"/>
                    <a:pt x="113" y="274"/>
                  </a:cubicBezTo>
                  <a:cubicBezTo>
                    <a:pt x="37" y="274"/>
                    <a:pt x="37" y="274"/>
                    <a:pt x="37" y="274"/>
                  </a:cubicBezTo>
                  <a:cubicBezTo>
                    <a:pt x="17" y="274"/>
                    <a:pt x="0" y="291"/>
                    <a:pt x="0" y="312"/>
                  </a:cubicBezTo>
                  <a:lnTo>
                    <a:pt x="0" y="312"/>
                  </a:lnTo>
                  <a:cubicBezTo>
                    <a:pt x="0" y="336"/>
                    <a:pt x="17" y="353"/>
                    <a:pt x="37" y="353"/>
                  </a:cubicBezTo>
                  <a:cubicBezTo>
                    <a:pt x="110" y="353"/>
                    <a:pt x="110" y="353"/>
                    <a:pt x="110" y="353"/>
                  </a:cubicBezTo>
                  <a:cubicBezTo>
                    <a:pt x="116" y="384"/>
                    <a:pt x="127" y="411"/>
                    <a:pt x="144" y="435"/>
                  </a:cubicBezTo>
                  <a:cubicBezTo>
                    <a:pt x="89" y="484"/>
                    <a:pt x="89" y="484"/>
                    <a:pt x="89" y="484"/>
                  </a:cubicBezTo>
                  <a:cubicBezTo>
                    <a:pt x="75" y="501"/>
                    <a:pt x="75" y="525"/>
                    <a:pt x="89" y="539"/>
                  </a:cubicBezTo>
                  <a:lnTo>
                    <a:pt x="89" y="539"/>
                  </a:lnTo>
                  <a:cubicBezTo>
                    <a:pt x="106" y="556"/>
                    <a:pt x="130" y="556"/>
                    <a:pt x="144" y="542"/>
                  </a:cubicBezTo>
                  <a:cubicBezTo>
                    <a:pt x="196" y="490"/>
                    <a:pt x="196" y="490"/>
                    <a:pt x="196" y="490"/>
                  </a:cubicBezTo>
                  <a:cubicBezTo>
                    <a:pt x="220" y="507"/>
                    <a:pt x="247" y="518"/>
                    <a:pt x="278" y="525"/>
                  </a:cubicBezTo>
                  <a:cubicBezTo>
                    <a:pt x="278" y="597"/>
                    <a:pt x="278" y="597"/>
                    <a:pt x="278" y="597"/>
                  </a:cubicBezTo>
                  <a:cubicBezTo>
                    <a:pt x="275" y="618"/>
                    <a:pt x="292" y="635"/>
                    <a:pt x="316" y="635"/>
                  </a:cubicBezTo>
                  <a:lnTo>
                    <a:pt x="316" y="635"/>
                  </a:lnTo>
                  <a:cubicBezTo>
                    <a:pt x="336" y="635"/>
                    <a:pt x="354" y="621"/>
                    <a:pt x="354" y="597"/>
                  </a:cubicBezTo>
                  <a:cubicBezTo>
                    <a:pt x="354" y="525"/>
                    <a:pt x="354" y="525"/>
                    <a:pt x="354" y="525"/>
                  </a:cubicBezTo>
                  <a:cubicBezTo>
                    <a:pt x="385" y="521"/>
                    <a:pt x="412" y="507"/>
                    <a:pt x="436" y="494"/>
                  </a:cubicBezTo>
                  <a:cubicBezTo>
                    <a:pt x="488" y="545"/>
                    <a:pt x="488" y="545"/>
                    <a:pt x="488" y="545"/>
                  </a:cubicBezTo>
                  <a:cubicBezTo>
                    <a:pt x="502" y="559"/>
                    <a:pt x="526" y="559"/>
                    <a:pt x="543" y="545"/>
                  </a:cubicBezTo>
                  <a:lnTo>
                    <a:pt x="543" y="545"/>
                  </a:lnTo>
                  <a:cubicBezTo>
                    <a:pt x="557" y="532"/>
                    <a:pt x="557" y="507"/>
                    <a:pt x="543" y="490"/>
                  </a:cubicBezTo>
                  <a:cubicBezTo>
                    <a:pt x="491" y="439"/>
                    <a:pt x="491" y="439"/>
                    <a:pt x="491" y="439"/>
                  </a:cubicBezTo>
                  <a:cubicBezTo>
                    <a:pt x="508" y="415"/>
                    <a:pt x="522" y="387"/>
                    <a:pt x="526" y="360"/>
                  </a:cubicBezTo>
                  <a:cubicBezTo>
                    <a:pt x="598" y="360"/>
                    <a:pt x="598" y="360"/>
                    <a:pt x="598" y="360"/>
                  </a:cubicBezTo>
                  <a:cubicBezTo>
                    <a:pt x="622" y="360"/>
                    <a:pt x="639" y="342"/>
                    <a:pt x="639" y="322"/>
                  </a:cubicBezTo>
                  <a:lnTo>
                    <a:pt x="639" y="322"/>
                  </a:lnTo>
                  <a:cubicBezTo>
                    <a:pt x="639" y="301"/>
                    <a:pt x="622" y="281"/>
                    <a:pt x="601" y="2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171D8FF-694D-EC41-BC79-438378422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936" y="19445418"/>
              <a:ext cx="1429096" cy="1429088"/>
            </a:xfrm>
            <a:custGeom>
              <a:avLst/>
              <a:gdLst>
                <a:gd name="T0" fmla="*/ 485 w 517"/>
                <a:gd name="T1" fmla="*/ 230 h 517"/>
                <a:gd name="T2" fmla="*/ 485 w 517"/>
                <a:gd name="T3" fmla="*/ 230 h 517"/>
                <a:gd name="T4" fmla="*/ 426 w 517"/>
                <a:gd name="T5" fmla="*/ 230 h 517"/>
                <a:gd name="T6" fmla="*/ 399 w 517"/>
                <a:gd name="T7" fmla="*/ 165 h 517"/>
                <a:gd name="T8" fmla="*/ 444 w 517"/>
                <a:gd name="T9" fmla="*/ 124 h 517"/>
                <a:gd name="T10" fmla="*/ 444 w 517"/>
                <a:gd name="T11" fmla="*/ 79 h 517"/>
                <a:gd name="T12" fmla="*/ 444 w 517"/>
                <a:gd name="T13" fmla="*/ 79 h 517"/>
                <a:gd name="T14" fmla="*/ 399 w 517"/>
                <a:gd name="T15" fmla="*/ 79 h 517"/>
                <a:gd name="T16" fmla="*/ 358 w 517"/>
                <a:gd name="T17" fmla="*/ 120 h 517"/>
                <a:gd name="T18" fmla="*/ 292 w 517"/>
                <a:gd name="T19" fmla="*/ 93 h 517"/>
                <a:gd name="T20" fmla="*/ 292 w 517"/>
                <a:gd name="T21" fmla="*/ 34 h 517"/>
                <a:gd name="T22" fmla="*/ 261 w 517"/>
                <a:gd name="T23" fmla="*/ 0 h 517"/>
                <a:gd name="T24" fmla="*/ 261 w 517"/>
                <a:gd name="T25" fmla="*/ 0 h 517"/>
                <a:gd name="T26" fmla="*/ 230 w 517"/>
                <a:gd name="T27" fmla="*/ 31 h 517"/>
                <a:gd name="T28" fmla="*/ 230 w 517"/>
                <a:gd name="T29" fmla="*/ 89 h 517"/>
                <a:gd name="T30" fmla="*/ 165 w 517"/>
                <a:gd name="T31" fmla="*/ 117 h 517"/>
                <a:gd name="T32" fmla="*/ 124 w 517"/>
                <a:gd name="T33" fmla="*/ 75 h 517"/>
                <a:gd name="T34" fmla="*/ 79 w 517"/>
                <a:gd name="T35" fmla="*/ 75 h 517"/>
                <a:gd name="T36" fmla="*/ 79 w 517"/>
                <a:gd name="T37" fmla="*/ 75 h 517"/>
                <a:gd name="T38" fmla="*/ 79 w 517"/>
                <a:gd name="T39" fmla="*/ 117 h 517"/>
                <a:gd name="T40" fmla="*/ 120 w 517"/>
                <a:gd name="T41" fmla="*/ 161 h 517"/>
                <a:gd name="T42" fmla="*/ 93 w 517"/>
                <a:gd name="T43" fmla="*/ 223 h 517"/>
                <a:gd name="T44" fmla="*/ 34 w 517"/>
                <a:gd name="T45" fmla="*/ 223 h 517"/>
                <a:gd name="T46" fmla="*/ 0 w 517"/>
                <a:gd name="T47" fmla="*/ 254 h 517"/>
                <a:gd name="T48" fmla="*/ 0 w 517"/>
                <a:gd name="T49" fmla="*/ 254 h 517"/>
                <a:gd name="T50" fmla="*/ 31 w 517"/>
                <a:gd name="T51" fmla="*/ 285 h 517"/>
                <a:gd name="T52" fmla="*/ 90 w 517"/>
                <a:gd name="T53" fmla="*/ 289 h 517"/>
                <a:gd name="T54" fmla="*/ 117 w 517"/>
                <a:gd name="T55" fmla="*/ 354 h 517"/>
                <a:gd name="T56" fmla="*/ 76 w 517"/>
                <a:gd name="T57" fmla="*/ 395 h 517"/>
                <a:gd name="T58" fmla="*/ 76 w 517"/>
                <a:gd name="T59" fmla="*/ 436 h 517"/>
                <a:gd name="T60" fmla="*/ 76 w 517"/>
                <a:gd name="T61" fmla="*/ 436 h 517"/>
                <a:gd name="T62" fmla="*/ 117 w 517"/>
                <a:gd name="T63" fmla="*/ 436 h 517"/>
                <a:gd name="T64" fmla="*/ 162 w 517"/>
                <a:gd name="T65" fmla="*/ 399 h 517"/>
                <a:gd name="T66" fmla="*/ 224 w 517"/>
                <a:gd name="T67" fmla="*/ 426 h 517"/>
                <a:gd name="T68" fmla="*/ 224 w 517"/>
                <a:gd name="T69" fmla="*/ 485 h 517"/>
                <a:gd name="T70" fmla="*/ 255 w 517"/>
                <a:gd name="T71" fmla="*/ 516 h 517"/>
                <a:gd name="T72" fmla="*/ 255 w 517"/>
                <a:gd name="T73" fmla="*/ 516 h 517"/>
                <a:gd name="T74" fmla="*/ 285 w 517"/>
                <a:gd name="T75" fmla="*/ 485 h 517"/>
                <a:gd name="T76" fmla="*/ 289 w 517"/>
                <a:gd name="T77" fmla="*/ 426 h 517"/>
                <a:gd name="T78" fmla="*/ 354 w 517"/>
                <a:gd name="T79" fmla="*/ 399 h 517"/>
                <a:gd name="T80" fmla="*/ 395 w 517"/>
                <a:gd name="T81" fmla="*/ 443 h 517"/>
                <a:gd name="T82" fmla="*/ 437 w 517"/>
                <a:gd name="T83" fmla="*/ 443 h 517"/>
                <a:gd name="T84" fmla="*/ 437 w 517"/>
                <a:gd name="T85" fmla="*/ 443 h 517"/>
                <a:gd name="T86" fmla="*/ 440 w 517"/>
                <a:gd name="T87" fmla="*/ 399 h 517"/>
                <a:gd name="T88" fmla="*/ 399 w 517"/>
                <a:gd name="T89" fmla="*/ 357 h 517"/>
                <a:gd name="T90" fmla="*/ 426 w 517"/>
                <a:gd name="T91" fmla="*/ 292 h 517"/>
                <a:gd name="T92" fmla="*/ 485 w 517"/>
                <a:gd name="T93" fmla="*/ 292 h 517"/>
                <a:gd name="T94" fmla="*/ 516 w 517"/>
                <a:gd name="T95" fmla="*/ 261 h 517"/>
                <a:gd name="T96" fmla="*/ 516 w 517"/>
                <a:gd name="T97" fmla="*/ 261 h 517"/>
                <a:gd name="T98" fmla="*/ 485 w 517"/>
                <a:gd name="T99" fmla="*/ 23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7" h="517">
                  <a:moveTo>
                    <a:pt x="485" y="230"/>
                  </a:moveTo>
                  <a:lnTo>
                    <a:pt x="485" y="230"/>
                  </a:lnTo>
                  <a:cubicBezTo>
                    <a:pt x="426" y="230"/>
                    <a:pt x="426" y="230"/>
                    <a:pt x="426" y="230"/>
                  </a:cubicBezTo>
                  <a:cubicBezTo>
                    <a:pt x="423" y="206"/>
                    <a:pt x="413" y="182"/>
                    <a:pt x="399" y="165"/>
                  </a:cubicBezTo>
                  <a:cubicBezTo>
                    <a:pt x="444" y="124"/>
                    <a:pt x="444" y="124"/>
                    <a:pt x="444" y="124"/>
                  </a:cubicBezTo>
                  <a:cubicBezTo>
                    <a:pt x="454" y="110"/>
                    <a:pt x="454" y="93"/>
                    <a:pt x="444" y="79"/>
                  </a:cubicBezTo>
                  <a:lnTo>
                    <a:pt x="444" y="79"/>
                  </a:lnTo>
                  <a:cubicBezTo>
                    <a:pt x="430" y="65"/>
                    <a:pt x="413" y="65"/>
                    <a:pt x="399" y="79"/>
                  </a:cubicBezTo>
                  <a:cubicBezTo>
                    <a:pt x="358" y="120"/>
                    <a:pt x="358" y="120"/>
                    <a:pt x="358" y="120"/>
                  </a:cubicBezTo>
                  <a:cubicBezTo>
                    <a:pt x="337" y="106"/>
                    <a:pt x="316" y="96"/>
                    <a:pt x="292" y="93"/>
                  </a:cubicBezTo>
                  <a:cubicBezTo>
                    <a:pt x="292" y="34"/>
                    <a:pt x="292" y="34"/>
                    <a:pt x="292" y="34"/>
                  </a:cubicBezTo>
                  <a:cubicBezTo>
                    <a:pt x="292" y="17"/>
                    <a:pt x="279" y="0"/>
                    <a:pt x="261" y="0"/>
                  </a:cubicBezTo>
                  <a:lnTo>
                    <a:pt x="261" y="0"/>
                  </a:lnTo>
                  <a:cubicBezTo>
                    <a:pt x="244" y="0"/>
                    <a:pt x="230" y="14"/>
                    <a:pt x="230" y="31"/>
                  </a:cubicBezTo>
                  <a:cubicBezTo>
                    <a:pt x="230" y="89"/>
                    <a:pt x="230" y="89"/>
                    <a:pt x="230" y="89"/>
                  </a:cubicBezTo>
                  <a:cubicBezTo>
                    <a:pt x="206" y="96"/>
                    <a:pt x="182" y="103"/>
                    <a:pt x="165" y="117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10" y="62"/>
                    <a:pt x="93" y="62"/>
                    <a:pt x="79" y="75"/>
                  </a:cubicBezTo>
                  <a:lnTo>
                    <a:pt x="79" y="75"/>
                  </a:lnTo>
                  <a:cubicBezTo>
                    <a:pt x="65" y="86"/>
                    <a:pt x="65" y="106"/>
                    <a:pt x="79" y="117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07" y="179"/>
                    <a:pt x="96" y="199"/>
                    <a:pt x="93" y="223"/>
                  </a:cubicBezTo>
                  <a:cubicBezTo>
                    <a:pt x="34" y="223"/>
                    <a:pt x="34" y="223"/>
                    <a:pt x="34" y="223"/>
                  </a:cubicBezTo>
                  <a:cubicBezTo>
                    <a:pt x="17" y="223"/>
                    <a:pt x="0" y="237"/>
                    <a:pt x="0" y="254"/>
                  </a:cubicBezTo>
                  <a:lnTo>
                    <a:pt x="0" y="254"/>
                  </a:lnTo>
                  <a:cubicBezTo>
                    <a:pt x="0" y="271"/>
                    <a:pt x="14" y="285"/>
                    <a:pt x="31" y="285"/>
                  </a:cubicBezTo>
                  <a:cubicBezTo>
                    <a:pt x="90" y="289"/>
                    <a:pt x="90" y="289"/>
                    <a:pt x="90" y="289"/>
                  </a:cubicBezTo>
                  <a:cubicBezTo>
                    <a:pt x="96" y="313"/>
                    <a:pt x="103" y="333"/>
                    <a:pt x="117" y="354"/>
                  </a:cubicBezTo>
                  <a:cubicBezTo>
                    <a:pt x="76" y="395"/>
                    <a:pt x="76" y="395"/>
                    <a:pt x="76" y="395"/>
                  </a:cubicBezTo>
                  <a:cubicBezTo>
                    <a:pt x="62" y="406"/>
                    <a:pt x="62" y="426"/>
                    <a:pt x="76" y="436"/>
                  </a:cubicBezTo>
                  <a:lnTo>
                    <a:pt x="76" y="436"/>
                  </a:lnTo>
                  <a:cubicBezTo>
                    <a:pt x="86" y="450"/>
                    <a:pt x="107" y="450"/>
                    <a:pt x="117" y="436"/>
                  </a:cubicBezTo>
                  <a:cubicBezTo>
                    <a:pt x="162" y="399"/>
                    <a:pt x="162" y="399"/>
                    <a:pt x="162" y="399"/>
                  </a:cubicBezTo>
                  <a:cubicBezTo>
                    <a:pt x="179" y="412"/>
                    <a:pt x="203" y="419"/>
                    <a:pt x="224" y="426"/>
                  </a:cubicBezTo>
                  <a:cubicBezTo>
                    <a:pt x="224" y="485"/>
                    <a:pt x="224" y="485"/>
                    <a:pt x="224" y="485"/>
                  </a:cubicBezTo>
                  <a:cubicBezTo>
                    <a:pt x="224" y="502"/>
                    <a:pt x="237" y="516"/>
                    <a:pt x="255" y="516"/>
                  </a:cubicBezTo>
                  <a:lnTo>
                    <a:pt x="255" y="516"/>
                  </a:lnTo>
                  <a:cubicBezTo>
                    <a:pt x="272" y="516"/>
                    <a:pt x="285" y="502"/>
                    <a:pt x="285" y="485"/>
                  </a:cubicBezTo>
                  <a:cubicBezTo>
                    <a:pt x="289" y="426"/>
                    <a:pt x="289" y="426"/>
                    <a:pt x="289" y="426"/>
                  </a:cubicBezTo>
                  <a:cubicBezTo>
                    <a:pt x="313" y="423"/>
                    <a:pt x="334" y="412"/>
                    <a:pt x="354" y="399"/>
                  </a:cubicBezTo>
                  <a:cubicBezTo>
                    <a:pt x="395" y="443"/>
                    <a:pt x="395" y="443"/>
                    <a:pt x="395" y="443"/>
                  </a:cubicBezTo>
                  <a:cubicBezTo>
                    <a:pt x="406" y="454"/>
                    <a:pt x="426" y="454"/>
                    <a:pt x="437" y="443"/>
                  </a:cubicBezTo>
                  <a:lnTo>
                    <a:pt x="437" y="443"/>
                  </a:lnTo>
                  <a:cubicBezTo>
                    <a:pt x="450" y="430"/>
                    <a:pt x="450" y="412"/>
                    <a:pt x="440" y="399"/>
                  </a:cubicBezTo>
                  <a:cubicBezTo>
                    <a:pt x="399" y="357"/>
                    <a:pt x="399" y="357"/>
                    <a:pt x="399" y="357"/>
                  </a:cubicBezTo>
                  <a:cubicBezTo>
                    <a:pt x="413" y="337"/>
                    <a:pt x="420" y="316"/>
                    <a:pt x="426" y="292"/>
                  </a:cubicBezTo>
                  <a:cubicBezTo>
                    <a:pt x="485" y="292"/>
                    <a:pt x="485" y="292"/>
                    <a:pt x="485" y="292"/>
                  </a:cubicBezTo>
                  <a:cubicBezTo>
                    <a:pt x="502" y="292"/>
                    <a:pt x="516" y="278"/>
                    <a:pt x="516" y="261"/>
                  </a:cubicBezTo>
                  <a:lnTo>
                    <a:pt x="516" y="261"/>
                  </a:lnTo>
                  <a:cubicBezTo>
                    <a:pt x="516" y="244"/>
                    <a:pt x="502" y="230"/>
                    <a:pt x="485" y="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E905D73-7DC2-524D-969D-CF140884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6167" y="20532501"/>
              <a:ext cx="2198603" cy="2198603"/>
            </a:xfrm>
            <a:custGeom>
              <a:avLst/>
              <a:gdLst>
                <a:gd name="T0" fmla="*/ 48 w 795"/>
                <a:gd name="T1" fmla="*/ 440 h 794"/>
                <a:gd name="T2" fmla="*/ 48 w 795"/>
                <a:gd name="T3" fmla="*/ 440 h 794"/>
                <a:gd name="T4" fmla="*/ 138 w 795"/>
                <a:gd name="T5" fmla="*/ 440 h 794"/>
                <a:gd name="T6" fmla="*/ 179 w 795"/>
                <a:gd name="T7" fmla="*/ 543 h 794"/>
                <a:gd name="T8" fmla="*/ 114 w 795"/>
                <a:gd name="T9" fmla="*/ 605 h 794"/>
                <a:gd name="T10" fmla="*/ 114 w 795"/>
                <a:gd name="T11" fmla="*/ 673 h 794"/>
                <a:gd name="T12" fmla="*/ 114 w 795"/>
                <a:gd name="T13" fmla="*/ 673 h 794"/>
                <a:gd name="T14" fmla="*/ 182 w 795"/>
                <a:gd name="T15" fmla="*/ 673 h 794"/>
                <a:gd name="T16" fmla="*/ 244 w 795"/>
                <a:gd name="T17" fmla="*/ 611 h 794"/>
                <a:gd name="T18" fmla="*/ 344 w 795"/>
                <a:gd name="T19" fmla="*/ 652 h 794"/>
                <a:gd name="T20" fmla="*/ 344 w 795"/>
                <a:gd name="T21" fmla="*/ 745 h 794"/>
                <a:gd name="T22" fmla="*/ 392 w 795"/>
                <a:gd name="T23" fmla="*/ 793 h 794"/>
                <a:gd name="T24" fmla="*/ 392 w 795"/>
                <a:gd name="T25" fmla="*/ 793 h 794"/>
                <a:gd name="T26" fmla="*/ 440 w 795"/>
                <a:gd name="T27" fmla="*/ 745 h 794"/>
                <a:gd name="T28" fmla="*/ 440 w 795"/>
                <a:gd name="T29" fmla="*/ 656 h 794"/>
                <a:gd name="T30" fmla="*/ 543 w 795"/>
                <a:gd name="T31" fmla="*/ 615 h 794"/>
                <a:gd name="T32" fmla="*/ 605 w 795"/>
                <a:gd name="T33" fmla="*/ 680 h 794"/>
                <a:gd name="T34" fmla="*/ 674 w 795"/>
                <a:gd name="T35" fmla="*/ 680 h 794"/>
                <a:gd name="T36" fmla="*/ 674 w 795"/>
                <a:gd name="T37" fmla="*/ 680 h 794"/>
                <a:gd name="T38" fmla="*/ 674 w 795"/>
                <a:gd name="T39" fmla="*/ 611 h 794"/>
                <a:gd name="T40" fmla="*/ 612 w 795"/>
                <a:gd name="T41" fmla="*/ 550 h 794"/>
                <a:gd name="T42" fmla="*/ 653 w 795"/>
                <a:gd name="T43" fmla="*/ 451 h 794"/>
                <a:gd name="T44" fmla="*/ 743 w 795"/>
                <a:gd name="T45" fmla="*/ 451 h 794"/>
                <a:gd name="T46" fmla="*/ 794 w 795"/>
                <a:gd name="T47" fmla="*/ 402 h 794"/>
                <a:gd name="T48" fmla="*/ 794 w 795"/>
                <a:gd name="T49" fmla="*/ 402 h 794"/>
                <a:gd name="T50" fmla="*/ 746 w 795"/>
                <a:gd name="T51" fmla="*/ 354 h 794"/>
                <a:gd name="T52" fmla="*/ 657 w 795"/>
                <a:gd name="T53" fmla="*/ 354 h 794"/>
                <a:gd name="T54" fmla="*/ 616 w 795"/>
                <a:gd name="T55" fmla="*/ 251 h 794"/>
                <a:gd name="T56" fmla="*/ 681 w 795"/>
                <a:gd name="T57" fmla="*/ 189 h 794"/>
                <a:gd name="T58" fmla="*/ 681 w 795"/>
                <a:gd name="T59" fmla="*/ 121 h 794"/>
                <a:gd name="T60" fmla="*/ 681 w 795"/>
                <a:gd name="T61" fmla="*/ 121 h 794"/>
                <a:gd name="T62" fmla="*/ 612 w 795"/>
                <a:gd name="T63" fmla="*/ 121 h 794"/>
                <a:gd name="T64" fmla="*/ 550 w 795"/>
                <a:gd name="T65" fmla="*/ 182 h 794"/>
                <a:gd name="T66" fmla="*/ 447 w 795"/>
                <a:gd name="T67" fmla="*/ 141 h 794"/>
                <a:gd name="T68" fmla="*/ 451 w 795"/>
                <a:gd name="T69" fmla="*/ 52 h 794"/>
                <a:gd name="T70" fmla="*/ 402 w 795"/>
                <a:gd name="T71" fmla="*/ 0 h 794"/>
                <a:gd name="T72" fmla="*/ 402 w 795"/>
                <a:gd name="T73" fmla="*/ 0 h 794"/>
                <a:gd name="T74" fmla="*/ 354 w 795"/>
                <a:gd name="T75" fmla="*/ 48 h 794"/>
                <a:gd name="T76" fmla="*/ 354 w 795"/>
                <a:gd name="T77" fmla="*/ 138 h 794"/>
                <a:gd name="T78" fmla="*/ 251 w 795"/>
                <a:gd name="T79" fmla="*/ 179 h 794"/>
                <a:gd name="T80" fmla="*/ 189 w 795"/>
                <a:gd name="T81" fmla="*/ 114 h 794"/>
                <a:gd name="T82" fmla="*/ 120 w 795"/>
                <a:gd name="T83" fmla="*/ 114 h 794"/>
                <a:gd name="T84" fmla="*/ 120 w 795"/>
                <a:gd name="T85" fmla="*/ 114 h 794"/>
                <a:gd name="T86" fmla="*/ 120 w 795"/>
                <a:gd name="T87" fmla="*/ 182 h 794"/>
                <a:gd name="T88" fmla="*/ 182 w 795"/>
                <a:gd name="T89" fmla="*/ 248 h 794"/>
                <a:gd name="T90" fmla="*/ 141 w 795"/>
                <a:gd name="T91" fmla="*/ 347 h 794"/>
                <a:gd name="T92" fmla="*/ 48 w 795"/>
                <a:gd name="T93" fmla="*/ 344 h 794"/>
                <a:gd name="T94" fmla="*/ 0 w 795"/>
                <a:gd name="T95" fmla="*/ 392 h 794"/>
                <a:gd name="T96" fmla="*/ 0 w 795"/>
                <a:gd name="T97" fmla="*/ 392 h 794"/>
                <a:gd name="T98" fmla="*/ 48 w 795"/>
                <a:gd name="T99" fmla="*/ 44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5" h="794">
                  <a:moveTo>
                    <a:pt x="48" y="440"/>
                  </a:moveTo>
                  <a:lnTo>
                    <a:pt x="48" y="440"/>
                  </a:lnTo>
                  <a:cubicBezTo>
                    <a:pt x="138" y="440"/>
                    <a:pt x="138" y="440"/>
                    <a:pt x="138" y="440"/>
                  </a:cubicBezTo>
                  <a:cubicBezTo>
                    <a:pt x="144" y="478"/>
                    <a:pt x="158" y="512"/>
                    <a:pt x="179" y="543"/>
                  </a:cubicBezTo>
                  <a:cubicBezTo>
                    <a:pt x="114" y="605"/>
                    <a:pt x="114" y="605"/>
                    <a:pt x="114" y="605"/>
                  </a:cubicBezTo>
                  <a:cubicBezTo>
                    <a:pt x="96" y="625"/>
                    <a:pt x="96" y="652"/>
                    <a:pt x="114" y="673"/>
                  </a:cubicBezTo>
                  <a:lnTo>
                    <a:pt x="114" y="673"/>
                  </a:lnTo>
                  <a:cubicBezTo>
                    <a:pt x="131" y="690"/>
                    <a:pt x="162" y="690"/>
                    <a:pt x="182" y="673"/>
                  </a:cubicBezTo>
                  <a:cubicBezTo>
                    <a:pt x="244" y="611"/>
                    <a:pt x="244" y="611"/>
                    <a:pt x="244" y="611"/>
                  </a:cubicBezTo>
                  <a:cubicBezTo>
                    <a:pt x="275" y="632"/>
                    <a:pt x="309" y="646"/>
                    <a:pt x="344" y="652"/>
                  </a:cubicBezTo>
                  <a:cubicBezTo>
                    <a:pt x="344" y="745"/>
                    <a:pt x="344" y="745"/>
                    <a:pt x="344" y="745"/>
                  </a:cubicBezTo>
                  <a:cubicBezTo>
                    <a:pt x="344" y="769"/>
                    <a:pt x="364" y="793"/>
                    <a:pt x="392" y="793"/>
                  </a:cubicBezTo>
                  <a:lnTo>
                    <a:pt x="392" y="793"/>
                  </a:lnTo>
                  <a:cubicBezTo>
                    <a:pt x="419" y="793"/>
                    <a:pt x="440" y="773"/>
                    <a:pt x="440" y="745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78" y="649"/>
                    <a:pt x="512" y="635"/>
                    <a:pt x="543" y="615"/>
                  </a:cubicBezTo>
                  <a:cubicBezTo>
                    <a:pt x="605" y="680"/>
                    <a:pt x="605" y="680"/>
                    <a:pt x="605" y="680"/>
                  </a:cubicBezTo>
                  <a:cubicBezTo>
                    <a:pt x="622" y="697"/>
                    <a:pt x="653" y="701"/>
                    <a:pt x="674" y="680"/>
                  </a:cubicBezTo>
                  <a:lnTo>
                    <a:pt x="674" y="680"/>
                  </a:lnTo>
                  <a:cubicBezTo>
                    <a:pt x="691" y="663"/>
                    <a:pt x="691" y="632"/>
                    <a:pt x="674" y="611"/>
                  </a:cubicBezTo>
                  <a:cubicBezTo>
                    <a:pt x="612" y="550"/>
                    <a:pt x="612" y="550"/>
                    <a:pt x="612" y="550"/>
                  </a:cubicBezTo>
                  <a:cubicBezTo>
                    <a:pt x="633" y="519"/>
                    <a:pt x="646" y="485"/>
                    <a:pt x="653" y="451"/>
                  </a:cubicBezTo>
                  <a:cubicBezTo>
                    <a:pt x="743" y="451"/>
                    <a:pt x="743" y="451"/>
                    <a:pt x="743" y="451"/>
                  </a:cubicBezTo>
                  <a:cubicBezTo>
                    <a:pt x="770" y="451"/>
                    <a:pt x="794" y="430"/>
                    <a:pt x="794" y="402"/>
                  </a:cubicBezTo>
                  <a:lnTo>
                    <a:pt x="794" y="402"/>
                  </a:lnTo>
                  <a:cubicBezTo>
                    <a:pt x="794" y="375"/>
                    <a:pt x="770" y="354"/>
                    <a:pt x="746" y="354"/>
                  </a:cubicBezTo>
                  <a:cubicBezTo>
                    <a:pt x="657" y="354"/>
                    <a:pt x="657" y="354"/>
                    <a:pt x="657" y="354"/>
                  </a:cubicBezTo>
                  <a:cubicBezTo>
                    <a:pt x="650" y="316"/>
                    <a:pt x="636" y="282"/>
                    <a:pt x="616" y="251"/>
                  </a:cubicBezTo>
                  <a:cubicBezTo>
                    <a:pt x="681" y="189"/>
                    <a:pt x="681" y="189"/>
                    <a:pt x="681" y="189"/>
                  </a:cubicBezTo>
                  <a:cubicBezTo>
                    <a:pt x="698" y="172"/>
                    <a:pt x="698" y="141"/>
                    <a:pt x="681" y="121"/>
                  </a:cubicBezTo>
                  <a:lnTo>
                    <a:pt x="681" y="121"/>
                  </a:lnTo>
                  <a:cubicBezTo>
                    <a:pt x="664" y="103"/>
                    <a:pt x="633" y="103"/>
                    <a:pt x="612" y="121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19" y="162"/>
                    <a:pt x="485" y="148"/>
                    <a:pt x="447" y="141"/>
                  </a:cubicBezTo>
                  <a:cubicBezTo>
                    <a:pt x="451" y="52"/>
                    <a:pt x="451" y="52"/>
                    <a:pt x="451" y="52"/>
                  </a:cubicBezTo>
                  <a:cubicBezTo>
                    <a:pt x="451" y="24"/>
                    <a:pt x="430" y="4"/>
                    <a:pt x="402" y="0"/>
                  </a:cubicBezTo>
                  <a:lnTo>
                    <a:pt x="402" y="0"/>
                  </a:lnTo>
                  <a:cubicBezTo>
                    <a:pt x="375" y="0"/>
                    <a:pt x="354" y="24"/>
                    <a:pt x="354" y="48"/>
                  </a:cubicBezTo>
                  <a:cubicBezTo>
                    <a:pt x="354" y="138"/>
                    <a:pt x="354" y="138"/>
                    <a:pt x="354" y="138"/>
                  </a:cubicBezTo>
                  <a:cubicBezTo>
                    <a:pt x="316" y="145"/>
                    <a:pt x="282" y="158"/>
                    <a:pt x="251" y="179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2" y="96"/>
                    <a:pt x="141" y="96"/>
                    <a:pt x="120" y="114"/>
                  </a:cubicBezTo>
                  <a:lnTo>
                    <a:pt x="120" y="114"/>
                  </a:lnTo>
                  <a:cubicBezTo>
                    <a:pt x="103" y="134"/>
                    <a:pt x="103" y="162"/>
                    <a:pt x="120" y="182"/>
                  </a:cubicBezTo>
                  <a:cubicBezTo>
                    <a:pt x="182" y="248"/>
                    <a:pt x="182" y="248"/>
                    <a:pt x="182" y="248"/>
                  </a:cubicBezTo>
                  <a:cubicBezTo>
                    <a:pt x="162" y="275"/>
                    <a:pt x="148" y="310"/>
                    <a:pt x="141" y="347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24" y="344"/>
                    <a:pt x="0" y="365"/>
                    <a:pt x="0" y="392"/>
                  </a:cubicBezTo>
                  <a:lnTo>
                    <a:pt x="0" y="392"/>
                  </a:lnTo>
                  <a:cubicBezTo>
                    <a:pt x="0" y="420"/>
                    <a:pt x="24" y="440"/>
                    <a:pt x="48" y="44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BF1C4CC-7B34-3543-AFBB-AC8C56E02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70414" y="23366256"/>
              <a:ext cx="1771100" cy="1771100"/>
            </a:xfrm>
            <a:custGeom>
              <a:avLst/>
              <a:gdLst>
                <a:gd name="T0" fmla="*/ 38 w 640"/>
                <a:gd name="T1" fmla="*/ 354 h 641"/>
                <a:gd name="T2" fmla="*/ 38 w 640"/>
                <a:gd name="T3" fmla="*/ 354 h 641"/>
                <a:gd name="T4" fmla="*/ 110 w 640"/>
                <a:gd name="T5" fmla="*/ 354 h 641"/>
                <a:gd name="T6" fmla="*/ 144 w 640"/>
                <a:gd name="T7" fmla="*/ 437 h 641"/>
                <a:gd name="T8" fmla="*/ 93 w 640"/>
                <a:gd name="T9" fmla="*/ 488 h 641"/>
                <a:gd name="T10" fmla="*/ 89 w 640"/>
                <a:gd name="T11" fmla="*/ 543 h 641"/>
                <a:gd name="T12" fmla="*/ 93 w 640"/>
                <a:gd name="T13" fmla="*/ 543 h 641"/>
                <a:gd name="T14" fmla="*/ 144 w 640"/>
                <a:gd name="T15" fmla="*/ 543 h 641"/>
                <a:gd name="T16" fmla="*/ 196 w 640"/>
                <a:gd name="T17" fmla="*/ 492 h 641"/>
                <a:gd name="T18" fmla="*/ 279 w 640"/>
                <a:gd name="T19" fmla="*/ 526 h 641"/>
                <a:gd name="T20" fmla="*/ 279 w 640"/>
                <a:gd name="T21" fmla="*/ 598 h 641"/>
                <a:gd name="T22" fmla="*/ 316 w 640"/>
                <a:gd name="T23" fmla="*/ 640 h 641"/>
                <a:gd name="T24" fmla="*/ 316 w 640"/>
                <a:gd name="T25" fmla="*/ 640 h 641"/>
                <a:gd name="T26" fmla="*/ 354 w 640"/>
                <a:gd name="T27" fmla="*/ 602 h 641"/>
                <a:gd name="T28" fmla="*/ 354 w 640"/>
                <a:gd name="T29" fmla="*/ 530 h 641"/>
                <a:gd name="T30" fmla="*/ 437 w 640"/>
                <a:gd name="T31" fmla="*/ 495 h 641"/>
                <a:gd name="T32" fmla="*/ 488 w 640"/>
                <a:gd name="T33" fmla="*/ 547 h 641"/>
                <a:gd name="T34" fmla="*/ 543 w 640"/>
                <a:gd name="T35" fmla="*/ 550 h 641"/>
                <a:gd name="T36" fmla="*/ 543 w 640"/>
                <a:gd name="T37" fmla="*/ 547 h 641"/>
                <a:gd name="T38" fmla="*/ 543 w 640"/>
                <a:gd name="T39" fmla="*/ 495 h 641"/>
                <a:gd name="T40" fmla="*/ 492 w 640"/>
                <a:gd name="T41" fmla="*/ 440 h 641"/>
                <a:gd name="T42" fmla="*/ 526 w 640"/>
                <a:gd name="T43" fmla="*/ 361 h 641"/>
                <a:gd name="T44" fmla="*/ 602 w 640"/>
                <a:gd name="T45" fmla="*/ 361 h 641"/>
                <a:gd name="T46" fmla="*/ 639 w 640"/>
                <a:gd name="T47" fmla="*/ 323 h 641"/>
                <a:gd name="T48" fmla="*/ 639 w 640"/>
                <a:gd name="T49" fmla="*/ 323 h 641"/>
                <a:gd name="T50" fmla="*/ 602 w 640"/>
                <a:gd name="T51" fmla="*/ 286 h 641"/>
                <a:gd name="T52" fmla="*/ 529 w 640"/>
                <a:gd name="T53" fmla="*/ 286 h 641"/>
                <a:gd name="T54" fmla="*/ 495 w 640"/>
                <a:gd name="T55" fmla="*/ 203 h 641"/>
                <a:gd name="T56" fmla="*/ 547 w 640"/>
                <a:gd name="T57" fmla="*/ 152 h 641"/>
                <a:gd name="T58" fmla="*/ 550 w 640"/>
                <a:gd name="T59" fmla="*/ 96 h 641"/>
                <a:gd name="T60" fmla="*/ 550 w 640"/>
                <a:gd name="T61" fmla="*/ 96 h 641"/>
                <a:gd name="T62" fmla="*/ 495 w 640"/>
                <a:gd name="T63" fmla="*/ 96 h 641"/>
                <a:gd name="T64" fmla="*/ 444 w 640"/>
                <a:gd name="T65" fmla="*/ 148 h 641"/>
                <a:gd name="T66" fmla="*/ 361 w 640"/>
                <a:gd name="T67" fmla="*/ 114 h 641"/>
                <a:gd name="T68" fmla="*/ 361 w 640"/>
                <a:gd name="T69" fmla="*/ 38 h 641"/>
                <a:gd name="T70" fmla="*/ 323 w 640"/>
                <a:gd name="T71" fmla="*/ 0 h 641"/>
                <a:gd name="T72" fmla="*/ 323 w 640"/>
                <a:gd name="T73" fmla="*/ 0 h 641"/>
                <a:gd name="T74" fmla="*/ 285 w 640"/>
                <a:gd name="T75" fmla="*/ 38 h 641"/>
                <a:gd name="T76" fmla="*/ 285 w 640"/>
                <a:gd name="T77" fmla="*/ 110 h 641"/>
                <a:gd name="T78" fmla="*/ 203 w 640"/>
                <a:gd name="T79" fmla="*/ 145 h 641"/>
                <a:gd name="T80" fmla="*/ 151 w 640"/>
                <a:gd name="T81" fmla="*/ 90 h 641"/>
                <a:gd name="T82" fmla="*/ 96 w 640"/>
                <a:gd name="T83" fmla="*/ 90 h 641"/>
                <a:gd name="T84" fmla="*/ 96 w 640"/>
                <a:gd name="T85" fmla="*/ 90 h 641"/>
                <a:gd name="T86" fmla="*/ 96 w 640"/>
                <a:gd name="T87" fmla="*/ 145 h 641"/>
                <a:gd name="T88" fmla="*/ 148 w 640"/>
                <a:gd name="T89" fmla="*/ 196 h 641"/>
                <a:gd name="T90" fmla="*/ 114 w 640"/>
                <a:gd name="T91" fmla="*/ 279 h 641"/>
                <a:gd name="T92" fmla="*/ 41 w 640"/>
                <a:gd name="T93" fmla="*/ 279 h 641"/>
                <a:gd name="T94" fmla="*/ 0 w 640"/>
                <a:gd name="T95" fmla="*/ 317 h 641"/>
                <a:gd name="T96" fmla="*/ 0 w 640"/>
                <a:gd name="T97" fmla="*/ 317 h 641"/>
                <a:gd name="T98" fmla="*/ 38 w 640"/>
                <a:gd name="T99" fmla="*/ 35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0" h="641">
                  <a:moveTo>
                    <a:pt x="38" y="354"/>
                  </a:moveTo>
                  <a:lnTo>
                    <a:pt x="38" y="354"/>
                  </a:lnTo>
                  <a:cubicBezTo>
                    <a:pt x="110" y="354"/>
                    <a:pt x="110" y="354"/>
                    <a:pt x="110" y="354"/>
                  </a:cubicBezTo>
                  <a:cubicBezTo>
                    <a:pt x="117" y="385"/>
                    <a:pt x="127" y="413"/>
                    <a:pt x="144" y="437"/>
                  </a:cubicBezTo>
                  <a:cubicBezTo>
                    <a:pt x="93" y="488"/>
                    <a:pt x="93" y="488"/>
                    <a:pt x="93" y="488"/>
                  </a:cubicBezTo>
                  <a:cubicBezTo>
                    <a:pt x="76" y="502"/>
                    <a:pt x="76" y="526"/>
                    <a:pt x="89" y="543"/>
                  </a:cubicBezTo>
                  <a:cubicBezTo>
                    <a:pt x="89" y="543"/>
                    <a:pt x="89" y="543"/>
                    <a:pt x="93" y="543"/>
                  </a:cubicBezTo>
                  <a:cubicBezTo>
                    <a:pt x="107" y="557"/>
                    <a:pt x="131" y="557"/>
                    <a:pt x="144" y="543"/>
                  </a:cubicBezTo>
                  <a:cubicBezTo>
                    <a:pt x="196" y="492"/>
                    <a:pt x="196" y="492"/>
                    <a:pt x="196" y="492"/>
                  </a:cubicBezTo>
                  <a:cubicBezTo>
                    <a:pt x="220" y="509"/>
                    <a:pt x="248" y="523"/>
                    <a:pt x="279" y="526"/>
                  </a:cubicBezTo>
                  <a:cubicBezTo>
                    <a:pt x="279" y="598"/>
                    <a:pt x="279" y="598"/>
                    <a:pt x="279" y="598"/>
                  </a:cubicBezTo>
                  <a:cubicBezTo>
                    <a:pt x="279" y="623"/>
                    <a:pt x="296" y="640"/>
                    <a:pt x="316" y="640"/>
                  </a:cubicBezTo>
                  <a:lnTo>
                    <a:pt x="316" y="640"/>
                  </a:lnTo>
                  <a:cubicBezTo>
                    <a:pt x="337" y="640"/>
                    <a:pt x="354" y="623"/>
                    <a:pt x="354" y="602"/>
                  </a:cubicBezTo>
                  <a:cubicBezTo>
                    <a:pt x="354" y="530"/>
                    <a:pt x="354" y="530"/>
                    <a:pt x="354" y="530"/>
                  </a:cubicBezTo>
                  <a:cubicBezTo>
                    <a:pt x="385" y="523"/>
                    <a:pt x="413" y="513"/>
                    <a:pt x="437" y="495"/>
                  </a:cubicBezTo>
                  <a:cubicBezTo>
                    <a:pt x="488" y="547"/>
                    <a:pt x="488" y="547"/>
                    <a:pt x="488" y="547"/>
                  </a:cubicBezTo>
                  <a:cubicBezTo>
                    <a:pt x="502" y="564"/>
                    <a:pt x="526" y="564"/>
                    <a:pt x="543" y="550"/>
                  </a:cubicBezTo>
                  <a:lnTo>
                    <a:pt x="543" y="547"/>
                  </a:lnTo>
                  <a:cubicBezTo>
                    <a:pt x="557" y="533"/>
                    <a:pt x="557" y="509"/>
                    <a:pt x="543" y="495"/>
                  </a:cubicBezTo>
                  <a:cubicBezTo>
                    <a:pt x="492" y="440"/>
                    <a:pt x="492" y="440"/>
                    <a:pt x="492" y="440"/>
                  </a:cubicBezTo>
                  <a:cubicBezTo>
                    <a:pt x="509" y="420"/>
                    <a:pt x="523" y="392"/>
                    <a:pt x="526" y="361"/>
                  </a:cubicBezTo>
                  <a:cubicBezTo>
                    <a:pt x="602" y="361"/>
                    <a:pt x="602" y="361"/>
                    <a:pt x="602" y="361"/>
                  </a:cubicBezTo>
                  <a:cubicBezTo>
                    <a:pt x="622" y="361"/>
                    <a:pt x="639" y="344"/>
                    <a:pt x="639" y="323"/>
                  </a:cubicBezTo>
                  <a:lnTo>
                    <a:pt x="639" y="323"/>
                  </a:lnTo>
                  <a:cubicBezTo>
                    <a:pt x="639" y="303"/>
                    <a:pt x="622" y="286"/>
                    <a:pt x="602" y="286"/>
                  </a:cubicBezTo>
                  <a:cubicBezTo>
                    <a:pt x="529" y="286"/>
                    <a:pt x="529" y="286"/>
                    <a:pt x="529" y="286"/>
                  </a:cubicBezTo>
                  <a:cubicBezTo>
                    <a:pt x="523" y="255"/>
                    <a:pt x="512" y="227"/>
                    <a:pt x="495" y="203"/>
                  </a:cubicBezTo>
                  <a:cubicBezTo>
                    <a:pt x="547" y="152"/>
                    <a:pt x="547" y="152"/>
                    <a:pt x="547" y="152"/>
                  </a:cubicBezTo>
                  <a:cubicBezTo>
                    <a:pt x="564" y="138"/>
                    <a:pt x="564" y="114"/>
                    <a:pt x="550" y="96"/>
                  </a:cubicBezTo>
                  <a:lnTo>
                    <a:pt x="550" y="96"/>
                  </a:lnTo>
                  <a:cubicBezTo>
                    <a:pt x="533" y="83"/>
                    <a:pt x="509" y="83"/>
                    <a:pt x="495" y="96"/>
                  </a:cubicBezTo>
                  <a:cubicBezTo>
                    <a:pt x="444" y="148"/>
                    <a:pt x="444" y="148"/>
                    <a:pt x="444" y="148"/>
                  </a:cubicBezTo>
                  <a:cubicBezTo>
                    <a:pt x="419" y="131"/>
                    <a:pt x="392" y="117"/>
                    <a:pt x="361" y="114"/>
                  </a:cubicBezTo>
                  <a:cubicBezTo>
                    <a:pt x="361" y="38"/>
                    <a:pt x="361" y="38"/>
                    <a:pt x="361" y="38"/>
                  </a:cubicBezTo>
                  <a:cubicBezTo>
                    <a:pt x="364" y="18"/>
                    <a:pt x="347" y="0"/>
                    <a:pt x="323" y="0"/>
                  </a:cubicBezTo>
                  <a:lnTo>
                    <a:pt x="323" y="0"/>
                  </a:lnTo>
                  <a:cubicBezTo>
                    <a:pt x="303" y="0"/>
                    <a:pt x="285" y="18"/>
                    <a:pt x="285" y="38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54" y="117"/>
                    <a:pt x="227" y="128"/>
                    <a:pt x="203" y="145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38" y="76"/>
                    <a:pt x="114" y="76"/>
                    <a:pt x="96" y="90"/>
                  </a:cubicBezTo>
                  <a:lnTo>
                    <a:pt x="96" y="90"/>
                  </a:lnTo>
                  <a:cubicBezTo>
                    <a:pt x="83" y="107"/>
                    <a:pt x="83" y="131"/>
                    <a:pt x="96" y="145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31" y="220"/>
                    <a:pt x="117" y="248"/>
                    <a:pt x="114" y="279"/>
                  </a:cubicBezTo>
                  <a:cubicBezTo>
                    <a:pt x="41" y="279"/>
                    <a:pt x="41" y="279"/>
                    <a:pt x="41" y="279"/>
                  </a:cubicBezTo>
                  <a:cubicBezTo>
                    <a:pt x="17" y="275"/>
                    <a:pt x="0" y="293"/>
                    <a:pt x="0" y="317"/>
                  </a:cubicBezTo>
                  <a:lnTo>
                    <a:pt x="0" y="317"/>
                  </a:lnTo>
                  <a:cubicBezTo>
                    <a:pt x="0" y="337"/>
                    <a:pt x="17" y="354"/>
                    <a:pt x="38" y="35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9D0308-47D4-0B47-A41F-00C3AB415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05468" y="26468728"/>
              <a:ext cx="1429088" cy="1429096"/>
            </a:xfrm>
            <a:custGeom>
              <a:avLst/>
              <a:gdLst>
                <a:gd name="T0" fmla="*/ 31 w 517"/>
                <a:gd name="T1" fmla="*/ 286 h 517"/>
                <a:gd name="T2" fmla="*/ 31 w 517"/>
                <a:gd name="T3" fmla="*/ 286 h 517"/>
                <a:gd name="T4" fmla="*/ 90 w 517"/>
                <a:gd name="T5" fmla="*/ 289 h 517"/>
                <a:gd name="T6" fmla="*/ 117 w 517"/>
                <a:gd name="T7" fmla="*/ 355 h 517"/>
                <a:gd name="T8" fmla="*/ 72 w 517"/>
                <a:gd name="T9" fmla="*/ 396 h 517"/>
                <a:gd name="T10" fmla="*/ 72 w 517"/>
                <a:gd name="T11" fmla="*/ 437 h 517"/>
                <a:gd name="T12" fmla="*/ 72 w 517"/>
                <a:gd name="T13" fmla="*/ 441 h 517"/>
                <a:gd name="T14" fmla="*/ 117 w 517"/>
                <a:gd name="T15" fmla="*/ 441 h 517"/>
                <a:gd name="T16" fmla="*/ 158 w 517"/>
                <a:gd name="T17" fmla="*/ 399 h 517"/>
                <a:gd name="T18" fmla="*/ 224 w 517"/>
                <a:gd name="T19" fmla="*/ 427 h 517"/>
                <a:gd name="T20" fmla="*/ 224 w 517"/>
                <a:gd name="T21" fmla="*/ 485 h 517"/>
                <a:gd name="T22" fmla="*/ 255 w 517"/>
                <a:gd name="T23" fmla="*/ 516 h 517"/>
                <a:gd name="T24" fmla="*/ 255 w 517"/>
                <a:gd name="T25" fmla="*/ 516 h 517"/>
                <a:gd name="T26" fmla="*/ 286 w 517"/>
                <a:gd name="T27" fmla="*/ 485 h 517"/>
                <a:gd name="T28" fmla="*/ 286 w 517"/>
                <a:gd name="T29" fmla="*/ 427 h 517"/>
                <a:gd name="T30" fmla="*/ 351 w 517"/>
                <a:gd name="T31" fmla="*/ 403 h 517"/>
                <a:gd name="T32" fmla="*/ 392 w 517"/>
                <a:gd name="T33" fmla="*/ 444 h 517"/>
                <a:gd name="T34" fmla="*/ 437 w 517"/>
                <a:gd name="T35" fmla="*/ 444 h 517"/>
                <a:gd name="T36" fmla="*/ 437 w 517"/>
                <a:gd name="T37" fmla="*/ 444 h 517"/>
                <a:gd name="T38" fmla="*/ 437 w 517"/>
                <a:gd name="T39" fmla="*/ 399 h 517"/>
                <a:gd name="T40" fmla="*/ 396 w 517"/>
                <a:gd name="T41" fmla="*/ 358 h 517"/>
                <a:gd name="T42" fmla="*/ 423 w 517"/>
                <a:gd name="T43" fmla="*/ 293 h 517"/>
                <a:gd name="T44" fmla="*/ 482 w 517"/>
                <a:gd name="T45" fmla="*/ 293 h 517"/>
                <a:gd name="T46" fmla="*/ 516 w 517"/>
                <a:gd name="T47" fmla="*/ 262 h 517"/>
                <a:gd name="T48" fmla="*/ 516 w 517"/>
                <a:gd name="T49" fmla="*/ 262 h 517"/>
                <a:gd name="T50" fmla="*/ 485 w 517"/>
                <a:gd name="T51" fmla="*/ 231 h 517"/>
                <a:gd name="T52" fmla="*/ 427 w 517"/>
                <a:gd name="T53" fmla="*/ 231 h 517"/>
                <a:gd name="T54" fmla="*/ 399 w 517"/>
                <a:gd name="T55" fmla="*/ 165 h 517"/>
                <a:gd name="T56" fmla="*/ 440 w 517"/>
                <a:gd name="T57" fmla="*/ 124 h 517"/>
                <a:gd name="T58" fmla="*/ 440 w 517"/>
                <a:gd name="T59" fmla="*/ 80 h 517"/>
                <a:gd name="T60" fmla="*/ 440 w 517"/>
                <a:gd name="T61" fmla="*/ 80 h 517"/>
                <a:gd name="T62" fmla="*/ 399 w 517"/>
                <a:gd name="T63" fmla="*/ 80 h 517"/>
                <a:gd name="T64" fmla="*/ 354 w 517"/>
                <a:gd name="T65" fmla="*/ 121 h 517"/>
                <a:gd name="T66" fmla="*/ 292 w 517"/>
                <a:gd name="T67" fmla="*/ 93 h 517"/>
                <a:gd name="T68" fmla="*/ 292 w 517"/>
                <a:gd name="T69" fmla="*/ 35 h 517"/>
                <a:gd name="T70" fmla="*/ 262 w 517"/>
                <a:gd name="T71" fmla="*/ 0 h 517"/>
                <a:gd name="T72" fmla="*/ 262 w 517"/>
                <a:gd name="T73" fmla="*/ 0 h 517"/>
                <a:gd name="T74" fmla="*/ 231 w 517"/>
                <a:gd name="T75" fmla="*/ 31 h 517"/>
                <a:gd name="T76" fmla="*/ 227 w 517"/>
                <a:gd name="T77" fmla="*/ 90 h 517"/>
                <a:gd name="T78" fmla="*/ 162 w 517"/>
                <a:gd name="T79" fmla="*/ 117 h 517"/>
                <a:gd name="T80" fmla="*/ 121 w 517"/>
                <a:gd name="T81" fmla="*/ 76 h 517"/>
                <a:gd name="T82" fmla="*/ 79 w 517"/>
                <a:gd name="T83" fmla="*/ 76 h 517"/>
                <a:gd name="T84" fmla="*/ 79 w 517"/>
                <a:gd name="T85" fmla="*/ 76 h 517"/>
                <a:gd name="T86" fmla="*/ 76 w 517"/>
                <a:gd name="T87" fmla="*/ 117 h 517"/>
                <a:gd name="T88" fmla="*/ 117 w 517"/>
                <a:gd name="T89" fmla="*/ 162 h 517"/>
                <a:gd name="T90" fmla="*/ 90 w 517"/>
                <a:gd name="T91" fmla="*/ 227 h 517"/>
                <a:gd name="T92" fmla="*/ 31 w 517"/>
                <a:gd name="T93" fmla="*/ 224 h 517"/>
                <a:gd name="T94" fmla="*/ 0 w 517"/>
                <a:gd name="T95" fmla="*/ 255 h 517"/>
                <a:gd name="T96" fmla="*/ 0 w 517"/>
                <a:gd name="T97" fmla="*/ 255 h 517"/>
                <a:gd name="T98" fmla="*/ 31 w 517"/>
                <a:gd name="T99" fmla="*/ 286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7" h="517">
                  <a:moveTo>
                    <a:pt x="31" y="286"/>
                  </a:moveTo>
                  <a:lnTo>
                    <a:pt x="31" y="286"/>
                  </a:lnTo>
                  <a:cubicBezTo>
                    <a:pt x="90" y="289"/>
                    <a:pt x="90" y="289"/>
                    <a:pt x="90" y="289"/>
                  </a:cubicBezTo>
                  <a:cubicBezTo>
                    <a:pt x="93" y="313"/>
                    <a:pt x="103" y="334"/>
                    <a:pt x="117" y="355"/>
                  </a:cubicBezTo>
                  <a:cubicBezTo>
                    <a:pt x="72" y="396"/>
                    <a:pt x="72" y="396"/>
                    <a:pt x="72" y="396"/>
                  </a:cubicBezTo>
                  <a:cubicBezTo>
                    <a:pt x="62" y="406"/>
                    <a:pt x="62" y="427"/>
                    <a:pt x="72" y="437"/>
                  </a:cubicBezTo>
                  <a:cubicBezTo>
                    <a:pt x="72" y="437"/>
                    <a:pt x="72" y="437"/>
                    <a:pt x="72" y="441"/>
                  </a:cubicBezTo>
                  <a:cubicBezTo>
                    <a:pt x="86" y="451"/>
                    <a:pt x="103" y="451"/>
                    <a:pt x="117" y="441"/>
                  </a:cubicBezTo>
                  <a:cubicBezTo>
                    <a:pt x="158" y="399"/>
                    <a:pt x="158" y="399"/>
                    <a:pt x="158" y="399"/>
                  </a:cubicBezTo>
                  <a:cubicBezTo>
                    <a:pt x="179" y="413"/>
                    <a:pt x="200" y="423"/>
                    <a:pt x="224" y="427"/>
                  </a:cubicBezTo>
                  <a:cubicBezTo>
                    <a:pt x="224" y="485"/>
                    <a:pt x="224" y="485"/>
                    <a:pt x="224" y="485"/>
                  </a:cubicBezTo>
                  <a:cubicBezTo>
                    <a:pt x="224" y="502"/>
                    <a:pt x="237" y="516"/>
                    <a:pt x="255" y="516"/>
                  </a:cubicBezTo>
                  <a:lnTo>
                    <a:pt x="255" y="516"/>
                  </a:lnTo>
                  <a:cubicBezTo>
                    <a:pt x="272" y="516"/>
                    <a:pt x="286" y="502"/>
                    <a:pt x="286" y="485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10" y="423"/>
                    <a:pt x="334" y="413"/>
                    <a:pt x="351" y="403"/>
                  </a:cubicBezTo>
                  <a:cubicBezTo>
                    <a:pt x="392" y="444"/>
                    <a:pt x="392" y="444"/>
                    <a:pt x="392" y="444"/>
                  </a:cubicBezTo>
                  <a:cubicBezTo>
                    <a:pt x="406" y="454"/>
                    <a:pt x="423" y="454"/>
                    <a:pt x="437" y="444"/>
                  </a:cubicBezTo>
                  <a:lnTo>
                    <a:pt x="437" y="444"/>
                  </a:lnTo>
                  <a:cubicBezTo>
                    <a:pt x="451" y="430"/>
                    <a:pt x="451" y="413"/>
                    <a:pt x="437" y="399"/>
                  </a:cubicBezTo>
                  <a:cubicBezTo>
                    <a:pt x="396" y="358"/>
                    <a:pt x="396" y="358"/>
                    <a:pt x="396" y="358"/>
                  </a:cubicBezTo>
                  <a:cubicBezTo>
                    <a:pt x="409" y="337"/>
                    <a:pt x="420" y="317"/>
                    <a:pt x="423" y="293"/>
                  </a:cubicBezTo>
                  <a:cubicBezTo>
                    <a:pt x="482" y="293"/>
                    <a:pt x="482" y="293"/>
                    <a:pt x="482" y="293"/>
                  </a:cubicBezTo>
                  <a:cubicBezTo>
                    <a:pt x="499" y="293"/>
                    <a:pt x="513" y="279"/>
                    <a:pt x="516" y="262"/>
                  </a:cubicBezTo>
                  <a:lnTo>
                    <a:pt x="516" y="262"/>
                  </a:lnTo>
                  <a:cubicBezTo>
                    <a:pt x="516" y="245"/>
                    <a:pt x="502" y="231"/>
                    <a:pt x="485" y="231"/>
                  </a:cubicBezTo>
                  <a:cubicBezTo>
                    <a:pt x="427" y="231"/>
                    <a:pt x="427" y="231"/>
                    <a:pt x="427" y="231"/>
                  </a:cubicBezTo>
                  <a:cubicBezTo>
                    <a:pt x="420" y="207"/>
                    <a:pt x="413" y="183"/>
                    <a:pt x="399" y="165"/>
                  </a:cubicBezTo>
                  <a:cubicBezTo>
                    <a:pt x="440" y="124"/>
                    <a:pt x="440" y="124"/>
                    <a:pt x="440" y="124"/>
                  </a:cubicBezTo>
                  <a:cubicBezTo>
                    <a:pt x="454" y="110"/>
                    <a:pt x="454" y="93"/>
                    <a:pt x="440" y="80"/>
                  </a:cubicBezTo>
                  <a:lnTo>
                    <a:pt x="440" y="80"/>
                  </a:lnTo>
                  <a:cubicBezTo>
                    <a:pt x="430" y="69"/>
                    <a:pt x="409" y="66"/>
                    <a:pt x="399" y="80"/>
                  </a:cubicBezTo>
                  <a:cubicBezTo>
                    <a:pt x="354" y="121"/>
                    <a:pt x="354" y="121"/>
                    <a:pt x="354" y="121"/>
                  </a:cubicBezTo>
                  <a:cubicBezTo>
                    <a:pt x="337" y="107"/>
                    <a:pt x="313" y="97"/>
                    <a:pt x="292" y="93"/>
                  </a:cubicBezTo>
                  <a:cubicBezTo>
                    <a:pt x="292" y="35"/>
                    <a:pt x="292" y="35"/>
                    <a:pt x="292" y="35"/>
                  </a:cubicBezTo>
                  <a:cubicBezTo>
                    <a:pt x="292" y="18"/>
                    <a:pt x="279" y="4"/>
                    <a:pt x="262" y="0"/>
                  </a:cubicBezTo>
                  <a:lnTo>
                    <a:pt x="262" y="0"/>
                  </a:lnTo>
                  <a:cubicBezTo>
                    <a:pt x="244" y="0"/>
                    <a:pt x="231" y="14"/>
                    <a:pt x="231" y="31"/>
                  </a:cubicBezTo>
                  <a:cubicBezTo>
                    <a:pt x="227" y="90"/>
                    <a:pt x="227" y="90"/>
                    <a:pt x="227" y="90"/>
                  </a:cubicBezTo>
                  <a:cubicBezTo>
                    <a:pt x="203" y="97"/>
                    <a:pt x="182" y="104"/>
                    <a:pt x="162" y="117"/>
                  </a:cubicBezTo>
                  <a:cubicBezTo>
                    <a:pt x="121" y="76"/>
                    <a:pt x="121" y="76"/>
                    <a:pt x="121" y="76"/>
                  </a:cubicBezTo>
                  <a:cubicBezTo>
                    <a:pt x="110" y="62"/>
                    <a:pt x="90" y="62"/>
                    <a:pt x="79" y="76"/>
                  </a:cubicBezTo>
                  <a:lnTo>
                    <a:pt x="79" y="76"/>
                  </a:lnTo>
                  <a:cubicBezTo>
                    <a:pt x="66" y="86"/>
                    <a:pt x="66" y="107"/>
                    <a:pt x="76" y="117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03" y="179"/>
                    <a:pt x="97" y="203"/>
                    <a:pt x="90" y="227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14" y="224"/>
                    <a:pt x="0" y="238"/>
                    <a:pt x="0" y="255"/>
                  </a:cubicBezTo>
                  <a:lnTo>
                    <a:pt x="0" y="255"/>
                  </a:lnTo>
                  <a:cubicBezTo>
                    <a:pt x="0" y="272"/>
                    <a:pt x="14" y="286"/>
                    <a:pt x="31" y="28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1364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UNITED STATES MAP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99AA3C-4252-FC43-8316-16D78DF55D3F}"/>
              </a:ext>
            </a:extLst>
          </p:cNvPr>
          <p:cNvGrpSpPr/>
          <p:nvPr/>
        </p:nvGrpSpPr>
        <p:grpSpPr>
          <a:xfrm>
            <a:off x="10996544" y="4462319"/>
            <a:ext cx="11524426" cy="7534156"/>
            <a:chOff x="10518923" y="4535159"/>
            <a:chExt cx="12479668" cy="8158651"/>
          </a:xfrm>
        </p:grpSpPr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FF584F20-898C-BA4C-B589-6D544032F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7332" y="5969023"/>
              <a:ext cx="1734521" cy="1276135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6FA4DBDF-8DB7-4941-9653-C75401138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96878" y="6829334"/>
              <a:ext cx="71672" cy="50189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67C6A0B-58A5-8B42-BA0E-0CAB89203241}"/>
                </a:ext>
              </a:extLst>
            </p:cNvPr>
            <p:cNvGrpSpPr/>
            <p:nvPr/>
          </p:nvGrpSpPr>
          <p:grpSpPr>
            <a:xfrm>
              <a:off x="14024957" y="6463694"/>
              <a:ext cx="8651108" cy="5649411"/>
              <a:chOff x="14024957" y="6463694"/>
              <a:chExt cx="8651108" cy="5649411"/>
            </a:xfrm>
            <a:solidFill>
              <a:schemeClr val="accent3"/>
            </a:solidFill>
          </p:grpSpPr>
          <p:sp>
            <p:nvSpPr>
              <p:cNvPr id="118" name="Freeform 7">
                <a:extLst>
                  <a:ext uri="{FF2B5EF4-FFF2-40B4-BE49-F238E27FC236}">
                    <a16:creationId xmlns:a16="http://schemas.microsoft.com/office/drawing/2014/main" id="{A8A953B0-DEF6-614D-B982-56AA2A8C3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0490" y="8915599"/>
                <a:ext cx="3239684" cy="3197506"/>
              </a:xfrm>
              <a:custGeom>
                <a:avLst/>
                <a:gdLst>
                  <a:gd name="T0" fmla="*/ 450 w 452"/>
                  <a:gd name="T1" fmla="*/ 234 h 446"/>
                  <a:gd name="T2" fmla="*/ 446 w 452"/>
                  <a:gd name="T3" fmla="*/ 215 h 446"/>
                  <a:gd name="T4" fmla="*/ 435 w 452"/>
                  <a:gd name="T5" fmla="*/ 131 h 446"/>
                  <a:gd name="T6" fmla="*/ 417 w 452"/>
                  <a:gd name="T7" fmla="*/ 128 h 446"/>
                  <a:gd name="T8" fmla="*/ 398 w 452"/>
                  <a:gd name="T9" fmla="*/ 117 h 446"/>
                  <a:gd name="T10" fmla="*/ 378 w 452"/>
                  <a:gd name="T11" fmla="*/ 116 h 446"/>
                  <a:gd name="T12" fmla="*/ 365 w 452"/>
                  <a:gd name="T13" fmla="*/ 118 h 446"/>
                  <a:gd name="T14" fmla="*/ 352 w 452"/>
                  <a:gd name="T15" fmla="*/ 122 h 446"/>
                  <a:gd name="T16" fmla="*/ 332 w 452"/>
                  <a:gd name="T17" fmla="*/ 118 h 446"/>
                  <a:gd name="T18" fmla="*/ 325 w 452"/>
                  <a:gd name="T19" fmla="*/ 116 h 446"/>
                  <a:gd name="T20" fmla="*/ 310 w 452"/>
                  <a:gd name="T21" fmla="*/ 112 h 446"/>
                  <a:gd name="T22" fmla="*/ 301 w 452"/>
                  <a:gd name="T23" fmla="*/ 111 h 446"/>
                  <a:gd name="T24" fmla="*/ 284 w 452"/>
                  <a:gd name="T25" fmla="*/ 107 h 446"/>
                  <a:gd name="T26" fmla="*/ 269 w 452"/>
                  <a:gd name="T27" fmla="*/ 101 h 446"/>
                  <a:gd name="T28" fmla="*/ 253 w 452"/>
                  <a:gd name="T29" fmla="*/ 93 h 446"/>
                  <a:gd name="T30" fmla="*/ 242 w 452"/>
                  <a:gd name="T31" fmla="*/ 90 h 446"/>
                  <a:gd name="T32" fmla="*/ 125 w 452"/>
                  <a:gd name="T33" fmla="*/ 182 h 446"/>
                  <a:gd name="T34" fmla="*/ 2 w 452"/>
                  <a:gd name="T35" fmla="*/ 183 h 446"/>
                  <a:gd name="T36" fmla="*/ 13 w 452"/>
                  <a:gd name="T37" fmla="*/ 197 h 446"/>
                  <a:gd name="T38" fmla="*/ 22 w 452"/>
                  <a:gd name="T39" fmla="*/ 205 h 446"/>
                  <a:gd name="T40" fmla="*/ 41 w 452"/>
                  <a:gd name="T41" fmla="*/ 224 h 446"/>
                  <a:gd name="T42" fmla="*/ 55 w 452"/>
                  <a:gd name="T43" fmla="*/ 238 h 446"/>
                  <a:gd name="T44" fmla="*/ 59 w 452"/>
                  <a:gd name="T45" fmla="*/ 259 h 446"/>
                  <a:gd name="T46" fmla="*/ 66 w 452"/>
                  <a:gd name="T47" fmla="*/ 278 h 446"/>
                  <a:gd name="T48" fmla="*/ 74 w 452"/>
                  <a:gd name="T49" fmla="*/ 286 h 446"/>
                  <a:gd name="T50" fmla="*/ 88 w 452"/>
                  <a:gd name="T51" fmla="*/ 296 h 446"/>
                  <a:gd name="T52" fmla="*/ 109 w 452"/>
                  <a:gd name="T53" fmla="*/ 307 h 446"/>
                  <a:gd name="T54" fmla="*/ 120 w 452"/>
                  <a:gd name="T55" fmla="*/ 298 h 446"/>
                  <a:gd name="T56" fmla="*/ 127 w 452"/>
                  <a:gd name="T57" fmla="*/ 283 h 446"/>
                  <a:gd name="T58" fmla="*/ 148 w 452"/>
                  <a:gd name="T59" fmla="*/ 275 h 446"/>
                  <a:gd name="T60" fmla="*/ 170 w 452"/>
                  <a:gd name="T61" fmla="*/ 279 h 446"/>
                  <a:gd name="T62" fmla="*/ 183 w 452"/>
                  <a:gd name="T63" fmla="*/ 292 h 446"/>
                  <a:gd name="T64" fmla="*/ 200 w 452"/>
                  <a:gd name="T65" fmla="*/ 320 h 446"/>
                  <a:gd name="T66" fmla="*/ 210 w 452"/>
                  <a:gd name="T67" fmla="*/ 343 h 446"/>
                  <a:gd name="T68" fmla="*/ 235 w 452"/>
                  <a:gd name="T69" fmla="*/ 372 h 446"/>
                  <a:gd name="T70" fmla="*/ 237 w 452"/>
                  <a:gd name="T71" fmla="*/ 388 h 446"/>
                  <a:gd name="T72" fmla="*/ 249 w 452"/>
                  <a:gd name="T73" fmla="*/ 416 h 446"/>
                  <a:gd name="T74" fmla="*/ 273 w 452"/>
                  <a:gd name="T75" fmla="*/ 427 h 446"/>
                  <a:gd name="T76" fmla="*/ 291 w 452"/>
                  <a:gd name="T77" fmla="*/ 438 h 446"/>
                  <a:gd name="T78" fmla="*/ 305 w 452"/>
                  <a:gd name="T79" fmla="*/ 442 h 446"/>
                  <a:gd name="T80" fmla="*/ 321 w 452"/>
                  <a:gd name="T81" fmla="*/ 441 h 446"/>
                  <a:gd name="T82" fmla="*/ 317 w 452"/>
                  <a:gd name="T83" fmla="*/ 425 h 446"/>
                  <a:gd name="T84" fmla="*/ 308 w 452"/>
                  <a:gd name="T85" fmla="*/ 404 h 446"/>
                  <a:gd name="T86" fmla="*/ 318 w 452"/>
                  <a:gd name="T87" fmla="*/ 370 h 446"/>
                  <a:gd name="T88" fmla="*/ 311 w 452"/>
                  <a:gd name="T89" fmla="*/ 361 h 446"/>
                  <a:gd name="T90" fmla="*/ 326 w 452"/>
                  <a:gd name="T91" fmla="*/ 355 h 446"/>
                  <a:gd name="T92" fmla="*/ 324 w 452"/>
                  <a:gd name="T93" fmla="*/ 350 h 446"/>
                  <a:gd name="T94" fmla="*/ 338 w 452"/>
                  <a:gd name="T95" fmla="*/ 350 h 446"/>
                  <a:gd name="T96" fmla="*/ 336 w 452"/>
                  <a:gd name="T97" fmla="*/ 345 h 446"/>
                  <a:gd name="T98" fmla="*/ 347 w 452"/>
                  <a:gd name="T99" fmla="*/ 342 h 446"/>
                  <a:gd name="T100" fmla="*/ 346 w 452"/>
                  <a:gd name="T101" fmla="*/ 331 h 446"/>
                  <a:gd name="T102" fmla="*/ 357 w 452"/>
                  <a:gd name="T103" fmla="*/ 329 h 446"/>
                  <a:gd name="T104" fmla="*/ 367 w 452"/>
                  <a:gd name="T105" fmla="*/ 329 h 446"/>
                  <a:gd name="T106" fmla="*/ 395 w 452"/>
                  <a:gd name="T107" fmla="*/ 314 h 446"/>
                  <a:gd name="T108" fmla="*/ 403 w 452"/>
                  <a:gd name="T109" fmla="*/ 305 h 446"/>
                  <a:gd name="T110" fmla="*/ 403 w 452"/>
                  <a:gd name="T111" fmla="*/ 296 h 446"/>
                  <a:gd name="T112" fmla="*/ 410 w 452"/>
                  <a:gd name="T113" fmla="*/ 286 h 446"/>
                  <a:gd name="T114" fmla="*/ 412 w 452"/>
                  <a:gd name="T115" fmla="*/ 299 h 446"/>
                  <a:gd name="T116" fmla="*/ 439 w 452"/>
                  <a:gd name="T117" fmla="*/ 288 h 446"/>
                  <a:gd name="T118" fmla="*/ 447 w 452"/>
                  <a:gd name="T119" fmla="*/ 268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52" h="446">
                    <a:moveTo>
                      <a:pt x="446" y="253"/>
                    </a:moveTo>
                    <a:lnTo>
                      <a:pt x="448" y="245"/>
                    </a:lnTo>
                    <a:lnTo>
                      <a:pt x="452" y="240"/>
                    </a:lnTo>
                    <a:lnTo>
                      <a:pt x="450" y="234"/>
                    </a:lnTo>
                    <a:lnTo>
                      <a:pt x="448" y="226"/>
                    </a:lnTo>
                    <a:lnTo>
                      <a:pt x="447" y="223"/>
                    </a:lnTo>
                    <a:lnTo>
                      <a:pt x="447" y="217"/>
                    </a:lnTo>
                    <a:lnTo>
                      <a:pt x="446" y="215"/>
                    </a:lnTo>
                    <a:lnTo>
                      <a:pt x="442" y="206"/>
                    </a:lnTo>
                    <a:lnTo>
                      <a:pt x="442" y="204"/>
                    </a:lnTo>
                    <a:lnTo>
                      <a:pt x="435" y="198"/>
                    </a:lnTo>
                    <a:lnTo>
                      <a:pt x="435" y="131"/>
                    </a:lnTo>
                    <a:lnTo>
                      <a:pt x="425" y="130"/>
                    </a:lnTo>
                    <a:lnTo>
                      <a:pt x="423" y="132"/>
                    </a:lnTo>
                    <a:lnTo>
                      <a:pt x="420" y="131"/>
                    </a:lnTo>
                    <a:lnTo>
                      <a:pt x="417" y="128"/>
                    </a:lnTo>
                    <a:lnTo>
                      <a:pt x="413" y="126"/>
                    </a:lnTo>
                    <a:lnTo>
                      <a:pt x="408" y="126"/>
                    </a:lnTo>
                    <a:lnTo>
                      <a:pt x="402" y="122"/>
                    </a:lnTo>
                    <a:lnTo>
                      <a:pt x="398" y="117"/>
                    </a:lnTo>
                    <a:lnTo>
                      <a:pt x="393" y="116"/>
                    </a:lnTo>
                    <a:lnTo>
                      <a:pt x="385" y="118"/>
                    </a:lnTo>
                    <a:lnTo>
                      <a:pt x="383" y="117"/>
                    </a:lnTo>
                    <a:lnTo>
                      <a:pt x="378" y="116"/>
                    </a:lnTo>
                    <a:lnTo>
                      <a:pt x="374" y="119"/>
                    </a:lnTo>
                    <a:lnTo>
                      <a:pt x="372" y="120"/>
                    </a:lnTo>
                    <a:lnTo>
                      <a:pt x="369" y="118"/>
                    </a:lnTo>
                    <a:lnTo>
                      <a:pt x="365" y="118"/>
                    </a:lnTo>
                    <a:lnTo>
                      <a:pt x="363" y="121"/>
                    </a:lnTo>
                    <a:lnTo>
                      <a:pt x="358" y="124"/>
                    </a:lnTo>
                    <a:lnTo>
                      <a:pt x="354" y="125"/>
                    </a:lnTo>
                    <a:lnTo>
                      <a:pt x="352" y="122"/>
                    </a:lnTo>
                    <a:lnTo>
                      <a:pt x="349" y="119"/>
                    </a:lnTo>
                    <a:lnTo>
                      <a:pt x="341" y="120"/>
                    </a:lnTo>
                    <a:lnTo>
                      <a:pt x="336" y="117"/>
                    </a:lnTo>
                    <a:lnTo>
                      <a:pt x="332" y="118"/>
                    </a:lnTo>
                    <a:lnTo>
                      <a:pt x="330" y="122"/>
                    </a:lnTo>
                    <a:lnTo>
                      <a:pt x="328" y="123"/>
                    </a:lnTo>
                    <a:lnTo>
                      <a:pt x="327" y="118"/>
                    </a:lnTo>
                    <a:lnTo>
                      <a:pt x="325" y="116"/>
                    </a:lnTo>
                    <a:lnTo>
                      <a:pt x="319" y="120"/>
                    </a:lnTo>
                    <a:lnTo>
                      <a:pt x="318" y="116"/>
                    </a:lnTo>
                    <a:lnTo>
                      <a:pt x="312" y="112"/>
                    </a:lnTo>
                    <a:lnTo>
                      <a:pt x="310" y="112"/>
                    </a:lnTo>
                    <a:lnTo>
                      <a:pt x="308" y="115"/>
                    </a:lnTo>
                    <a:lnTo>
                      <a:pt x="305" y="117"/>
                    </a:lnTo>
                    <a:lnTo>
                      <a:pt x="302" y="116"/>
                    </a:lnTo>
                    <a:lnTo>
                      <a:pt x="301" y="111"/>
                    </a:lnTo>
                    <a:lnTo>
                      <a:pt x="298" y="111"/>
                    </a:lnTo>
                    <a:lnTo>
                      <a:pt x="295" y="105"/>
                    </a:lnTo>
                    <a:lnTo>
                      <a:pt x="287" y="105"/>
                    </a:lnTo>
                    <a:lnTo>
                      <a:pt x="284" y="107"/>
                    </a:lnTo>
                    <a:lnTo>
                      <a:pt x="281" y="104"/>
                    </a:lnTo>
                    <a:lnTo>
                      <a:pt x="280" y="104"/>
                    </a:lnTo>
                    <a:lnTo>
                      <a:pt x="275" y="105"/>
                    </a:lnTo>
                    <a:lnTo>
                      <a:pt x="269" y="101"/>
                    </a:lnTo>
                    <a:lnTo>
                      <a:pt x="261" y="101"/>
                    </a:lnTo>
                    <a:lnTo>
                      <a:pt x="259" y="94"/>
                    </a:lnTo>
                    <a:lnTo>
                      <a:pt x="255" y="92"/>
                    </a:lnTo>
                    <a:lnTo>
                      <a:pt x="253" y="93"/>
                    </a:lnTo>
                    <a:lnTo>
                      <a:pt x="250" y="92"/>
                    </a:lnTo>
                    <a:lnTo>
                      <a:pt x="247" y="93"/>
                    </a:lnTo>
                    <a:lnTo>
                      <a:pt x="244" y="93"/>
                    </a:lnTo>
                    <a:lnTo>
                      <a:pt x="242" y="90"/>
                    </a:lnTo>
                    <a:lnTo>
                      <a:pt x="235" y="83"/>
                    </a:lnTo>
                    <a:lnTo>
                      <a:pt x="239" y="6"/>
                    </a:lnTo>
                    <a:lnTo>
                      <a:pt x="139" y="0"/>
                    </a:lnTo>
                    <a:lnTo>
                      <a:pt x="125" y="182"/>
                    </a:lnTo>
                    <a:lnTo>
                      <a:pt x="6" y="171"/>
                    </a:lnTo>
                    <a:lnTo>
                      <a:pt x="5" y="180"/>
                    </a:lnTo>
                    <a:lnTo>
                      <a:pt x="0" y="180"/>
                    </a:lnTo>
                    <a:lnTo>
                      <a:pt x="2" y="183"/>
                    </a:lnTo>
                    <a:lnTo>
                      <a:pt x="7" y="186"/>
                    </a:lnTo>
                    <a:lnTo>
                      <a:pt x="10" y="190"/>
                    </a:lnTo>
                    <a:lnTo>
                      <a:pt x="11" y="193"/>
                    </a:lnTo>
                    <a:lnTo>
                      <a:pt x="13" y="197"/>
                    </a:lnTo>
                    <a:lnTo>
                      <a:pt x="15" y="198"/>
                    </a:lnTo>
                    <a:lnTo>
                      <a:pt x="18" y="200"/>
                    </a:lnTo>
                    <a:lnTo>
                      <a:pt x="21" y="202"/>
                    </a:lnTo>
                    <a:lnTo>
                      <a:pt x="22" y="205"/>
                    </a:lnTo>
                    <a:lnTo>
                      <a:pt x="26" y="210"/>
                    </a:lnTo>
                    <a:lnTo>
                      <a:pt x="30" y="213"/>
                    </a:lnTo>
                    <a:lnTo>
                      <a:pt x="38" y="224"/>
                    </a:lnTo>
                    <a:lnTo>
                      <a:pt x="41" y="224"/>
                    </a:lnTo>
                    <a:lnTo>
                      <a:pt x="44" y="227"/>
                    </a:lnTo>
                    <a:lnTo>
                      <a:pt x="48" y="230"/>
                    </a:lnTo>
                    <a:lnTo>
                      <a:pt x="53" y="234"/>
                    </a:lnTo>
                    <a:lnTo>
                      <a:pt x="55" y="238"/>
                    </a:lnTo>
                    <a:lnTo>
                      <a:pt x="55" y="245"/>
                    </a:lnTo>
                    <a:lnTo>
                      <a:pt x="59" y="251"/>
                    </a:lnTo>
                    <a:lnTo>
                      <a:pt x="60" y="255"/>
                    </a:lnTo>
                    <a:lnTo>
                      <a:pt x="59" y="259"/>
                    </a:lnTo>
                    <a:lnTo>
                      <a:pt x="59" y="264"/>
                    </a:lnTo>
                    <a:lnTo>
                      <a:pt x="60" y="270"/>
                    </a:lnTo>
                    <a:lnTo>
                      <a:pt x="65" y="275"/>
                    </a:lnTo>
                    <a:lnTo>
                      <a:pt x="66" y="278"/>
                    </a:lnTo>
                    <a:lnTo>
                      <a:pt x="67" y="279"/>
                    </a:lnTo>
                    <a:lnTo>
                      <a:pt x="69" y="281"/>
                    </a:lnTo>
                    <a:lnTo>
                      <a:pt x="71" y="283"/>
                    </a:lnTo>
                    <a:lnTo>
                      <a:pt x="74" y="286"/>
                    </a:lnTo>
                    <a:lnTo>
                      <a:pt x="78" y="289"/>
                    </a:lnTo>
                    <a:lnTo>
                      <a:pt x="81" y="292"/>
                    </a:lnTo>
                    <a:lnTo>
                      <a:pt x="84" y="293"/>
                    </a:lnTo>
                    <a:lnTo>
                      <a:pt x="88" y="296"/>
                    </a:lnTo>
                    <a:lnTo>
                      <a:pt x="94" y="299"/>
                    </a:lnTo>
                    <a:lnTo>
                      <a:pt x="101" y="304"/>
                    </a:lnTo>
                    <a:lnTo>
                      <a:pt x="104" y="305"/>
                    </a:lnTo>
                    <a:lnTo>
                      <a:pt x="109" y="307"/>
                    </a:lnTo>
                    <a:lnTo>
                      <a:pt x="113" y="307"/>
                    </a:lnTo>
                    <a:lnTo>
                      <a:pt x="115" y="303"/>
                    </a:lnTo>
                    <a:lnTo>
                      <a:pt x="118" y="300"/>
                    </a:lnTo>
                    <a:lnTo>
                      <a:pt x="120" y="298"/>
                    </a:lnTo>
                    <a:lnTo>
                      <a:pt x="123" y="297"/>
                    </a:lnTo>
                    <a:lnTo>
                      <a:pt x="123" y="292"/>
                    </a:lnTo>
                    <a:lnTo>
                      <a:pt x="125" y="288"/>
                    </a:lnTo>
                    <a:lnTo>
                      <a:pt x="127" y="283"/>
                    </a:lnTo>
                    <a:lnTo>
                      <a:pt x="132" y="277"/>
                    </a:lnTo>
                    <a:lnTo>
                      <a:pt x="139" y="276"/>
                    </a:lnTo>
                    <a:lnTo>
                      <a:pt x="143" y="275"/>
                    </a:lnTo>
                    <a:lnTo>
                      <a:pt x="148" y="275"/>
                    </a:lnTo>
                    <a:lnTo>
                      <a:pt x="153" y="277"/>
                    </a:lnTo>
                    <a:lnTo>
                      <a:pt x="159" y="278"/>
                    </a:lnTo>
                    <a:lnTo>
                      <a:pt x="162" y="278"/>
                    </a:lnTo>
                    <a:lnTo>
                      <a:pt x="170" y="279"/>
                    </a:lnTo>
                    <a:lnTo>
                      <a:pt x="173" y="281"/>
                    </a:lnTo>
                    <a:lnTo>
                      <a:pt x="176" y="287"/>
                    </a:lnTo>
                    <a:lnTo>
                      <a:pt x="178" y="287"/>
                    </a:lnTo>
                    <a:lnTo>
                      <a:pt x="183" y="292"/>
                    </a:lnTo>
                    <a:lnTo>
                      <a:pt x="187" y="294"/>
                    </a:lnTo>
                    <a:lnTo>
                      <a:pt x="190" y="300"/>
                    </a:lnTo>
                    <a:lnTo>
                      <a:pt x="196" y="308"/>
                    </a:lnTo>
                    <a:lnTo>
                      <a:pt x="200" y="320"/>
                    </a:lnTo>
                    <a:lnTo>
                      <a:pt x="203" y="324"/>
                    </a:lnTo>
                    <a:lnTo>
                      <a:pt x="207" y="332"/>
                    </a:lnTo>
                    <a:lnTo>
                      <a:pt x="207" y="335"/>
                    </a:lnTo>
                    <a:lnTo>
                      <a:pt x="210" y="343"/>
                    </a:lnTo>
                    <a:lnTo>
                      <a:pt x="218" y="350"/>
                    </a:lnTo>
                    <a:lnTo>
                      <a:pt x="220" y="358"/>
                    </a:lnTo>
                    <a:lnTo>
                      <a:pt x="230" y="370"/>
                    </a:lnTo>
                    <a:lnTo>
                      <a:pt x="235" y="372"/>
                    </a:lnTo>
                    <a:lnTo>
                      <a:pt x="234" y="381"/>
                    </a:lnTo>
                    <a:lnTo>
                      <a:pt x="232" y="383"/>
                    </a:lnTo>
                    <a:lnTo>
                      <a:pt x="234" y="385"/>
                    </a:lnTo>
                    <a:lnTo>
                      <a:pt x="237" y="388"/>
                    </a:lnTo>
                    <a:lnTo>
                      <a:pt x="237" y="394"/>
                    </a:lnTo>
                    <a:lnTo>
                      <a:pt x="243" y="405"/>
                    </a:lnTo>
                    <a:lnTo>
                      <a:pt x="246" y="411"/>
                    </a:lnTo>
                    <a:lnTo>
                      <a:pt x="249" y="416"/>
                    </a:lnTo>
                    <a:lnTo>
                      <a:pt x="251" y="421"/>
                    </a:lnTo>
                    <a:lnTo>
                      <a:pt x="259" y="422"/>
                    </a:lnTo>
                    <a:lnTo>
                      <a:pt x="264" y="427"/>
                    </a:lnTo>
                    <a:lnTo>
                      <a:pt x="273" y="427"/>
                    </a:lnTo>
                    <a:lnTo>
                      <a:pt x="280" y="434"/>
                    </a:lnTo>
                    <a:lnTo>
                      <a:pt x="284" y="434"/>
                    </a:lnTo>
                    <a:lnTo>
                      <a:pt x="286" y="437"/>
                    </a:lnTo>
                    <a:lnTo>
                      <a:pt x="291" y="438"/>
                    </a:lnTo>
                    <a:lnTo>
                      <a:pt x="292" y="436"/>
                    </a:lnTo>
                    <a:lnTo>
                      <a:pt x="302" y="438"/>
                    </a:lnTo>
                    <a:lnTo>
                      <a:pt x="302" y="439"/>
                    </a:lnTo>
                    <a:lnTo>
                      <a:pt x="305" y="442"/>
                    </a:lnTo>
                    <a:lnTo>
                      <a:pt x="310" y="446"/>
                    </a:lnTo>
                    <a:lnTo>
                      <a:pt x="313" y="444"/>
                    </a:lnTo>
                    <a:lnTo>
                      <a:pt x="314" y="442"/>
                    </a:lnTo>
                    <a:lnTo>
                      <a:pt x="321" y="441"/>
                    </a:lnTo>
                    <a:lnTo>
                      <a:pt x="319" y="436"/>
                    </a:lnTo>
                    <a:lnTo>
                      <a:pt x="319" y="433"/>
                    </a:lnTo>
                    <a:lnTo>
                      <a:pt x="318" y="429"/>
                    </a:lnTo>
                    <a:lnTo>
                      <a:pt x="317" y="425"/>
                    </a:lnTo>
                    <a:lnTo>
                      <a:pt x="314" y="423"/>
                    </a:lnTo>
                    <a:lnTo>
                      <a:pt x="312" y="417"/>
                    </a:lnTo>
                    <a:lnTo>
                      <a:pt x="311" y="411"/>
                    </a:lnTo>
                    <a:lnTo>
                      <a:pt x="308" y="404"/>
                    </a:lnTo>
                    <a:lnTo>
                      <a:pt x="308" y="398"/>
                    </a:lnTo>
                    <a:lnTo>
                      <a:pt x="311" y="389"/>
                    </a:lnTo>
                    <a:lnTo>
                      <a:pt x="314" y="380"/>
                    </a:lnTo>
                    <a:lnTo>
                      <a:pt x="318" y="370"/>
                    </a:lnTo>
                    <a:lnTo>
                      <a:pt x="317" y="368"/>
                    </a:lnTo>
                    <a:lnTo>
                      <a:pt x="314" y="366"/>
                    </a:lnTo>
                    <a:lnTo>
                      <a:pt x="311" y="363"/>
                    </a:lnTo>
                    <a:lnTo>
                      <a:pt x="311" y="361"/>
                    </a:lnTo>
                    <a:lnTo>
                      <a:pt x="313" y="362"/>
                    </a:lnTo>
                    <a:lnTo>
                      <a:pt x="322" y="361"/>
                    </a:lnTo>
                    <a:lnTo>
                      <a:pt x="323" y="361"/>
                    </a:lnTo>
                    <a:lnTo>
                      <a:pt x="326" y="355"/>
                    </a:lnTo>
                    <a:lnTo>
                      <a:pt x="323" y="355"/>
                    </a:lnTo>
                    <a:lnTo>
                      <a:pt x="322" y="353"/>
                    </a:lnTo>
                    <a:lnTo>
                      <a:pt x="322" y="351"/>
                    </a:lnTo>
                    <a:lnTo>
                      <a:pt x="324" y="350"/>
                    </a:lnTo>
                    <a:lnTo>
                      <a:pt x="328" y="350"/>
                    </a:lnTo>
                    <a:lnTo>
                      <a:pt x="333" y="350"/>
                    </a:lnTo>
                    <a:lnTo>
                      <a:pt x="335" y="351"/>
                    </a:lnTo>
                    <a:lnTo>
                      <a:pt x="338" y="350"/>
                    </a:lnTo>
                    <a:lnTo>
                      <a:pt x="343" y="346"/>
                    </a:lnTo>
                    <a:lnTo>
                      <a:pt x="341" y="346"/>
                    </a:lnTo>
                    <a:lnTo>
                      <a:pt x="337" y="349"/>
                    </a:lnTo>
                    <a:lnTo>
                      <a:pt x="336" y="345"/>
                    </a:lnTo>
                    <a:lnTo>
                      <a:pt x="338" y="339"/>
                    </a:lnTo>
                    <a:lnTo>
                      <a:pt x="340" y="341"/>
                    </a:lnTo>
                    <a:lnTo>
                      <a:pt x="342" y="342"/>
                    </a:lnTo>
                    <a:lnTo>
                      <a:pt x="347" y="342"/>
                    </a:lnTo>
                    <a:lnTo>
                      <a:pt x="349" y="340"/>
                    </a:lnTo>
                    <a:lnTo>
                      <a:pt x="348" y="336"/>
                    </a:lnTo>
                    <a:lnTo>
                      <a:pt x="345" y="332"/>
                    </a:lnTo>
                    <a:lnTo>
                      <a:pt x="346" y="331"/>
                    </a:lnTo>
                    <a:lnTo>
                      <a:pt x="349" y="331"/>
                    </a:lnTo>
                    <a:lnTo>
                      <a:pt x="352" y="329"/>
                    </a:lnTo>
                    <a:lnTo>
                      <a:pt x="354" y="331"/>
                    </a:lnTo>
                    <a:lnTo>
                      <a:pt x="357" y="329"/>
                    </a:lnTo>
                    <a:lnTo>
                      <a:pt x="358" y="331"/>
                    </a:lnTo>
                    <a:lnTo>
                      <a:pt x="361" y="333"/>
                    </a:lnTo>
                    <a:lnTo>
                      <a:pt x="364" y="331"/>
                    </a:lnTo>
                    <a:lnTo>
                      <a:pt x="367" y="329"/>
                    </a:lnTo>
                    <a:lnTo>
                      <a:pt x="374" y="327"/>
                    </a:lnTo>
                    <a:lnTo>
                      <a:pt x="381" y="326"/>
                    </a:lnTo>
                    <a:lnTo>
                      <a:pt x="392" y="320"/>
                    </a:lnTo>
                    <a:lnTo>
                      <a:pt x="395" y="314"/>
                    </a:lnTo>
                    <a:lnTo>
                      <a:pt x="396" y="309"/>
                    </a:lnTo>
                    <a:lnTo>
                      <a:pt x="399" y="307"/>
                    </a:lnTo>
                    <a:lnTo>
                      <a:pt x="402" y="306"/>
                    </a:lnTo>
                    <a:lnTo>
                      <a:pt x="403" y="305"/>
                    </a:lnTo>
                    <a:lnTo>
                      <a:pt x="406" y="303"/>
                    </a:lnTo>
                    <a:lnTo>
                      <a:pt x="405" y="300"/>
                    </a:lnTo>
                    <a:lnTo>
                      <a:pt x="404" y="297"/>
                    </a:lnTo>
                    <a:lnTo>
                      <a:pt x="403" y="296"/>
                    </a:lnTo>
                    <a:lnTo>
                      <a:pt x="402" y="294"/>
                    </a:lnTo>
                    <a:lnTo>
                      <a:pt x="403" y="291"/>
                    </a:lnTo>
                    <a:lnTo>
                      <a:pt x="407" y="288"/>
                    </a:lnTo>
                    <a:lnTo>
                      <a:pt x="410" y="286"/>
                    </a:lnTo>
                    <a:lnTo>
                      <a:pt x="412" y="286"/>
                    </a:lnTo>
                    <a:lnTo>
                      <a:pt x="412" y="289"/>
                    </a:lnTo>
                    <a:lnTo>
                      <a:pt x="412" y="293"/>
                    </a:lnTo>
                    <a:lnTo>
                      <a:pt x="412" y="299"/>
                    </a:lnTo>
                    <a:lnTo>
                      <a:pt x="413" y="300"/>
                    </a:lnTo>
                    <a:lnTo>
                      <a:pt x="419" y="295"/>
                    </a:lnTo>
                    <a:lnTo>
                      <a:pt x="424" y="294"/>
                    </a:lnTo>
                    <a:lnTo>
                      <a:pt x="439" y="288"/>
                    </a:lnTo>
                    <a:lnTo>
                      <a:pt x="441" y="287"/>
                    </a:lnTo>
                    <a:lnTo>
                      <a:pt x="444" y="282"/>
                    </a:lnTo>
                    <a:lnTo>
                      <a:pt x="447" y="272"/>
                    </a:lnTo>
                    <a:lnTo>
                      <a:pt x="447" y="268"/>
                    </a:lnTo>
                    <a:lnTo>
                      <a:pt x="444" y="261"/>
                    </a:lnTo>
                    <a:lnTo>
                      <a:pt x="446" y="256"/>
                    </a:lnTo>
                    <a:lnTo>
                      <a:pt x="446" y="253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19" name="Freeform 16">
                <a:extLst>
                  <a:ext uri="{FF2B5EF4-FFF2-40B4-BE49-F238E27FC236}">
                    <a16:creationId xmlns:a16="http://schemas.microsoft.com/office/drawing/2014/main" id="{B22B1B4E-E9AF-8C49-97BC-F3C79FB75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4957" y="7438726"/>
                <a:ext cx="1705850" cy="1340658"/>
              </a:xfrm>
              <a:custGeom>
                <a:avLst/>
                <a:gdLst>
                  <a:gd name="T0" fmla="*/ 267 w 281"/>
                  <a:gd name="T1" fmla="*/ 221 h 221"/>
                  <a:gd name="T2" fmla="*/ 277 w 281"/>
                  <a:gd name="T3" fmla="*/ 75 h 221"/>
                  <a:gd name="T4" fmla="*/ 277 w 281"/>
                  <a:gd name="T5" fmla="*/ 75 h 221"/>
                  <a:gd name="T6" fmla="*/ 277 w 281"/>
                  <a:gd name="T7" fmla="*/ 75 h 221"/>
                  <a:gd name="T8" fmla="*/ 281 w 281"/>
                  <a:gd name="T9" fmla="*/ 28 h 221"/>
                  <a:gd name="T10" fmla="*/ 208 w 281"/>
                  <a:gd name="T11" fmla="*/ 21 h 221"/>
                  <a:gd name="T12" fmla="*/ 30 w 281"/>
                  <a:gd name="T13" fmla="*/ 0 h 221"/>
                  <a:gd name="T14" fmla="*/ 0 w 281"/>
                  <a:gd name="T15" fmla="*/ 192 h 221"/>
                  <a:gd name="T16" fmla="*/ 229 w 281"/>
                  <a:gd name="T17" fmla="*/ 219 h 221"/>
                  <a:gd name="T18" fmla="*/ 267 w 281"/>
                  <a:gd name="T19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1" h="221">
                    <a:moveTo>
                      <a:pt x="267" y="221"/>
                    </a:move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77" y="75"/>
                      <a:pt x="277" y="75"/>
                      <a:pt x="277" y="75"/>
                    </a:cubicBezTo>
                    <a:cubicBezTo>
                      <a:pt x="281" y="28"/>
                      <a:pt x="281" y="28"/>
                      <a:pt x="281" y="28"/>
                    </a:cubicBezTo>
                    <a:cubicBezTo>
                      <a:pt x="208" y="21"/>
                      <a:pt x="208" y="21"/>
                      <a:pt x="208" y="21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229" y="219"/>
                      <a:pt x="229" y="219"/>
                      <a:pt x="229" y="219"/>
                    </a:cubicBezTo>
                    <a:cubicBezTo>
                      <a:pt x="229" y="219"/>
                      <a:pt x="245" y="220"/>
                      <a:pt x="267" y="221"/>
                    </a:cubicBez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20" name="Freeform 28">
                <a:extLst>
                  <a:ext uri="{FF2B5EF4-FFF2-40B4-BE49-F238E27FC236}">
                    <a16:creationId xmlns:a16="http://schemas.microsoft.com/office/drawing/2014/main" id="{A0355043-33D4-8E45-B1A7-FEB553329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4814" y="6463694"/>
                <a:ext cx="781251" cy="394314"/>
              </a:xfrm>
              <a:custGeom>
                <a:avLst/>
                <a:gdLst>
                  <a:gd name="T0" fmla="*/ 105 w 109"/>
                  <a:gd name="T1" fmla="*/ 32 h 55"/>
                  <a:gd name="T2" fmla="*/ 101 w 109"/>
                  <a:gd name="T3" fmla="*/ 29 h 55"/>
                  <a:gd name="T4" fmla="*/ 97 w 109"/>
                  <a:gd name="T5" fmla="*/ 25 h 55"/>
                  <a:gd name="T6" fmla="*/ 97 w 109"/>
                  <a:gd name="T7" fmla="*/ 29 h 55"/>
                  <a:gd name="T8" fmla="*/ 102 w 109"/>
                  <a:gd name="T9" fmla="*/ 35 h 55"/>
                  <a:gd name="T10" fmla="*/ 95 w 109"/>
                  <a:gd name="T11" fmla="*/ 36 h 55"/>
                  <a:gd name="T12" fmla="*/ 88 w 109"/>
                  <a:gd name="T13" fmla="*/ 37 h 55"/>
                  <a:gd name="T14" fmla="*/ 85 w 109"/>
                  <a:gd name="T15" fmla="*/ 35 h 55"/>
                  <a:gd name="T16" fmla="*/ 81 w 109"/>
                  <a:gd name="T17" fmla="*/ 32 h 55"/>
                  <a:gd name="T18" fmla="*/ 81 w 109"/>
                  <a:gd name="T19" fmla="*/ 27 h 55"/>
                  <a:gd name="T20" fmla="*/ 73 w 109"/>
                  <a:gd name="T21" fmla="*/ 22 h 55"/>
                  <a:gd name="T22" fmla="*/ 69 w 109"/>
                  <a:gd name="T23" fmla="*/ 22 h 55"/>
                  <a:gd name="T24" fmla="*/ 68 w 109"/>
                  <a:gd name="T25" fmla="*/ 16 h 55"/>
                  <a:gd name="T26" fmla="*/ 71 w 109"/>
                  <a:gd name="T27" fmla="*/ 13 h 55"/>
                  <a:gd name="T28" fmla="*/ 77 w 109"/>
                  <a:gd name="T29" fmla="*/ 9 h 55"/>
                  <a:gd name="T30" fmla="*/ 76 w 109"/>
                  <a:gd name="T31" fmla="*/ 6 h 55"/>
                  <a:gd name="T32" fmla="*/ 71 w 109"/>
                  <a:gd name="T33" fmla="*/ 6 h 55"/>
                  <a:gd name="T34" fmla="*/ 68 w 109"/>
                  <a:gd name="T35" fmla="*/ 0 h 55"/>
                  <a:gd name="T36" fmla="*/ 59 w 109"/>
                  <a:gd name="T37" fmla="*/ 8 h 55"/>
                  <a:gd name="T38" fmla="*/ 0 w 109"/>
                  <a:gd name="T39" fmla="*/ 20 h 55"/>
                  <a:gd name="T40" fmla="*/ 0 w 109"/>
                  <a:gd name="T41" fmla="*/ 50 h 55"/>
                  <a:gd name="T42" fmla="*/ 50 w 109"/>
                  <a:gd name="T43" fmla="*/ 41 h 55"/>
                  <a:gd name="T44" fmla="*/ 63 w 109"/>
                  <a:gd name="T45" fmla="*/ 41 h 55"/>
                  <a:gd name="T46" fmla="*/ 66 w 109"/>
                  <a:gd name="T47" fmla="*/ 46 h 55"/>
                  <a:gd name="T48" fmla="*/ 71 w 109"/>
                  <a:gd name="T49" fmla="*/ 48 h 55"/>
                  <a:gd name="T50" fmla="*/ 73 w 109"/>
                  <a:gd name="T51" fmla="*/ 51 h 55"/>
                  <a:gd name="T52" fmla="*/ 74 w 109"/>
                  <a:gd name="T53" fmla="*/ 55 h 55"/>
                  <a:gd name="T54" fmla="*/ 77 w 109"/>
                  <a:gd name="T55" fmla="*/ 55 h 55"/>
                  <a:gd name="T56" fmla="*/ 79 w 109"/>
                  <a:gd name="T57" fmla="*/ 49 h 55"/>
                  <a:gd name="T58" fmla="*/ 82 w 109"/>
                  <a:gd name="T59" fmla="*/ 45 h 55"/>
                  <a:gd name="T60" fmla="*/ 86 w 109"/>
                  <a:gd name="T61" fmla="*/ 46 h 55"/>
                  <a:gd name="T62" fmla="*/ 87 w 109"/>
                  <a:gd name="T63" fmla="*/ 51 h 55"/>
                  <a:gd name="T64" fmla="*/ 92 w 109"/>
                  <a:gd name="T65" fmla="*/ 47 h 55"/>
                  <a:gd name="T66" fmla="*/ 94 w 109"/>
                  <a:gd name="T67" fmla="*/ 45 h 55"/>
                  <a:gd name="T68" fmla="*/ 101 w 109"/>
                  <a:gd name="T69" fmla="*/ 43 h 55"/>
                  <a:gd name="T70" fmla="*/ 106 w 109"/>
                  <a:gd name="T71" fmla="*/ 40 h 55"/>
                  <a:gd name="T72" fmla="*/ 109 w 109"/>
                  <a:gd name="T73" fmla="*/ 3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9" h="55">
                    <a:moveTo>
                      <a:pt x="107" y="35"/>
                    </a:moveTo>
                    <a:lnTo>
                      <a:pt x="105" y="32"/>
                    </a:lnTo>
                    <a:lnTo>
                      <a:pt x="104" y="31"/>
                    </a:lnTo>
                    <a:lnTo>
                      <a:pt x="101" y="29"/>
                    </a:lnTo>
                    <a:lnTo>
                      <a:pt x="98" y="27"/>
                    </a:lnTo>
                    <a:lnTo>
                      <a:pt x="97" y="25"/>
                    </a:lnTo>
                    <a:lnTo>
                      <a:pt x="96" y="27"/>
                    </a:lnTo>
                    <a:lnTo>
                      <a:pt x="97" y="29"/>
                    </a:lnTo>
                    <a:lnTo>
                      <a:pt x="100" y="32"/>
                    </a:lnTo>
                    <a:lnTo>
                      <a:pt x="102" y="35"/>
                    </a:lnTo>
                    <a:lnTo>
                      <a:pt x="99" y="36"/>
                    </a:lnTo>
                    <a:lnTo>
                      <a:pt x="95" y="36"/>
                    </a:lnTo>
                    <a:lnTo>
                      <a:pt x="89" y="39"/>
                    </a:lnTo>
                    <a:lnTo>
                      <a:pt x="88" y="37"/>
                    </a:lnTo>
                    <a:lnTo>
                      <a:pt x="87" y="36"/>
                    </a:lnTo>
                    <a:lnTo>
                      <a:pt x="85" y="35"/>
                    </a:lnTo>
                    <a:lnTo>
                      <a:pt x="82" y="33"/>
                    </a:lnTo>
                    <a:lnTo>
                      <a:pt x="81" y="32"/>
                    </a:lnTo>
                    <a:lnTo>
                      <a:pt x="82" y="30"/>
                    </a:lnTo>
                    <a:lnTo>
                      <a:pt x="81" y="27"/>
                    </a:lnTo>
                    <a:lnTo>
                      <a:pt x="77" y="24"/>
                    </a:lnTo>
                    <a:lnTo>
                      <a:pt x="73" y="22"/>
                    </a:lnTo>
                    <a:lnTo>
                      <a:pt x="71" y="22"/>
                    </a:lnTo>
                    <a:lnTo>
                      <a:pt x="69" y="22"/>
                    </a:lnTo>
                    <a:lnTo>
                      <a:pt x="68" y="20"/>
                    </a:lnTo>
                    <a:lnTo>
                      <a:pt x="68" y="16"/>
                    </a:lnTo>
                    <a:lnTo>
                      <a:pt x="70" y="14"/>
                    </a:lnTo>
                    <a:lnTo>
                      <a:pt x="71" y="13"/>
                    </a:lnTo>
                    <a:lnTo>
                      <a:pt x="73" y="11"/>
                    </a:lnTo>
                    <a:lnTo>
                      <a:pt x="77" y="9"/>
                    </a:lnTo>
                    <a:lnTo>
                      <a:pt x="77" y="8"/>
                    </a:lnTo>
                    <a:lnTo>
                      <a:pt x="76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70" y="3"/>
                    </a:lnTo>
                    <a:lnTo>
                      <a:pt x="68" y="0"/>
                    </a:lnTo>
                    <a:lnTo>
                      <a:pt x="60" y="3"/>
                    </a:lnTo>
                    <a:lnTo>
                      <a:pt x="59" y="8"/>
                    </a:lnTo>
                    <a:lnTo>
                      <a:pt x="22" y="17"/>
                    </a:lnTo>
                    <a:lnTo>
                      <a:pt x="0" y="20"/>
                    </a:lnTo>
                    <a:lnTo>
                      <a:pt x="0" y="33"/>
                    </a:lnTo>
                    <a:lnTo>
                      <a:pt x="0" y="50"/>
                    </a:lnTo>
                    <a:lnTo>
                      <a:pt x="24" y="46"/>
                    </a:lnTo>
                    <a:lnTo>
                      <a:pt x="50" y="41"/>
                    </a:lnTo>
                    <a:lnTo>
                      <a:pt x="60" y="36"/>
                    </a:lnTo>
                    <a:lnTo>
                      <a:pt x="63" y="41"/>
                    </a:lnTo>
                    <a:lnTo>
                      <a:pt x="66" y="43"/>
                    </a:lnTo>
                    <a:lnTo>
                      <a:pt x="66" y="46"/>
                    </a:lnTo>
                    <a:lnTo>
                      <a:pt x="68" y="47"/>
                    </a:lnTo>
                    <a:lnTo>
                      <a:pt x="71" y="48"/>
                    </a:lnTo>
                    <a:lnTo>
                      <a:pt x="71" y="49"/>
                    </a:lnTo>
                    <a:lnTo>
                      <a:pt x="73" y="51"/>
                    </a:lnTo>
                    <a:lnTo>
                      <a:pt x="74" y="55"/>
                    </a:lnTo>
                    <a:lnTo>
                      <a:pt x="74" y="55"/>
                    </a:lnTo>
                    <a:lnTo>
                      <a:pt x="76" y="55"/>
                    </a:lnTo>
                    <a:lnTo>
                      <a:pt x="77" y="55"/>
                    </a:lnTo>
                    <a:lnTo>
                      <a:pt x="79" y="53"/>
                    </a:lnTo>
                    <a:lnTo>
                      <a:pt x="79" y="49"/>
                    </a:lnTo>
                    <a:lnTo>
                      <a:pt x="82" y="47"/>
                    </a:lnTo>
                    <a:lnTo>
                      <a:pt x="82" y="45"/>
                    </a:lnTo>
                    <a:lnTo>
                      <a:pt x="85" y="43"/>
                    </a:lnTo>
                    <a:lnTo>
                      <a:pt x="86" y="46"/>
                    </a:lnTo>
                    <a:lnTo>
                      <a:pt x="87" y="49"/>
                    </a:lnTo>
                    <a:lnTo>
                      <a:pt x="87" y="51"/>
                    </a:lnTo>
                    <a:lnTo>
                      <a:pt x="90" y="49"/>
                    </a:lnTo>
                    <a:lnTo>
                      <a:pt x="92" y="47"/>
                    </a:lnTo>
                    <a:lnTo>
                      <a:pt x="92" y="45"/>
                    </a:lnTo>
                    <a:lnTo>
                      <a:pt x="94" y="45"/>
                    </a:lnTo>
                    <a:lnTo>
                      <a:pt x="97" y="43"/>
                    </a:lnTo>
                    <a:lnTo>
                      <a:pt x="101" y="43"/>
                    </a:lnTo>
                    <a:lnTo>
                      <a:pt x="103" y="41"/>
                    </a:lnTo>
                    <a:lnTo>
                      <a:pt x="106" y="40"/>
                    </a:lnTo>
                    <a:lnTo>
                      <a:pt x="108" y="38"/>
                    </a:lnTo>
                    <a:lnTo>
                      <a:pt x="109" y="36"/>
                    </a:lnTo>
                    <a:lnTo>
                      <a:pt x="107" y="3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21" name="Freeform 33">
                <a:extLst>
                  <a:ext uri="{FF2B5EF4-FFF2-40B4-BE49-F238E27FC236}">
                    <a16:creationId xmlns:a16="http://schemas.microsoft.com/office/drawing/2014/main" id="{C685E20C-1940-6540-B70C-F063703EC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8176" y="10428322"/>
                <a:ext cx="2085722" cy="1634599"/>
              </a:xfrm>
              <a:custGeom>
                <a:avLst/>
                <a:gdLst>
                  <a:gd name="T0" fmla="*/ 200 w 291"/>
                  <a:gd name="T1" fmla="*/ 0 h 228"/>
                  <a:gd name="T2" fmla="*/ 211 w 291"/>
                  <a:gd name="T3" fmla="*/ 10 h 228"/>
                  <a:gd name="T4" fmla="*/ 223 w 291"/>
                  <a:gd name="T5" fmla="*/ 30 h 228"/>
                  <a:gd name="T6" fmla="*/ 241 w 291"/>
                  <a:gd name="T7" fmla="*/ 62 h 228"/>
                  <a:gd name="T8" fmla="*/ 259 w 291"/>
                  <a:gd name="T9" fmla="*/ 84 h 228"/>
                  <a:gd name="T10" fmla="*/ 256 w 291"/>
                  <a:gd name="T11" fmla="*/ 86 h 228"/>
                  <a:gd name="T12" fmla="*/ 268 w 291"/>
                  <a:gd name="T13" fmla="*/ 116 h 228"/>
                  <a:gd name="T14" fmla="*/ 286 w 291"/>
                  <a:gd name="T15" fmla="*/ 144 h 228"/>
                  <a:gd name="T16" fmla="*/ 291 w 291"/>
                  <a:gd name="T17" fmla="*/ 176 h 228"/>
                  <a:gd name="T18" fmla="*/ 288 w 291"/>
                  <a:gd name="T19" fmla="*/ 196 h 228"/>
                  <a:gd name="T20" fmla="*/ 287 w 291"/>
                  <a:gd name="T21" fmla="*/ 211 h 228"/>
                  <a:gd name="T22" fmla="*/ 280 w 291"/>
                  <a:gd name="T23" fmla="*/ 227 h 228"/>
                  <a:gd name="T24" fmla="*/ 281 w 291"/>
                  <a:gd name="T25" fmla="*/ 222 h 228"/>
                  <a:gd name="T26" fmla="*/ 274 w 291"/>
                  <a:gd name="T27" fmla="*/ 221 h 228"/>
                  <a:gd name="T28" fmla="*/ 264 w 291"/>
                  <a:gd name="T29" fmla="*/ 222 h 228"/>
                  <a:gd name="T30" fmla="*/ 255 w 291"/>
                  <a:gd name="T31" fmla="*/ 222 h 228"/>
                  <a:gd name="T32" fmla="*/ 255 w 291"/>
                  <a:gd name="T33" fmla="*/ 217 h 228"/>
                  <a:gd name="T34" fmla="*/ 263 w 291"/>
                  <a:gd name="T35" fmla="*/ 216 h 228"/>
                  <a:gd name="T36" fmla="*/ 253 w 291"/>
                  <a:gd name="T37" fmla="*/ 212 h 228"/>
                  <a:gd name="T38" fmla="*/ 245 w 291"/>
                  <a:gd name="T39" fmla="*/ 200 h 228"/>
                  <a:gd name="T40" fmla="*/ 233 w 291"/>
                  <a:gd name="T41" fmla="*/ 193 h 228"/>
                  <a:gd name="T42" fmla="*/ 223 w 291"/>
                  <a:gd name="T43" fmla="*/ 177 h 228"/>
                  <a:gd name="T44" fmla="*/ 216 w 291"/>
                  <a:gd name="T45" fmla="*/ 169 h 228"/>
                  <a:gd name="T46" fmla="*/ 215 w 291"/>
                  <a:gd name="T47" fmla="*/ 161 h 228"/>
                  <a:gd name="T48" fmla="*/ 209 w 291"/>
                  <a:gd name="T49" fmla="*/ 158 h 228"/>
                  <a:gd name="T50" fmla="*/ 205 w 291"/>
                  <a:gd name="T51" fmla="*/ 161 h 228"/>
                  <a:gd name="T52" fmla="*/ 194 w 291"/>
                  <a:gd name="T53" fmla="*/ 147 h 228"/>
                  <a:gd name="T54" fmla="*/ 192 w 291"/>
                  <a:gd name="T55" fmla="*/ 140 h 228"/>
                  <a:gd name="T56" fmla="*/ 194 w 291"/>
                  <a:gd name="T57" fmla="*/ 130 h 228"/>
                  <a:gd name="T58" fmla="*/ 194 w 291"/>
                  <a:gd name="T59" fmla="*/ 121 h 228"/>
                  <a:gd name="T60" fmla="*/ 191 w 291"/>
                  <a:gd name="T61" fmla="*/ 122 h 228"/>
                  <a:gd name="T62" fmla="*/ 187 w 291"/>
                  <a:gd name="T63" fmla="*/ 119 h 228"/>
                  <a:gd name="T64" fmla="*/ 189 w 291"/>
                  <a:gd name="T65" fmla="*/ 127 h 228"/>
                  <a:gd name="T66" fmla="*/ 186 w 291"/>
                  <a:gd name="T67" fmla="*/ 129 h 228"/>
                  <a:gd name="T68" fmla="*/ 180 w 291"/>
                  <a:gd name="T69" fmla="*/ 120 h 228"/>
                  <a:gd name="T70" fmla="*/ 182 w 291"/>
                  <a:gd name="T71" fmla="*/ 106 h 228"/>
                  <a:gd name="T72" fmla="*/ 182 w 291"/>
                  <a:gd name="T73" fmla="*/ 86 h 228"/>
                  <a:gd name="T74" fmla="*/ 174 w 291"/>
                  <a:gd name="T75" fmla="*/ 72 h 228"/>
                  <a:gd name="T76" fmla="*/ 163 w 291"/>
                  <a:gd name="T77" fmla="*/ 67 h 228"/>
                  <a:gd name="T78" fmla="*/ 152 w 291"/>
                  <a:gd name="T79" fmla="*/ 60 h 228"/>
                  <a:gd name="T80" fmla="*/ 143 w 291"/>
                  <a:gd name="T81" fmla="*/ 48 h 228"/>
                  <a:gd name="T82" fmla="*/ 130 w 291"/>
                  <a:gd name="T83" fmla="*/ 39 h 228"/>
                  <a:gd name="T84" fmla="*/ 117 w 291"/>
                  <a:gd name="T85" fmla="*/ 39 h 228"/>
                  <a:gd name="T86" fmla="*/ 116 w 291"/>
                  <a:gd name="T87" fmla="*/ 47 h 228"/>
                  <a:gd name="T88" fmla="*/ 107 w 291"/>
                  <a:gd name="T89" fmla="*/ 49 h 228"/>
                  <a:gd name="T90" fmla="*/ 83 w 291"/>
                  <a:gd name="T91" fmla="*/ 59 h 228"/>
                  <a:gd name="T92" fmla="*/ 77 w 291"/>
                  <a:gd name="T93" fmla="*/ 49 h 228"/>
                  <a:gd name="T94" fmla="*/ 77 w 291"/>
                  <a:gd name="T95" fmla="*/ 43 h 228"/>
                  <a:gd name="T96" fmla="*/ 72 w 291"/>
                  <a:gd name="T97" fmla="*/ 39 h 228"/>
                  <a:gd name="T98" fmla="*/ 72 w 291"/>
                  <a:gd name="T99" fmla="*/ 35 h 228"/>
                  <a:gd name="T100" fmla="*/ 69 w 291"/>
                  <a:gd name="T101" fmla="*/ 38 h 228"/>
                  <a:gd name="T102" fmla="*/ 64 w 291"/>
                  <a:gd name="T103" fmla="*/ 39 h 228"/>
                  <a:gd name="T104" fmla="*/ 65 w 291"/>
                  <a:gd name="T105" fmla="*/ 43 h 228"/>
                  <a:gd name="T106" fmla="*/ 53 w 291"/>
                  <a:gd name="T107" fmla="*/ 37 h 228"/>
                  <a:gd name="T108" fmla="*/ 39 w 291"/>
                  <a:gd name="T109" fmla="*/ 33 h 228"/>
                  <a:gd name="T110" fmla="*/ 19 w 291"/>
                  <a:gd name="T111" fmla="*/ 35 h 228"/>
                  <a:gd name="T112" fmla="*/ 7 w 291"/>
                  <a:gd name="T113" fmla="*/ 32 h 228"/>
                  <a:gd name="T114" fmla="*/ 0 w 291"/>
                  <a:gd name="T115" fmla="*/ 20 h 228"/>
                  <a:gd name="T116" fmla="*/ 10 w 291"/>
                  <a:gd name="T117" fmla="*/ 14 h 228"/>
                  <a:gd name="T118" fmla="*/ 98 w 291"/>
                  <a:gd name="T119" fmla="*/ 16 h 228"/>
                  <a:gd name="T120" fmla="*/ 197 w 291"/>
                  <a:gd name="T121" fmla="*/ 1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1" h="228">
                    <a:moveTo>
                      <a:pt x="194" y="0"/>
                    </a:moveTo>
                    <a:lnTo>
                      <a:pt x="194" y="0"/>
                    </a:lnTo>
                    <a:lnTo>
                      <a:pt x="200" y="0"/>
                    </a:lnTo>
                    <a:lnTo>
                      <a:pt x="209" y="2"/>
                    </a:lnTo>
                    <a:lnTo>
                      <a:pt x="210" y="7"/>
                    </a:lnTo>
                    <a:lnTo>
                      <a:pt x="211" y="10"/>
                    </a:lnTo>
                    <a:lnTo>
                      <a:pt x="215" y="12"/>
                    </a:lnTo>
                    <a:lnTo>
                      <a:pt x="218" y="17"/>
                    </a:lnTo>
                    <a:lnTo>
                      <a:pt x="223" y="30"/>
                    </a:lnTo>
                    <a:lnTo>
                      <a:pt x="229" y="40"/>
                    </a:lnTo>
                    <a:lnTo>
                      <a:pt x="237" y="55"/>
                    </a:lnTo>
                    <a:lnTo>
                      <a:pt x="241" y="62"/>
                    </a:lnTo>
                    <a:lnTo>
                      <a:pt x="251" y="77"/>
                    </a:lnTo>
                    <a:lnTo>
                      <a:pt x="256" y="81"/>
                    </a:lnTo>
                    <a:lnTo>
                      <a:pt x="259" y="84"/>
                    </a:lnTo>
                    <a:lnTo>
                      <a:pt x="259" y="87"/>
                    </a:lnTo>
                    <a:lnTo>
                      <a:pt x="259" y="96"/>
                    </a:lnTo>
                    <a:lnTo>
                      <a:pt x="256" y="86"/>
                    </a:lnTo>
                    <a:lnTo>
                      <a:pt x="255" y="96"/>
                    </a:lnTo>
                    <a:lnTo>
                      <a:pt x="261" y="106"/>
                    </a:lnTo>
                    <a:lnTo>
                      <a:pt x="268" y="116"/>
                    </a:lnTo>
                    <a:lnTo>
                      <a:pt x="275" y="129"/>
                    </a:lnTo>
                    <a:lnTo>
                      <a:pt x="280" y="137"/>
                    </a:lnTo>
                    <a:lnTo>
                      <a:pt x="286" y="144"/>
                    </a:lnTo>
                    <a:lnTo>
                      <a:pt x="289" y="153"/>
                    </a:lnTo>
                    <a:lnTo>
                      <a:pt x="291" y="168"/>
                    </a:lnTo>
                    <a:lnTo>
                      <a:pt x="291" y="176"/>
                    </a:lnTo>
                    <a:lnTo>
                      <a:pt x="291" y="185"/>
                    </a:lnTo>
                    <a:lnTo>
                      <a:pt x="291" y="193"/>
                    </a:lnTo>
                    <a:lnTo>
                      <a:pt x="288" y="196"/>
                    </a:lnTo>
                    <a:lnTo>
                      <a:pt x="286" y="200"/>
                    </a:lnTo>
                    <a:lnTo>
                      <a:pt x="286" y="205"/>
                    </a:lnTo>
                    <a:lnTo>
                      <a:pt x="287" y="211"/>
                    </a:lnTo>
                    <a:lnTo>
                      <a:pt x="286" y="218"/>
                    </a:lnTo>
                    <a:lnTo>
                      <a:pt x="283" y="225"/>
                    </a:lnTo>
                    <a:lnTo>
                      <a:pt x="280" y="227"/>
                    </a:lnTo>
                    <a:lnTo>
                      <a:pt x="277" y="228"/>
                    </a:lnTo>
                    <a:lnTo>
                      <a:pt x="279" y="224"/>
                    </a:lnTo>
                    <a:lnTo>
                      <a:pt x="281" y="222"/>
                    </a:lnTo>
                    <a:lnTo>
                      <a:pt x="281" y="217"/>
                    </a:lnTo>
                    <a:lnTo>
                      <a:pt x="280" y="217"/>
                    </a:lnTo>
                    <a:lnTo>
                      <a:pt x="274" y="221"/>
                    </a:lnTo>
                    <a:lnTo>
                      <a:pt x="270" y="222"/>
                    </a:lnTo>
                    <a:lnTo>
                      <a:pt x="267" y="221"/>
                    </a:lnTo>
                    <a:lnTo>
                      <a:pt x="264" y="222"/>
                    </a:lnTo>
                    <a:lnTo>
                      <a:pt x="261" y="224"/>
                    </a:lnTo>
                    <a:lnTo>
                      <a:pt x="259" y="223"/>
                    </a:lnTo>
                    <a:lnTo>
                      <a:pt x="255" y="222"/>
                    </a:lnTo>
                    <a:lnTo>
                      <a:pt x="253" y="219"/>
                    </a:lnTo>
                    <a:lnTo>
                      <a:pt x="254" y="217"/>
                    </a:lnTo>
                    <a:lnTo>
                      <a:pt x="255" y="217"/>
                    </a:lnTo>
                    <a:lnTo>
                      <a:pt x="262" y="218"/>
                    </a:lnTo>
                    <a:lnTo>
                      <a:pt x="264" y="217"/>
                    </a:lnTo>
                    <a:lnTo>
                      <a:pt x="263" y="216"/>
                    </a:lnTo>
                    <a:lnTo>
                      <a:pt x="260" y="214"/>
                    </a:lnTo>
                    <a:lnTo>
                      <a:pt x="256" y="215"/>
                    </a:lnTo>
                    <a:lnTo>
                      <a:pt x="253" y="212"/>
                    </a:lnTo>
                    <a:lnTo>
                      <a:pt x="250" y="207"/>
                    </a:lnTo>
                    <a:lnTo>
                      <a:pt x="246" y="203"/>
                    </a:lnTo>
                    <a:lnTo>
                      <a:pt x="245" y="200"/>
                    </a:lnTo>
                    <a:lnTo>
                      <a:pt x="242" y="196"/>
                    </a:lnTo>
                    <a:lnTo>
                      <a:pt x="237" y="195"/>
                    </a:lnTo>
                    <a:lnTo>
                      <a:pt x="233" y="193"/>
                    </a:lnTo>
                    <a:lnTo>
                      <a:pt x="229" y="192"/>
                    </a:lnTo>
                    <a:lnTo>
                      <a:pt x="225" y="181"/>
                    </a:lnTo>
                    <a:lnTo>
                      <a:pt x="223" y="177"/>
                    </a:lnTo>
                    <a:lnTo>
                      <a:pt x="220" y="174"/>
                    </a:lnTo>
                    <a:lnTo>
                      <a:pt x="219" y="172"/>
                    </a:lnTo>
                    <a:lnTo>
                      <a:pt x="216" y="169"/>
                    </a:lnTo>
                    <a:lnTo>
                      <a:pt x="213" y="167"/>
                    </a:lnTo>
                    <a:lnTo>
                      <a:pt x="214" y="163"/>
                    </a:lnTo>
                    <a:lnTo>
                      <a:pt x="215" y="161"/>
                    </a:lnTo>
                    <a:lnTo>
                      <a:pt x="212" y="155"/>
                    </a:lnTo>
                    <a:lnTo>
                      <a:pt x="209" y="156"/>
                    </a:lnTo>
                    <a:lnTo>
                      <a:pt x="209" y="158"/>
                    </a:lnTo>
                    <a:lnTo>
                      <a:pt x="209" y="163"/>
                    </a:lnTo>
                    <a:lnTo>
                      <a:pt x="207" y="163"/>
                    </a:lnTo>
                    <a:lnTo>
                      <a:pt x="205" y="161"/>
                    </a:lnTo>
                    <a:lnTo>
                      <a:pt x="202" y="158"/>
                    </a:lnTo>
                    <a:lnTo>
                      <a:pt x="197" y="150"/>
                    </a:lnTo>
                    <a:lnTo>
                      <a:pt x="194" y="147"/>
                    </a:lnTo>
                    <a:lnTo>
                      <a:pt x="193" y="146"/>
                    </a:lnTo>
                    <a:lnTo>
                      <a:pt x="194" y="144"/>
                    </a:lnTo>
                    <a:lnTo>
                      <a:pt x="192" y="140"/>
                    </a:lnTo>
                    <a:lnTo>
                      <a:pt x="189" y="139"/>
                    </a:lnTo>
                    <a:lnTo>
                      <a:pt x="192" y="133"/>
                    </a:lnTo>
                    <a:lnTo>
                      <a:pt x="194" y="130"/>
                    </a:lnTo>
                    <a:lnTo>
                      <a:pt x="195" y="127"/>
                    </a:lnTo>
                    <a:lnTo>
                      <a:pt x="196" y="124"/>
                    </a:lnTo>
                    <a:lnTo>
                      <a:pt x="194" y="121"/>
                    </a:lnTo>
                    <a:lnTo>
                      <a:pt x="193" y="125"/>
                    </a:lnTo>
                    <a:lnTo>
                      <a:pt x="191" y="124"/>
                    </a:lnTo>
                    <a:lnTo>
                      <a:pt x="191" y="122"/>
                    </a:lnTo>
                    <a:lnTo>
                      <a:pt x="188" y="118"/>
                    </a:lnTo>
                    <a:lnTo>
                      <a:pt x="187" y="118"/>
                    </a:lnTo>
                    <a:lnTo>
                      <a:pt x="187" y="119"/>
                    </a:lnTo>
                    <a:lnTo>
                      <a:pt x="188" y="121"/>
                    </a:lnTo>
                    <a:lnTo>
                      <a:pt x="189" y="124"/>
                    </a:lnTo>
                    <a:lnTo>
                      <a:pt x="189" y="127"/>
                    </a:lnTo>
                    <a:lnTo>
                      <a:pt x="189" y="128"/>
                    </a:lnTo>
                    <a:lnTo>
                      <a:pt x="187" y="130"/>
                    </a:lnTo>
                    <a:lnTo>
                      <a:pt x="186" y="129"/>
                    </a:lnTo>
                    <a:lnTo>
                      <a:pt x="184" y="127"/>
                    </a:lnTo>
                    <a:lnTo>
                      <a:pt x="181" y="122"/>
                    </a:lnTo>
                    <a:lnTo>
                      <a:pt x="180" y="120"/>
                    </a:lnTo>
                    <a:lnTo>
                      <a:pt x="180" y="116"/>
                    </a:lnTo>
                    <a:lnTo>
                      <a:pt x="180" y="110"/>
                    </a:lnTo>
                    <a:lnTo>
                      <a:pt x="182" y="106"/>
                    </a:lnTo>
                    <a:lnTo>
                      <a:pt x="183" y="98"/>
                    </a:lnTo>
                    <a:lnTo>
                      <a:pt x="183" y="93"/>
                    </a:lnTo>
                    <a:lnTo>
                      <a:pt x="182" y="86"/>
                    </a:lnTo>
                    <a:lnTo>
                      <a:pt x="180" y="79"/>
                    </a:lnTo>
                    <a:lnTo>
                      <a:pt x="177" y="77"/>
                    </a:lnTo>
                    <a:lnTo>
                      <a:pt x="174" y="72"/>
                    </a:lnTo>
                    <a:lnTo>
                      <a:pt x="168" y="71"/>
                    </a:lnTo>
                    <a:lnTo>
                      <a:pt x="165" y="71"/>
                    </a:lnTo>
                    <a:lnTo>
                      <a:pt x="163" y="67"/>
                    </a:lnTo>
                    <a:lnTo>
                      <a:pt x="160" y="66"/>
                    </a:lnTo>
                    <a:lnTo>
                      <a:pt x="156" y="61"/>
                    </a:lnTo>
                    <a:lnTo>
                      <a:pt x="152" y="60"/>
                    </a:lnTo>
                    <a:lnTo>
                      <a:pt x="151" y="55"/>
                    </a:lnTo>
                    <a:lnTo>
                      <a:pt x="149" y="53"/>
                    </a:lnTo>
                    <a:lnTo>
                      <a:pt x="143" y="48"/>
                    </a:lnTo>
                    <a:lnTo>
                      <a:pt x="138" y="44"/>
                    </a:lnTo>
                    <a:lnTo>
                      <a:pt x="134" y="42"/>
                    </a:lnTo>
                    <a:lnTo>
                      <a:pt x="130" y="39"/>
                    </a:lnTo>
                    <a:lnTo>
                      <a:pt x="127" y="38"/>
                    </a:lnTo>
                    <a:lnTo>
                      <a:pt x="122" y="38"/>
                    </a:lnTo>
                    <a:lnTo>
                      <a:pt x="117" y="39"/>
                    </a:lnTo>
                    <a:lnTo>
                      <a:pt x="116" y="42"/>
                    </a:lnTo>
                    <a:lnTo>
                      <a:pt x="117" y="45"/>
                    </a:lnTo>
                    <a:lnTo>
                      <a:pt x="116" y="47"/>
                    </a:lnTo>
                    <a:lnTo>
                      <a:pt x="114" y="47"/>
                    </a:lnTo>
                    <a:lnTo>
                      <a:pt x="112" y="45"/>
                    </a:lnTo>
                    <a:lnTo>
                      <a:pt x="107" y="49"/>
                    </a:lnTo>
                    <a:lnTo>
                      <a:pt x="101" y="54"/>
                    </a:lnTo>
                    <a:lnTo>
                      <a:pt x="94" y="56"/>
                    </a:lnTo>
                    <a:lnTo>
                      <a:pt x="83" y="59"/>
                    </a:lnTo>
                    <a:lnTo>
                      <a:pt x="83" y="53"/>
                    </a:lnTo>
                    <a:lnTo>
                      <a:pt x="80" y="50"/>
                    </a:lnTo>
                    <a:lnTo>
                      <a:pt x="77" y="49"/>
                    </a:lnTo>
                    <a:lnTo>
                      <a:pt x="72" y="46"/>
                    </a:lnTo>
                    <a:lnTo>
                      <a:pt x="76" y="44"/>
                    </a:lnTo>
                    <a:lnTo>
                      <a:pt x="77" y="43"/>
                    </a:lnTo>
                    <a:lnTo>
                      <a:pt x="70" y="42"/>
                    </a:lnTo>
                    <a:lnTo>
                      <a:pt x="70" y="39"/>
                    </a:lnTo>
                    <a:lnTo>
                      <a:pt x="72" y="39"/>
                    </a:lnTo>
                    <a:lnTo>
                      <a:pt x="73" y="37"/>
                    </a:lnTo>
                    <a:lnTo>
                      <a:pt x="73" y="35"/>
                    </a:lnTo>
                    <a:lnTo>
                      <a:pt x="72" y="35"/>
                    </a:lnTo>
                    <a:lnTo>
                      <a:pt x="70" y="36"/>
                    </a:lnTo>
                    <a:lnTo>
                      <a:pt x="70" y="37"/>
                    </a:lnTo>
                    <a:lnTo>
                      <a:pt x="69" y="38"/>
                    </a:lnTo>
                    <a:lnTo>
                      <a:pt x="67" y="36"/>
                    </a:lnTo>
                    <a:lnTo>
                      <a:pt x="62" y="36"/>
                    </a:lnTo>
                    <a:lnTo>
                      <a:pt x="64" y="39"/>
                    </a:lnTo>
                    <a:lnTo>
                      <a:pt x="65" y="39"/>
                    </a:lnTo>
                    <a:lnTo>
                      <a:pt x="66" y="43"/>
                    </a:lnTo>
                    <a:lnTo>
                      <a:pt x="65" y="43"/>
                    </a:lnTo>
                    <a:lnTo>
                      <a:pt x="61" y="41"/>
                    </a:lnTo>
                    <a:lnTo>
                      <a:pt x="57" y="38"/>
                    </a:lnTo>
                    <a:lnTo>
                      <a:pt x="53" y="37"/>
                    </a:lnTo>
                    <a:lnTo>
                      <a:pt x="44" y="37"/>
                    </a:lnTo>
                    <a:lnTo>
                      <a:pt x="41" y="35"/>
                    </a:lnTo>
                    <a:lnTo>
                      <a:pt x="39" y="33"/>
                    </a:lnTo>
                    <a:lnTo>
                      <a:pt x="36" y="33"/>
                    </a:lnTo>
                    <a:lnTo>
                      <a:pt x="26" y="35"/>
                    </a:lnTo>
                    <a:lnTo>
                      <a:pt x="19" y="35"/>
                    </a:lnTo>
                    <a:lnTo>
                      <a:pt x="14" y="38"/>
                    </a:lnTo>
                    <a:lnTo>
                      <a:pt x="11" y="39"/>
                    </a:lnTo>
                    <a:lnTo>
                      <a:pt x="7" y="32"/>
                    </a:lnTo>
                    <a:lnTo>
                      <a:pt x="6" y="27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3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93" y="6"/>
                    </a:lnTo>
                    <a:lnTo>
                      <a:pt x="98" y="16"/>
                    </a:lnTo>
                    <a:lnTo>
                      <a:pt x="189" y="11"/>
                    </a:lnTo>
                    <a:lnTo>
                      <a:pt x="190" y="19"/>
                    </a:lnTo>
                    <a:lnTo>
                      <a:pt x="197" y="19"/>
                    </a:lnTo>
                    <a:lnTo>
                      <a:pt x="194" y="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22" name="Freeform 36">
                <a:extLst>
                  <a:ext uri="{FF2B5EF4-FFF2-40B4-BE49-F238E27FC236}">
                    <a16:creationId xmlns:a16="http://schemas.microsoft.com/office/drawing/2014/main" id="{C7424057-E7C7-6F46-A819-035A3C921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098" y="8750705"/>
                <a:ext cx="1978213" cy="645233"/>
              </a:xfrm>
              <a:custGeom>
                <a:avLst/>
                <a:gdLst>
                  <a:gd name="T0" fmla="*/ 193 w 326"/>
                  <a:gd name="T1" fmla="*/ 14 h 107"/>
                  <a:gd name="T2" fmla="*/ 83 w 326"/>
                  <a:gd name="T3" fmla="*/ 21 h 107"/>
                  <a:gd name="T4" fmla="*/ 85 w 326"/>
                  <a:gd name="T5" fmla="*/ 31 h 107"/>
                  <a:gd name="T6" fmla="*/ 26 w 326"/>
                  <a:gd name="T7" fmla="*/ 32 h 107"/>
                  <a:gd name="T8" fmla="*/ 24 w 326"/>
                  <a:gd name="T9" fmla="*/ 33 h 107"/>
                  <a:gd name="T10" fmla="*/ 24 w 326"/>
                  <a:gd name="T11" fmla="*/ 36 h 107"/>
                  <a:gd name="T12" fmla="*/ 24 w 326"/>
                  <a:gd name="T13" fmla="*/ 39 h 107"/>
                  <a:gd name="T14" fmla="*/ 23 w 326"/>
                  <a:gd name="T15" fmla="*/ 42 h 107"/>
                  <a:gd name="T16" fmla="*/ 21 w 326"/>
                  <a:gd name="T17" fmla="*/ 43 h 107"/>
                  <a:gd name="T18" fmla="*/ 20 w 326"/>
                  <a:gd name="T19" fmla="*/ 45 h 107"/>
                  <a:gd name="T20" fmla="*/ 21 w 326"/>
                  <a:gd name="T21" fmla="*/ 46 h 107"/>
                  <a:gd name="T22" fmla="*/ 23 w 326"/>
                  <a:gd name="T23" fmla="*/ 50 h 107"/>
                  <a:gd name="T24" fmla="*/ 22 w 326"/>
                  <a:gd name="T25" fmla="*/ 52 h 107"/>
                  <a:gd name="T26" fmla="*/ 20 w 326"/>
                  <a:gd name="T27" fmla="*/ 55 h 107"/>
                  <a:gd name="T28" fmla="*/ 19 w 326"/>
                  <a:gd name="T29" fmla="*/ 58 h 107"/>
                  <a:gd name="T30" fmla="*/ 20 w 326"/>
                  <a:gd name="T31" fmla="*/ 58 h 107"/>
                  <a:gd name="T32" fmla="*/ 20 w 326"/>
                  <a:gd name="T33" fmla="*/ 62 h 107"/>
                  <a:gd name="T34" fmla="*/ 19 w 326"/>
                  <a:gd name="T35" fmla="*/ 64 h 107"/>
                  <a:gd name="T36" fmla="*/ 18 w 326"/>
                  <a:gd name="T37" fmla="*/ 66 h 107"/>
                  <a:gd name="T38" fmla="*/ 16 w 326"/>
                  <a:gd name="T39" fmla="*/ 69 h 107"/>
                  <a:gd name="T40" fmla="*/ 13 w 326"/>
                  <a:gd name="T41" fmla="*/ 70 h 107"/>
                  <a:gd name="T42" fmla="*/ 13 w 326"/>
                  <a:gd name="T43" fmla="*/ 75 h 107"/>
                  <a:gd name="T44" fmla="*/ 12 w 326"/>
                  <a:gd name="T45" fmla="*/ 77 h 107"/>
                  <a:gd name="T46" fmla="*/ 12 w 326"/>
                  <a:gd name="T47" fmla="*/ 79 h 107"/>
                  <a:gd name="T48" fmla="*/ 8 w 326"/>
                  <a:gd name="T49" fmla="*/ 82 h 107"/>
                  <a:gd name="T50" fmla="*/ 5 w 326"/>
                  <a:gd name="T51" fmla="*/ 87 h 107"/>
                  <a:gd name="T52" fmla="*/ 5 w 326"/>
                  <a:gd name="T53" fmla="*/ 92 h 107"/>
                  <a:gd name="T54" fmla="*/ 5 w 326"/>
                  <a:gd name="T55" fmla="*/ 99 h 107"/>
                  <a:gd name="T56" fmla="*/ 2 w 326"/>
                  <a:gd name="T57" fmla="*/ 104 h 107"/>
                  <a:gd name="T58" fmla="*/ 0 w 326"/>
                  <a:gd name="T59" fmla="*/ 107 h 107"/>
                  <a:gd name="T60" fmla="*/ 0 w 326"/>
                  <a:gd name="T61" fmla="*/ 107 h 107"/>
                  <a:gd name="T62" fmla="*/ 232 w 326"/>
                  <a:gd name="T63" fmla="*/ 89 h 107"/>
                  <a:gd name="T64" fmla="*/ 232 w 326"/>
                  <a:gd name="T65" fmla="*/ 89 h 107"/>
                  <a:gd name="T66" fmla="*/ 232 w 326"/>
                  <a:gd name="T67" fmla="*/ 88 h 107"/>
                  <a:gd name="T68" fmla="*/ 233 w 326"/>
                  <a:gd name="T69" fmla="*/ 82 h 107"/>
                  <a:gd name="T70" fmla="*/ 233 w 326"/>
                  <a:gd name="T71" fmla="*/ 79 h 107"/>
                  <a:gd name="T72" fmla="*/ 237 w 326"/>
                  <a:gd name="T73" fmla="*/ 75 h 107"/>
                  <a:gd name="T74" fmla="*/ 240 w 326"/>
                  <a:gd name="T75" fmla="*/ 75 h 107"/>
                  <a:gd name="T76" fmla="*/ 244 w 326"/>
                  <a:gd name="T77" fmla="*/ 72 h 107"/>
                  <a:gd name="T78" fmla="*/ 243 w 326"/>
                  <a:gd name="T79" fmla="*/ 68 h 107"/>
                  <a:gd name="T80" fmla="*/ 246 w 326"/>
                  <a:gd name="T81" fmla="*/ 64 h 107"/>
                  <a:gd name="T82" fmla="*/ 280 w 326"/>
                  <a:gd name="T83" fmla="*/ 44 h 107"/>
                  <a:gd name="T84" fmla="*/ 285 w 326"/>
                  <a:gd name="T85" fmla="*/ 41 h 107"/>
                  <a:gd name="T86" fmla="*/ 287 w 326"/>
                  <a:gd name="T87" fmla="*/ 37 h 107"/>
                  <a:gd name="T88" fmla="*/ 291 w 326"/>
                  <a:gd name="T89" fmla="*/ 31 h 107"/>
                  <a:gd name="T90" fmla="*/ 294 w 326"/>
                  <a:gd name="T91" fmla="*/ 31 h 107"/>
                  <a:gd name="T92" fmla="*/ 297 w 326"/>
                  <a:gd name="T93" fmla="*/ 35 h 107"/>
                  <a:gd name="T94" fmla="*/ 301 w 326"/>
                  <a:gd name="T95" fmla="*/ 31 h 107"/>
                  <a:gd name="T96" fmla="*/ 306 w 326"/>
                  <a:gd name="T97" fmla="*/ 25 h 107"/>
                  <a:gd name="T98" fmla="*/ 317 w 326"/>
                  <a:gd name="T99" fmla="*/ 23 h 107"/>
                  <a:gd name="T100" fmla="*/ 318 w 326"/>
                  <a:gd name="T101" fmla="*/ 19 h 107"/>
                  <a:gd name="T102" fmla="*/ 321 w 326"/>
                  <a:gd name="T103" fmla="*/ 14 h 107"/>
                  <a:gd name="T104" fmla="*/ 325 w 326"/>
                  <a:gd name="T105" fmla="*/ 12 h 107"/>
                  <a:gd name="T106" fmla="*/ 326 w 326"/>
                  <a:gd name="T107" fmla="*/ 12 h 107"/>
                  <a:gd name="T108" fmla="*/ 326 w 326"/>
                  <a:gd name="T109" fmla="*/ 0 h 107"/>
                  <a:gd name="T110" fmla="*/ 193 w 326"/>
                  <a:gd name="T111" fmla="*/ 1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26" h="107">
                    <a:moveTo>
                      <a:pt x="193" y="14"/>
                    </a:moveTo>
                    <a:cubicBezTo>
                      <a:pt x="83" y="21"/>
                      <a:pt x="83" y="21"/>
                      <a:pt x="83" y="2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46"/>
                      <a:pt x="23" y="49"/>
                      <a:pt x="23" y="50"/>
                    </a:cubicBezTo>
                    <a:cubicBezTo>
                      <a:pt x="24" y="51"/>
                      <a:pt x="22" y="52"/>
                      <a:pt x="22" y="52"/>
                    </a:cubicBezTo>
                    <a:cubicBezTo>
                      <a:pt x="20" y="55"/>
                      <a:pt x="20" y="55"/>
                      <a:pt x="20" y="55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62"/>
                      <a:pt x="20" y="62"/>
                      <a:pt x="20" y="62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12" y="77"/>
                      <a:pt x="12" y="77"/>
                      <a:pt x="12" y="77"/>
                    </a:cubicBezTo>
                    <a:cubicBezTo>
                      <a:pt x="12" y="79"/>
                      <a:pt x="12" y="79"/>
                      <a:pt x="12" y="79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2" y="104"/>
                      <a:pt x="2" y="104"/>
                      <a:pt x="2" y="10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9"/>
                      <a:pt x="232" y="89"/>
                      <a:pt x="232" y="89"/>
                    </a:cubicBezTo>
                    <a:cubicBezTo>
                      <a:pt x="232" y="88"/>
                      <a:pt x="232" y="88"/>
                      <a:pt x="232" y="88"/>
                    </a:cubicBezTo>
                    <a:cubicBezTo>
                      <a:pt x="233" y="82"/>
                      <a:pt x="233" y="82"/>
                      <a:pt x="233" y="82"/>
                    </a:cubicBezTo>
                    <a:cubicBezTo>
                      <a:pt x="233" y="79"/>
                      <a:pt x="233" y="79"/>
                      <a:pt x="233" y="79"/>
                    </a:cubicBezTo>
                    <a:cubicBezTo>
                      <a:pt x="237" y="75"/>
                      <a:pt x="237" y="75"/>
                      <a:pt x="237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44" y="72"/>
                      <a:pt x="244" y="72"/>
                      <a:pt x="244" y="72"/>
                    </a:cubicBezTo>
                    <a:cubicBezTo>
                      <a:pt x="243" y="68"/>
                      <a:pt x="243" y="68"/>
                      <a:pt x="243" y="68"/>
                    </a:cubicBezTo>
                    <a:cubicBezTo>
                      <a:pt x="246" y="64"/>
                      <a:pt x="246" y="64"/>
                      <a:pt x="246" y="64"/>
                    </a:cubicBezTo>
                    <a:cubicBezTo>
                      <a:pt x="280" y="44"/>
                      <a:pt x="280" y="44"/>
                      <a:pt x="280" y="44"/>
                    </a:cubicBezTo>
                    <a:cubicBezTo>
                      <a:pt x="285" y="41"/>
                      <a:pt x="285" y="41"/>
                      <a:pt x="285" y="41"/>
                    </a:cubicBezTo>
                    <a:cubicBezTo>
                      <a:pt x="287" y="37"/>
                      <a:pt x="287" y="37"/>
                      <a:pt x="287" y="37"/>
                    </a:cubicBezTo>
                    <a:cubicBezTo>
                      <a:pt x="291" y="31"/>
                      <a:pt x="291" y="31"/>
                      <a:pt x="291" y="31"/>
                    </a:cubicBezTo>
                    <a:cubicBezTo>
                      <a:pt x="294" y="31"/>
                      <a:pt x="294" y="31"/>
                      <a:pt x="294" y="31"/>
                    </a:cubicBezTo>
                    <a:cubicBezTo>
                      <a:pt x="297" y="35"/>
                      <a:pt x="297" y="35"/>
                      <a:pt x="297" y="35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06" y="25"/>
                      <a:pt x="306" y="25"/>
                      <a:pt x="306" y="25"/>
                    </a:cubicBezTo>
                    <a:cubicBezTo>
                      <a:pt x="317" y="23"/>
                      <a:pt x="317" y="23"/>
                      <a:pt x="317" y="23"/>
                    </a:cubicBezTo>
                    <a:cubicBezTo>
                      <a:pt x="318" y="19"/>
                      <a:pt x="318" y="19"/>
                      <a:pt x="318" y="19"/>
                    </a:cubicBezTo>
                    <a:cubicBezTo>
                      <a:pt x="321" y="14"/>
                      <a:pt x="321" y="14"/>
                      <a:pt x="321" y="14"/>
                    </a:cubicBezTo>
                    <a:cubicBezTo>
                      <a:pt x="325" y="12"/>
                      <a:pt x="325" y="12"/>
                      <a:pt x="325" y="12"/>
                    </a:cubicBezTo>
                    <a:cubicBezTo>
                      <a:pt x="326" y="12"/>
                      <a:pt x="326" y="12"/>
                      <a:pt x="326" y="12"/>
                    </a:cubicBezTo>
                    <a:cubicBezTo>
                      <a:pt x="326" y="0"/>
                      <a:pt x="326" y="0"/>
                      <a:pt x="326" y="0"/>
                    </a:cubicBezTo>
                    <a:lnTo>
                      <a:pt x="193" y="14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23" name="Freeform 38">
                <a:extLst>
                  <a:ext uri="{FF2B5EF4-FFF2-40B4-BE49-F238E27FC236}">
                    <a16:creationId xmlns:a16="http://schemas.microsoft.com/office/drawing/2014/main" id="{E14590FD-E97D-7447-8D1A-62D753004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5219" y="9252556"/>
                <a:ext cx="1218465" cy="1311985"/>
              </a:xfrm>
              <a:custGeom>
                <a:avLst/>
                <a:gdLst>
                  <a:gd name="T0" fmla="*/ 196 w 201"/>
                  <a:gd name="T1" fmla="*/ 127 h 216"/>
                  <a:gd name="T2" fmla="*/ 195 w 201"/>
                  <a:gd name="T3" fmla="*/ 120 h 216"/>
                  <a:gd name="T4" fmla="*/ 191 w 201"/>
                  <a:gd name="T5" fmla="*/ 115 h 216"/>
                  <a:gd name="T6" fmla="*/ 190 w 201"/>
                  <a:gd name="T7" fmla="*/ 110 h 216"/>
                  <a:gd name="T8" fmla="*/ 187 w 201"/>
                  <a:gd name="T9" fmla="*/ 107 h 216"/>
                  <a:gd name="T10" fmla="*/ 183 w 201"/>
                  <a:gd name="T11" fmla="*/ 106 h 216"/>
                  <a:gd name="T12" fmla="*/ 181 w 201"/>
                  <a:gd name="T13" fmla="*/ 101 h 216"/>
                  <a:gd name="T14" fmla="*/ 179 w 201"/>
                  <a:gd name="T15" fmla="*/ 96 h 216"/>
                  <a:gd name="T16" fmla="*/ 174 w 201"/>
                  <a:gd name="T17" fmla="*/ 89 h 216"/>
                  <a:gd name="T18" fmla="*/ 168 w 201"/>
                  <a:gd name="T19" fmla="*/ 84 h 216"/>
                  <a:gd name="T20" fmla="*/ 158 w 201"/>
                  <a:gd name="T21" fmla="*/ 78 h 216"/>
                  <a:gd name="T22" fmla="*/ 147 w 201"/>
                  <a:gd name="T23" fmla="*/ 63 h 216"/>
                  <a:gd name="T24" fmla="*/ 126 w 201"/>
                  <a:gd name="T25" fmla="*/ 46 h 216"/>
                  <a:gd name="T26" fmla="*/ 116 w 201"/>
                  <a:gd name="T27" fmla="*/ 35 h 216"/>
                  <a:gd name="T28" fmla="*/ 111 w 201"/>
                  <a:gd name="T29" fmla="*/ 27 h 216"/>
                  <a:gd name="T30" fmla="*/ 96 w 201"/>
                  <a:gd name="T31" fmla="*/ 19 h 216"/>
                  <a:gd name="T32" fmla="*/ 92 w 201"/>
                  <a:gd name="T33" fmla="*/ 14 h 216"/>
                  <a:gd name="T34" fmla="*/ 97 w 201"/>
                  <a:gd name="T35" fmla="*/ 8 h 216"/>
                  <a:gd name="T36" fmla="*/ 103 w 201"/>
                  <a:gd name="T37" fmla="*/ 4 h 216"/>
                  <a:gd name="T38" fmla="*/ 104 w 201"/>
                  <a:gd name="T39" fmla="*/ 0 h 216"/>
                  <a:gd name="T40" fmla="*/ 48 w 201"/>
                  <a:gd name="T41" fmla="*/ 6 h 216"/>
                  <a:gd name="T42" fmla="*/ 0 w 201"/>
                  <a:gd name="T43" fmla="*/ 10 h 216"/>
                  <a:gd name="T44" fmla="*/ 11 w 201"/>
                  <a:gd name="T45" fmla="*/ 58 h 216"/>
                  <a:gd name="T46" fmla="*/ 25 w 201"/>
                  <a:gd name="T47" fmla="*/ 107 h 216"/>
                  <a:gd name="T48" fmla="*/ 38 w 201"/>
                  <a:gd name="T49" fmla="*/ 128 h 216"/>
                  <a:gd name="T50" fmla="*/ 39 w 201"/>
                  <a:gd name="T51" fmla="*/ 137 h 216"/>
                  <a:gd name="T52" fmla="*/ 40 w 201"/>
                  <a:gd name="T53" fmla="*/ 144 h 216"/>
                  <a:gd name="T54" fmla="*/ 39 w 201"/>
                  <a:gd name="T55" fmla="*/ 150 h 216"/>
                  <a:gd name="T56" fmla="*/ 35 w 201"/>
                  <a:gd name="T57" fmla="*/ 157 h 216"/>
                  <a:gd name="T58" fmla="*/ 37 w 201"/>
                  <a:gd name="T59" fmla="*/ 172 h 216"/>
                  <a:gd name="T60" fmla="*/ 40 w 201"/>
                  <a:gd name="T61" fmla="*/ 182 h 216"/>
                  <a:gd name="T62" fmla="*/ 37 w 201"/>
                  <a:gd name="T63" fmla="*/ 186 h 216"/>
                  <a:gd name="T64" fmla="*/ 41 w 201"/>
                  <a:gd name="T65" fmla="*/ 193 h 216"/>
                  <a:gd name="T66" fmla="*/ 46 w 201"/>
                  <a:gd name="T67" fmla="*/ 201 h 216"/>
                  <a:gd name="T68" fmla="*/ 160 w 201"/>
                  <a:gd name="T69" fmla="*/ 207 h 216"/>
                  <a:gd name="T70" fmla="*/ 169 w 201"/>
                  <a:gd name="T71" fmla="*/ 216 h 216"/>
                  <a:gd name="T72" fmla="*/ 166 w 201"/>
                  <a:gd name="T73" fmla="*/ 193 h 216"/>
                  <a:gd name="T74" fmla="*/ 183 w 201"/>
                  <a:gd name="T75" fmla="*/ 196 h 216"/>
                  <a:gd name="T76" fmla="*/ 185 w 201"/>
                  <a:gd name="T77" fmla="*/ 189 h 216"/>
                  <a:gd name="T78" fmla="*/ 182 w 201"/>
                  <a:gd name="T79" fmla="*/ 187 h 216"/>
                  <a:gd name="T80" fmla="*/ 180 w 201"/>
                  <a:gd name="T81" fmla="*/ 183 h 216"/>
                  <a:gd name="T82" fmla="*/ 185 w 201"/>
                  <a:gd name="T83" fmla="*/ 183 h 216"/>
                  <a:gd name="T84" fmla="*/ 183 w 201"/>
                  <a:gd name="T85" fmla="*/ 177 h 216"/>
                  <a:gd name="T86" fmla="*/ 188 w 201"/>
                  <a:gd name="T87" fmla="*/ 174 h 216"/>
                  <a:gd name="T88" fmla="*/ 187 w 201"/>
                  <a:gd name="T89" fmla="*/ 168 h 216"/>
                  <a:gd name="T90" fmla="*/ 188 w 201"/>
                  <a:gd name="T91" fmla="*/ 165 h 216"/>
                  <a:gd name="T92" fmla="*/ 189 w 201"/>
                  <a:gd name="T93" fmla="*/ 161 h 216"/>
                  <a:gd name="T94" fmla="*/ 189 w 201"/>
                  <a:gd name="T95" fmla="*/ 151 h 216"/>
                  <a:gd name="T96" fmla="*/ 194 w 201"/>
                  <a:gd name="T97" fmla="*/ 152 h 216"/>
                  <a:gd name="T98" fmla="*/ 193 w 201"/>
                  <a:gd name="T99" fmla="*/ 149 h 216"/>
                  <a:gd name="T100" fmla="*/ 189 w 201"/>
                  <a:gd name="T101" fmla="*/ 144 h 216"/>
                  <a:gd name="T102" fmla="*/ 196 w 201"/>
                  <a:gd name="T103" fmla="*/ 144 h 216"/>
                  <a:gd name="T104" fmla="*/ 193 w 201"/>
                  <a:gd name="T105" fmla="*/ 141 h 216"/>
                  <a:gd name="T106" fmla="*/ 192 w 201"/>
                  <a:gd name="T107" fmla="*/ 137 h 216"/>
                  <a:gd name="T108" fmla="*/ 197 w 201"/>
                  <a:gd name="T109" fmla="*/ 138 h 216"/>
                  <a:gd name="T110" fmla="*/ 199 w 201"/>
                  <a:gd name="T111" fmla="*/ 134 h 216"/>
                  <a:gd name="T112" fmla="*/ 201 w 201"/>
                  <a:gd name="T113" fmla="*/ 130 h 216"/>
                  <a:gd name="T114" fmla="*/ 198 w 201"/>
                  <a:gd name="T115" fmla="*/ 12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1" h="216">
                    <a:moveTo>
                      <a:pt x="198" y="128"/>
                    </a:moveTo>
                    <a:cubicBezTo>
                      <a:pt x="196" y="127"/>
                      <a:pt x="196" y="127"/>
                      <a:pt x="196" y="127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19"/>
                      <a:pt x="195" y="119"/>
                      <a:pt x="195" y="119"/>
                    </a:cubicBezTo>
                    <a:cubicBezTo>
                      <a:pt x="191" y="115"/>
                      <a:pt x="191" y="115"/>
                      <a:pt x="191" y="115"/>
                    </a:cubicBezTo>
                    <a:cubicBezTo>
                      <a:pt x="190" y="112"/>
                      <a:pt x="190" y="112"/>
                      <a:pt x="190" y="112"/>
                    </a:cubicBezTo>
                    <a:cubicBezTo>
                      <a:pt x="190" y="110"/>
                      <a:pt x="190" y="110"/>
                      <a:pt x="190" y="110"/>
                    </a:cubicBezTo>
                    <a:cubicBezTo>
                      <a:pt x="190" y="109"/>
                      <a:pt x="190" y="109"/>
                      <a:pt x="190" y="109"/>
                    </a:cubicBezTo>
                    <a:cubicBezTo>
                      <a:pt x="187" y="107"/>
                      <a:pt x="187" y="107"/>
                      <a:pt x="187" y="107"/>
                    </a:cubicBezTo>
                    <a:cubicBezTo>
                      <a:pt x="184" y="106"/>
                      <a:pt x="184" y="106"/>
                      <a:pt x="184" y="106"/>
                    </a:cubicBezTo>
                    <a:cubicBezTo>
                      <a:pt x="183" y="106"/>
                      <a:pt x="183" y="106"/>
                      <a:pt x="183" y="106"/>
                    </a:cubicBezTo>
                    <a:cubicBezTo>
                      <a:pt x="182" y="104"/>
                      <a:pt x="182" y="104"/>
                      <a:pt x="182" y="104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179" y="96"/>
                      <a:pt x="179" y="96"/>
                      <a:pt x="179" y="96"/>
                    </a:cubicBezTo>
                    <a:cubicBezTo>
                      <a:pt x="176" y="91"/>
                      <a:pt x="176" y="91"/>
                      <a:pt x="176" y="91"/>
                    </a:cubicBezTo>
                    <a:cubicBezTo>
                      <a:pt x="174" y="89"/>
                      <a:pt x="174" y="89"/>
                      <a:pt x="174" y="89"/>
                    </a:cubicBezTo>
                    <a:cubicBezTo>
                      <a:pt x="171" y="87"/>
                      <a:pt x="171" y="87"/>
                      <a:pt x="171" y="87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5" y="81"/>
                      <a:pt x="165" y="81"/>
                      <a:pt x="165" y="81"/>
                    </a:cubicBezTo>
                    <a:cubicBezTo>
                      <a:pt x="158" y="78"/>
                      <a:pt x="158" y="78"/>
                      <a:pt x="158" y="78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47" y="63"/>
                      <a:pt x="147" y="63"/>
                      <a:pt x="147" y="63"/>
                    </a:cubicBezTo>
                    <a:cubicBezTo>
                      <a:pt x="142" y="59"/>
                      <a:pt x="142" y="59"/>
                      <a:pt x="142" y="59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16" y="35"/>
                      <a:pt x="116" y="35"/>
                      <a:pt x="116" y="35"/>
                    </a:cubicBezTo>
                    <a:cubicBezTo>
                      <a:pt x="114" y="31"/>
                      <a:pt x="114" y="31"/>
                      <a:pt x="114" y="31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2" y="14"/>
                      <a:pt x="92" y="14"/>
                      <a:pt x="92" y="14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8" y="128"/>
                      <a:pt x="38" y="128"/>
                      <a:pt x="38" y="128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9" y="137"/>
                      <a:pt x="39" y="137"/>
                      <a:pt x="39" y="137"/>
                    </a:cubicBezTo>
                    <a:cubicBezTo>
                      <a:pt x="42" y="139"/>
                      <a:pt x="42" y="139"/>
                      <a:pt x="42" y="139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35" y="147"/>
                      <a:pt x="35" y="147"/>
                      <a:pt x="35" y="147"/>
                    </a:cubicBezTo>
                    <a:cubicBezTo>
                      <a:pt x="39" y="150"/>
                      <a:pt x="39" y="150"/>
                      <a:pt x="39" y="150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5" y="163"/>
                      <a:pt x="35" y="163"/>
                      <a:pt x="35" y="163"/>
                    </a:cubicBezTo>
                    <a:cubicBezTo>
                      <a:pt x="37" y="172"/>
                      <a:pt x="37" y="172"/>
                      <a:pt x="37" y="172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40" y="182"/>
                      <a:pt x="40" y="182"/>
                      <a:pt x="40" y="182"/>
                    </a:cubicBezTo>
                    <a:cubicBezTo>
                      <a:pt x="38" y="184"/>
                      <a:pt x="38" y="184"/>
                      <a:pt x="38" y="184"/>
                    </a:cubicBezTo>
                    <a:cubicBezTo>
                      <a:pt x="37" y="186"/>
                      <a:pt x="37" y="186"/>
                      <a:pt x="37" y="186"/>
                    </a:cubicBezTo>
                    <a:cubicBezTo>
                      <a:pt x="39" y="190"/>
                      <a:pt x="39" y="190"/>
                      <a:pt x="39" y="190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5" y="199"/>
                      <a:pt x="45" y="199"/>
                      <a:pt x="45" y="199"/>
                    </a:cubicBezTo>
                    <a:cubicBezTo>
                      <a:pt x="46" y="201"/>
                      <a:pt x="46" y="201"/>
                      <a:pt x="46" y="201"/>
                    </a:cubicBezTo>
                    <a:cubicBezTo>
                      <a:pt x="52" y="213"/>
                      <a:pt x="52" y="213"/>
                      <a:pt x="52" y="213"/>
                    </a:cubicBezTo>
                    <a:cubicBezTo>
                      <a:pt x="160" y="207"/>
                      <a:pt x="160" y="207"/>
                      <a:pt x="160" y="207"/>
                    </a:cubicBezTo>
                    <a:cubicBezTo>
                      <a:pt x="161" y="216"/>
                      <a:pt x="161" y="216"/>
                      <a:pt x="161" y="216"/>
                    </a:cubicBezTo>
                    <a:cubicBezTo>
                      <a:pt x="169" y="216"/>
                      <a:pt x="169" y="216"/>
                      <a:pt x="169" y="216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66" y="193"/>
                      <a:pt x="166" y="193"/>
                      <a:pt x="166" y="193"/>
                    </a:cubicBezTo>
                    <a:cubicBezTo>
                      <a:pt x="173" y="194"/>
                      <a:pt x="173" y="194"/>
                      <a:pt x="173" y="194"/>
                    </a:cubicBezTo>
                    <a:cubicBezTo>
                      <a:pt x="183" y="196"/>
                      <a:pt x="183" y="196"/>
                      <a:pt x="183" y="196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5" y="189"/>
                      <a:pt x="185" y="189"/>
                    </a:cubicBezTo>
                    <a:cubicBezTo>
                      <a:pt x="185" y="188"/>
                      <a:pt x="184" y="188"/>
                      <a:pt x="184" y="188"/>
                    </a:cubicBezTo>
                    <a:cubicBezTo>
                      <a:pt x="184" y="188"/>
                      <a:pt x="183" y="187"/>
                      <a:pt x="182" y="187"/>
                    </a:cubicBezTo>
                    <a:cubicBezTo>
                      <a:pt x="181" y="186"/>
                      <a:pt x="181" y="185"/>
                      <a:pt x="180" y="184"/>
                    </a:cubicBezTo>
                    <a:cubicBezTo>
                      <a:pt x="179" y="183"/>
                      <a:pt x="180" y="183"/>
                      <a:pt x="180" y="183"/>
                    </a:cubicBezTo>
                    <a:cubicBezTo>
                      <a:pt x="182" y="183"/>
                      <a:pt x="182" y="183"/>
                      <a:pt x="182" y="183"/>
                    </a:cubicBezTo>
                    <a:cubicBezTo>
                      <a:pt x="185" y="183"/>
                      <a:pt x="185" y="183"/>
                      <a:pt x="185" y="183"/>
                    </a:cubicBezTo>
                    <a:cubicBezTo>
                      <a:pt x="185" y="183"/>
                      <a:pt x="184" y="181"/>
                      <a:pt x="184" y="179"/>
                    </a:cubicBezTo>
                    <a:cubicBezTo>
                      <a:pt x="183" y="177"/>
                      <a:pt x="183" y="177"/>
                      <a:pt x="183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8" y="174"/>
                      <a:pt x="188" y="174"/>
                      <a:pt x="188" y="174"/>
                    </a:cubicBezTo>
                    <a:cubicBezTo>
                      <a:pt x="190" y="169"/>
                      <a:pt x="190" y="169"/>
                      <a:pt x="190" y="169"/>
                    </a:cubicBez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87" y="168"/>
                      <a:pt x="187" y="167"/>
                      <a:pt x="187" y="167"/>
                    </a:cubicBezTo>
                    <a:cubicBezTo>
                      <a:pt x="187" y="166"/>
                      <a:pt x="188" y="166"/>
                      <a:pt x="188" y="165"/>
                    </a:cubicBezTo>
                    <a:cubicBezTo>
                      <a:pt x="188" y="165"/>
                      <a:pt x="189" y="164"/>
                      <a:pt x="189" y="164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89" y="154"/>
                      <a:pt x="189" y="154"/>
                      <a:pt x="189" y="154"/>
                    </a:cubicBezTo>
                    <a:cubicBezTo>
                      <a:pt x="189" y="151"/>
                      <a:pt x="189" y="151"/>
                      <a:pt x="189" y="151"/>
                    </a:cubicBezTo>
                    <a:cubicBezTo>
                      <a:pt x="189" y="151"/>
                      <a:pt x="191" y="151"/>
                      <a:pt x="192" y="151"/>
                    </a:cubicBezTo>
                    <a:cubicBezTo>
                      <a:pt x="192" y="151"/>
                      <a:pt x="194" y="152"/>
                      <a:pt x="194" y="152"/>
                    </a:cubicBezTo>
                    <a:cubicBezTo>
                      <a:pt x="194" y="152"/>
                      <a:pt x="195" y="151"/>
                      <a:pt x="195" y="150"/>
                    </a:cubicBezTo>
                    <a:cubicBezTo>
                      <a:pt x="195" y="150"/>
                      <a:pt x="195" y="150"/>
                      <a:pt x="193" y="149"/>
                    </a:cubicBezTo>
                    <a:cubicBezTo>
                      <a:pt x="192" y="148"/>
                      <a:pt x="190" y="147"/>
                      <a:pt x="190" y="147"/>
                    </a:cubicBezTo>
                    <a:cubicBezTo>
                      <a:pt x="190" y="146"/>
                      <a:pt x="189" y="144"/>
                      <a:pt x="189" y="144"/>
                    </a:cubicBezTo>
                    <a:cubicBezTo>
                      <a:pt x="191" y="144"/>
                      <a:pt x="191" y="144"/>
                      <a:pt x="191" y="144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197" y="141"/>
                      <a:pt x="197" y="141"/>
                      <a:pt x="197" y="141"/>
                    </a:cubicBezTo>
                    <a:cubicBezTo>
                      <a:pt x="197" y="141"/>
                      <a:pt x="193" y="141"/>
                      <a:pt x="193" y="141"/>
                    </a:cubicBezTo>
                    <a:cubicBezTo>
                      <a:pt x="193" y="141"/>
                      <a:pt x="191" y="139"/>
                      <a:pt x="191" y="139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3" y="138"/>
                      <a:pt x="193" y="138"/>
                      <a:pt x="193" y="138"/>
                    </a:cubicBezTo>
                    <a:cubicBezTo>
                      <a:pt x="197" y="138"/>
                      <a:pt x="197" y="138"/>
                      <a:pt x="197" y="138"/>
                    </a:cubicBezTo>
                    <a:cubicBezTo>
                      <a:pt x="199" y="137"/>
                      <a:pt x="199" y="137"/>
                      <a:pt x="199" y="137"/>
                    </a:cubicBezTo>
                    <a:cubicBezTo>
                      <a:pt x="199" y="134"/>
                      <a:pt x="199" y="134"/>
                      <a:pt x="199" y="134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1" y="130"/>
                      <a:pt x="201" y="130"/>
                      <a:pt x="201" y="130"/>
                    </a:cubicBezTo>
                    <a:cubicBezTo>
                      <a:pt x="200" y="129"/>
                      <a:pt x="200" y="129"/>
                      <a:pt x="200" y="129"/>
                    </a:cubicBezTo>
                    <a:lnTo>
                      <a:pt x="198" y="12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accent6"/>
                  </a:solidFill>
                  <a:latin typeface="Montserrat" charset="0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C5C437C-8330-134B-A8FC-85A6D85153E7}"/>
                </a:ext>
              </a:extLst>
            </p:cNvPr>
            <p:cNvGrpSpPr/>
            <p:nvPr/>
          </p:nvGrpSpPr>
          <p:grpSpPr>
            <a:xfrm>
              <a:off x="12555626" y="4814760"/>
              <a:ext cx="8600940" cy="3749546"/>
              <a:chOff x="12555626" y="4814760"/>
              <a:chExt cx="8600940" cy="3749546"/>
            </a:xfrm>
            <a:solidFill>
              <a:schemeClr val="accent2"/>
            </a:solidFill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DD955C8F-8010-B14D-82C0-84261EB8BA90}"/>
                  </a:ext>
                </a:extLst>
              </p:cNvPr>
              <p:cNvGrpSpPr/>
              <p:nvPr/>
            </p:nvGrpSpPr>
            <p:grpSpPr>
              <a:xfrm>
                <a:off x="12555626" y="4814760"/>
                <a:ext cx="4630174" cy="3132988"/>
                <a:chOff x="12555626" y="4814760"/>
                <a:chExt cx="4630174" cy="3132988"/>
              </a:xfrm>
              <a:grpFill/>
            </p:grpSpPr>
            <p:sp>
              <p:nvSpPr>
                <p:cNvPr id="127" name="Freeform 12">
                  <a:extLst>
                    <a:ext uri="{FF2B5EF4-FFF2-40B4-BE49-F238E27FC236}">
                      <a16:creationId xmlns:a16="http://schemas.microsoft.com/office/drawing/2014/main" id="{646123E8-E9C9-2B45-A9E9-B5C12490F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86428" y="6987060"/>
                  <a:ext cx="1899372" cy="960688"/>
                </a:xfrm>
                <a:custGeom>
                  <a:avLst/>
                  <a:gdLst>
                    <a:gd name="T0" fmla="*/ 313 w 313"/>
                    <a:gd name="T1" fmla="*/ 158 h 158"/>
                    <a:gd name="T2" fmla="*/ 313 w 313"/>
                    <a:gd name="T3" fmla="*/ 158 h 158"/>
                    <a:gd name="T4" fmla="*/ 313 w 313"/>
                    <a:gd name="T5" fmla="*/ 158 h 158"/>
                    <a:gd name="T6" fmla="*/ 311 w 313"/>
                    <a:gd name="T7" fmla="*/ 154 h 158"/>
                    <a:gd name="T8" fmla="*/ 310 w 313"/>
                    <a:gd name="T9" fmla="*/ 148 h 158"/>
                    <a:gd name="T10" fmla="*/ 304 w 313"/>
                    <a:gd name="T11" fmla="*/ 146 h 158"/>
                    <a:gd name="T12" fmla="*/ 304 w 313"/>
                    <a:gd name="T13" fmla="*/ 145 h 158"/>
                    <a:gd name="T14" fmla="*/ 302 w 313"/>
                    <a:gd name="T15" fmla="*/ 142 h 158"/>
                    <a:gd name="T16" fmla="*/ 304 w 313"/>
                    <a:gd name="T17" fmla="*/ 140 h 158"/>
                    <a:gd name="T18" fmla="*/ 303 w 313"/>
                    <a:gd name="T19" fmla="*/ 135 h 158"/>
                    <a:gd name="T20" fmla="*/ 300 w 313"/>
                    <a:gd name="T21" fmla="*/ 133 h 158"/>
                    <a:gd name="T22" fmla="*/ 299 w 313"/>
                    <a:gd name="T23" fmla="*/ 130 h 158"/>
                    <a:gd name="T24" fmla="*/ 297 w 313"/>
                    <a:gd name="T25" fmla="*/ 123 h 158"/>
                    <a:gd name="T26" fmla="*/ 297 w 313"/>
                    <a:gd name="T27" fmla="*/ 113 h 158"/>
                    <a:gd name="T28" fmla="*/ 296 w 313"/>
                    <a:gd name="T29" fmla="*/ 111 h 158"/>
                    <a:gd name="T30" fmla="*/ 294 w 313"/>
                    <a:gd name="T31" fmla="*/ 108 h 158"/>
                    <a:gd name="T32" fmla="*/ 295 w 313"/>
                    <a:gd name="T33" fmla="*/ 104 h 158"/>
                    <a:gd name="T34" fmla="*/ 295 w 313"/>
                    <a:gd name="T35" fmla="*/ 94 h 158"/>
                    <a:gd name="T36" fmla="*/ 293 w 313"/>
                    <a:gd name="T37" fmla="*/ 87 h 158"/>
                    <a:gd name="T38" fmla="*/ 291 w 313"/>
                    <a:gd name="T39" fmla="*/ 85 h 158"/>
                    <a:gd name="T40" fmla="*/ 289 w 313"/>
                    <a:gd name="T41" fmla="*/ 85 h 158"/>
                    <a:gd name="T42" fmla="*/ 288 w 313"/>
                    <a:gd name="T43" fmla="*/ 83 h 158"/>
                    <a:gd name="T44" fmla="*/ 287 w 313"/>
                    <a:gd name="T45" fmla="*/ 78 h 158"/>
                    <a:gd name="T46" fmla="*/ 286 w 313"/>
                    <a:gd name="T47" fmla="*/ 74 h 158"/>
                    <a:gd name="T48" fmla="*/ 289 w 313"/>
                    <a:gd name="T49" fmla="*/ 73 h 158"/>
                    <a:gd name="T50" fmla="*/ 289 w 313"/>
                    <a:gd name="T51" fmla="*/ 72 h 158"/>
                    <a:gd name="T52" fmla="*/ 288 w 313"/>
                    <a:gd name="T53" fmla="*/ 71 h 158"/>
                    <a:gd name="T54" fmla="*/ 287 w 313"/>
                    <a:gd name="T55" fmla="*/ 68 h 158"/>
                    <a:gd name="T56" fmla="*/ 285 w 313"/>
                    <a:gd name="T57" fmla="*/ 65 h 158"/>
                    <a:gd name="T58" fmla="*/ 283 w 313"/>
                    <a:gd name="T59" fmla="*/ 60 h 158"/>
                    <a:gd name="T60" fmla="*/ 281 w 313"/>
                    <a:gd name="T61" fmla="*/ 54 h 158"/>
                    <a:gd name="T62" fmla="*/ 278 w 313"/>
                    <a:gd name="T63" fmla="*/ 49 h 158"/>
                    <a:gd name="T64" fmla="*/ 275 w 313"/>
                    <a:gd name="T65" fmla="*/ 40 h 158"/>
                    <a:gd name="T66" fmla="*/ 272 w 313"/>
                    <a:gd name="T67" fmla="*/ 36 h 158"/>
                    <a:gd name="T68" fmla="*/ 271 w 313"/>
                    <a:gd name="T69" fmla="*/ 35 h 158"/>
                    <a:gd name="T70" fmla="*/ 267 w 313"/>
                    <a:gd name="T71" fmla="*/ 32 h 158"/>
                    <a:gd name="T72" fmla="*/ 260 w 313"/>
                    <a:gd name="T73" fmla="*/ 27 h 158"/>
                    <a:gd name="T74" fmla="*/ 255 w 313"/>
                    <a:gd name="T75" fmla="*/ 25 h 158"/>
                    <a:gd name="T76" fmla="*/ 250 w 313"/>
                    <a:gd name="T77" fmla="*/ 23 h 158"/>
                    <a:gd name="T78" fmla="*/ 246 w 313"/>
                    <a:gd name="T79" fmla="*/ 19 h 158"/>
                    <a:gd name="T80" fmla="*/ 239 w 313"/>
                    <a:gd name="T81" fmla="*/ 18 h 158"/>
                    <a:gd name="T82" fmla="*/ 230 w 313"/>
                    <a:gd name="T83" fmla="*/ 19 h 158"/>
                    <a:gd name="T84" fmla="*/ 227 w 313"/>
                    <a:gd name="T85" fmla="*/ 19 h 158"/>
                    <a:gd name="T86" fmla="*/ 224 w 313"/>
                    <a:gd name="T87" fmla="*/ 20 h 158"/>
                    <a:gd name="T88" fmla="*/ 222 w 313"/>
                    <a:gd name="T89" fmla="*/ 22 h 158"/>
                    <a:gd name="T90" fmla="*/ 219 w 313"/>
                    <a:gd name="T91" fmla="*/ 21 h 158"/>
                    <a:gd name="T92" fmla="*/ 216 w 313"/>
                    <a:gd name="T93" fmla="*/ 19 h 158"/>
                    <a:gd name="T94" fmla="*/ 210 w 313"/>
                    <a:gd name="T95" fmla="*/ 16 h 158"/>
                    <a:gd name="T96" fmla="*/ 202 w 313"/>
                    <a:gd name="T97" fmla="*/ 12 h 158"/>
                    <a:gd name="T98" fmla="*/ 10 w 313"/>
                    <a:gd name="T99" fmla="*/ 0 h 158"/>
                    <a:gd name="T100" fmla="*/ 0 w 313"/>
                    <a:gd name="T101" fmla="*/ 95 h 158"/>
                    <a:gd name="T102" fmla="*/ 73 w 313"/>
                    <a:gd name="T103" fmla="*/ 102 h 158"/>
                    <a:gd name="T104" fmla="*/ 69 w 313"/>
                    <a:gd name="T105" fmla="*/ 149 h 158"/>
                    <a:gd name="T106" fmla="*/ 69 w 313"/>
                    <a:gd name="T107" fmla="*/ 149 h 158"/>
                    <a:gd name="T108" fmla="*/ 224 w 313"/>
                    <a:gd name="T109" fmla="*/ 155 h 158"/>
                    <a:gd name="T110" fmla="*/ 313 w 313"/>
                    <a:gd name="T111" fmla="*/ 158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13" h="158">
                      <a:moveTo>
                        <a:pt x="313" y="158"/>
                      </a:moveTo>
                      <a:cubicBezTo>
                        <a:pt x="313" y="158"/>
                        <a:pt x="313" y="158"/>
                        <a:pt x="313" y="158"/>
                      </a:cubicBezTo>
                      <a:cubicBezTo>
                        <a:pt x="313" y="158"/>
                        <a:pt x="313" y="158"/>
                        <a:pt x="313" y="158"/>
                      </a:cubicBezTo>
                      <a:cubicBezTo>
                        <a:pt x="311" y="154"/>
                        <a:pt x="311" y="154"/>
                        <a:pt x="311" y="154"/>
                      </a:cubicBezTo>
                      <a:cubicBezTo>
                        <a:pt x="310" y="148"/>
                        <a:pt x="310" y="148"/>
                        <a:pt x="310" y="148"/>
                      </a:cubicBezTo>
                      <a:cubicBezTo>
                        <a:pt x="310" y="148"/>
                        <a:pt x="305" y="147"/>
                        <a:pt x="304" y="146"/>
                      </a:cubicBezTo>
                      <a:cubicBezTo>
                        <a:pt x="303" y="145"/>
                        <a:pt x="304" y="145"/>
                        <a:pt x="304" y="145"/>
                      </a:cubicBezTo>
                      <a:cubicBezTo>
                        <a:pt x="302" y="142"/>
                        <a:pt x="302" y="142"/>
                        <a:pt x="302" y="142"/>
                      </a:cubicBezTo>
                      <a:cubicBezTo>
                        <a:pt x="304" y="140"/>
                        <a:pt x="304" y="140"/>
                        <a:pt x="304" y="140"/>
                      </a:cubicBezTo>
                      <a:cubicBezTo>
                        <a:pt x="303" y="135"/>
                        <a:pt x="303" y="135"/>
                        <a:pt x="303" y="135"/>
                      </a:cubicBezTo>
                      <a:cubicBezTo>
                        <a:pt x="300" y="133"/>
                        <a:pt x="300" y="133"/>
                        <a:pt x="300" y="133"/>
                      </a:cubicBezTo>
                      <a:cubicBezTo>
                        <a:pt x="299" y="130"/>
                        <a:pt x="299" y="130"/>
                        <a:pt x="299" y="130"/>
                      </a:cubicBezTo>
                      <a:cubicBezTo>
                        <a:pt x="297" y="123"/>
                        <a:pt x="297" y="123"/>
                        <a:pt x="297" y="123"/>
                      </a:cubicBezTo>
                      <a:cubicBezTo>
                        <a:pt x="297" y="113"/>
                        <a:pt x="297" y="113"/>
                        <a:pt x="297" y="113"/>
                      </a:cubicBezTo>
                      <a:cubicBezTo>
                        <a:pt x="296" y="111"/>
                        <a:pt x="296" y="111"/>
                        <a:pt x="296" y="111"/>
                      </a:cubicBezTo>
                      <a:cubicBezTo>
                        <a:pt x="294" y="108"/>
                        <a:pt x="294" y="108"/>
                        <a:pt x="294" y="108"/>
                      </a:cubicBezTo>
                      <a:cubicBezTo>
                        <a:pt x="295" y="104"/>
                        <a:pt x="295" y="104"/>
                        <a:pt x="295" y="104"/>
                      </a:cubicBezTo>
                      <a:cubicBezTo>
                        <a:pt x="295" y="94"/>
                        <a:pt x="295" y="94"/>
                        <a:pt x="295" y="94"/>
                      </a:cubicBezTo>
                      <a:cubicBezTo>
                        <a:pt x="293" y="87"/>
                        <a:pt x="293" y="87"/>
                        <a:pt x="293" y="87"/>
                      </a:cubicBezTo>
                      <a:cubicBezTo>
                        <a:pt x="291" y="85"/>
                        <a:pt x="291" y="85"/>
                        <a:pt x="291" y="85"/>
                      </a:cubicBezTo>
                      <a:cubicBezTo>
                        <a:pt x="289" y="85"/>
                        <a:pt x="289" y="85"/>
                        <a:pt x="289" y="85"/>
                      </a:cubicBezTo>
                      <a:cubicBezTo>
                        <a:pt x="288" y="83"/>
                        <a:pt x="288" y="83"/>
                        <a:pt x="288" y="83"/>
                      </a:cubicBezTo>
                      <a:cubicBezTo>
                        <a:pt x="287" y="78"/>
                        <a:pt x="287" y="78"/>
                        <a:pt x="287" y="78"/>
                      </a:cubicBezTo>
                      <a:cubicBezTo>
                        <a:pt x="286" y="74"/>
                        <a:pt x="286" y="74"/>
                        <a:pt x="286" y="74"/>
                      </a:cubicBezTo>
                      <a:cubicBezTo>
                        <a:pt x="289" y="73"/>
                        <a:pt x="289" y="73"/>
                        <a:pt x="289" y="73"/>
                      </a:cubicBezTo>
                      <a:cubicBezTo>
                        <a:pt x="289" y="72"/>
                        <a:pt x="289" y="72"/>
                        <a:pt x="289" y="72"/>
                      </a:cubicBezTo>
                      <a:cubicBezTo>
                        <a:pt x="288" y="71"/>
                        <a:pt x="288" y="71"/>
                        <a:pt x="288" y="71"/>
                      </a:cubicBezTo>
                      <a:cubicBezTo>
                        <a:pt x="287" y="68"/>
                        <a:pt x="287" y="68"/>
                        <a:pt x="287" y="68"/>
                      </a:cubicBezTo>
                      <a:cubicBezTo>
                        <a:pt x="285" y="65"/>
                        <a:pt x="285" y="65"/>
                        <a:pt x="285" y="65"/>
                      </a:cubicBezTo>
                      <a:cubicBezTo>
                        <a:pt x="283" y="60"/>
                        <a:pt x="283" y="60"/>
                        <a:pt x="283" y="60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78" y="49"/>
                        <a:pt x="278" y="49"/>
                        <a:pt x="278" y="49"/>
                      </a:cubicBezTo>
                      <a:cubicBezTo>
                        <a:pt x="275" y="40"/>
                        <a:pt x="275" y="40"/>
                        <a:pt x="275" y="40"/>
                      </a:cubicBezTo>
                      <a:cubicBezTo>
                        <a:pt x="272" y="36"/>
                        <a:pt x="272" y="36"/>
                        <a:pt x="272" y="36"/>
                      </a:cubicBezTo>
                      <a:cubicBezTo>
                        <a:pt x="271" y="35"/>
                        <a:pt x="271" y="35"/>
                        <a:pt x="271" y="35"/>
                      </a:cubicBezTo>
                      <a:cubicBezTo>
                        <a:pt x="267" y="32"/>
                        <a:pt x="267" y="32"/>
                        <a:pt x="267" y="32"/>
                      </a:cubicBezTo>
                      <a:cubicBezTo>
                        <a:pt x="260" y="27"/>
                        <a:pt x="260" y="27"/>
                        <a:pt x="260" y="27"/>
                      </a:cubicBezTo>
                      <a:cubicBezTo>
                        <a:pt x="255" y="25"/>
                        <a:pt x="255" y="25"/>
                        <a:pt x="255" y="25"/>
                      </a:cubicBezTo>
                      <a:cubicBezTo>
                        <a:pt x="250" y="23"/>
                        <a:pt x="250" y="23"/>
                        <a:pt x="250" y="23"/>
                      </a:cubicBezTo>
                      <a:cubicBezTo>
                        <a:pt x="246" y="19"/>
                        <a:pt x="246" y="19"/>
                        <a:pt x="246" y="19"/>
                      </a:cubicBezTo>
                      <a:cubicBezTo>
                        <a:pt x="239" y="18"/>
                        <a:pt x="239" y="18"/>
                        <a:pt x="239" y="18"/>
                      </a:cubicBezTo>
                      <a:cubicBezTo>
                        <a:pt x="230" y="19"/>
                        <a:pt x="230" y="19"/>
                        <a:pt x="230" y="19"/>
                      </a:cubicBezTo>
                      <a:cubicBezTo>
                        <a:pt x="227" y="19"/>
                        <a:pt x="227" y="19"/>
                        <a:pt x="227" y="19"/>
                      </a:cubicBezTo>
                      <a:cubicBezTo>
                        <a:pt x="224" y="20"/>
                        <a:pt x="224" y="20"/>
                        <a:pt x="224" y="20"/>
                      </a:cubicBezTo>
                      <a:cubicBezTo>
                        <a:pt x="222" y="22"/>
                        <a:pt x="222" y="22"/>
                        <a:pt x="222" y="22"/>
                      </a:cubicBezTo>
                      <a:cubicBezTo>
                        <a:pt x="219" y="21"/>
                        <a:pt x="219" y="21"/>
                        <a:pt x="219" y="21"/>
                      </a:cubicBezTo>
                      <a:cubicBezTo>
                        <a:pt x="216" y="19"/>
                        <a:pt x="216" y="19"/>
                        <a:pt x="216" y="19"/>
                      </a:cubicBezTo>
                      <a:cubicBezTo>
                        <a:pt x="210" y="16"/>
                        <a:pt x="210" y="16"/>
                        <a:pt x="210" y="16"/>
                      </a:cubicBezTo>
                      <a:cubicBezTo>
                        <a:pt x="202" y="12"/>
                        <a:pt x="202" y="12"/>
                        <a:pt x="202" y="1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73" y="102"/>
                        <a:pt x="73" y="102"/>
                        <a:pt x="73" y="102"/>
                      </a:cubicBezTo>
                      <a:cubicBezTo>
                        <a:pt x="69" y="149"/>
                        <a:pt x="69" y="149"/>
                        <a:pt x="69" y="149"/>
                      </a:cubicBezTo>
                      <a:cubicBezTo>
                        <a:pt x="69" y="149"/>
                        <a:pt x="69" y="149"/>
                        <a:pt x="69" y="149"/>
                      </a:cubicBezTo>
                      <a:cubicBezTo>
                        <a:pt x="75" y="149"/>
                        <a:pt x="186" y="154"/>
                        <a:pt x="224" y="155"/>
                      </a:cubicBezTo>
                      <a:cubicBezTo>
                        <a:pt x="246" y="156"/>
                        <a:pt x="313" y="158"/>
                        <a:pt x="313" y="158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28" name="Freeform 13">
                  <a:extLst>
                    <a:ext uri="{FF2B5EF4-FFF2-40B4-BE49-F238E27FC236}">
                      <a16:creationId xmlns:a16="http://schemas.microsoft.com/office/drawing/2014/main" id="{EF609E4D-9DC3-CA44-A70C-4115EF83C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43765" y="6126745"/>
                  <a:ext cx="1634177" cy="1089735"/>
                </a:xfrm>
                <a:custGeom>
                  <a:avLst/>
                  <a:gdLst>
                    <a:gd name="T0" fmla="*/ 200 w 269"/>
                    <a:gd name="T1" fmla="*/ 158 h 180"/>
                    <a:gd name="T2" fmla="*/ 206 w 269"/>
                    <a:gd name="T3" fmla="*/ 161 h 180"/>
                    <a:gd name="T4" fmla="*/ 209 w 269"/>
                    <a:gd name="T5" fmla="*/ 163 h 180"/>
                    <a:gd name="T6" fmla="*/ 212 w 269"/>
                    <a:gd name="T7" fmla="*/ 164 h 180"/>
                    <a:gd name="T8" fmla="*/ 214 w 269"/>
                    <a:gd name="T9" fmla="*/ 162 h 180"/>
                    <a:gd name="T10" fmla="*/ 217 w 269"/>
                    <a:gd name="T11" fmla="*/ 161 h 180"/>
                    <a:gd name="T12" fmla="*/ 220 w 269"/>
                    <a:gd name="T13" fmla="*/ 161 h 180"/>
                    <a:gd name="T14" fmla="*/ 229 w 269"/>
                    <a:gd name="T15" fmla="*/ 160 h 180"/>
                    <a:gd name="T16" fmla="*/ 236 w 269"/>
                    <a:gd name="T17" fmla="*/ 161 h 180"/>
                    <a:gd name="T18" fmla="*/ 240 w 269"/>
                    <a:gd name="T19" fmla="*/ 165 h 180"/>
                    <a:gd name="T20" fmla="*/ 245 w 269"/>
                    <a:gd name="T21" fmla="*/ 167 h 180"/>
                    <a:gd name="T22" fmla="*/ 250 w 269"/>
                    <a:gd name="T23" fmla="*/ 169 h 180"/>
                    <a:gd name="T24" fmla="*/ 257 w 269"/>
                    <a:gd name="T25" fmla="*/ 174 h 180"/>
                    <a:gd name="T26" fmla="*/ 261 w 269"/>
                    <a:gd name="T27" fmla="*/ 177 h 180"/>
                    <a:gd name="T28" fmla="*/ 262 w 269"/>
                    <a:gd name="T29" fmla="*/ 178 h 180"/>
                    <a:gd name="T30" fmla="*/ 263 w 269"/>
                    <a:gd name="T31" fmla="*/ 180 h 180"/>
                    <a:gd name="T32" fmla="*/ 263 w 269"/>
                    <a:gd name="T33" fmla="*/ 180 h 180"/>
                    <a:gd name="T34" fmla="*/ 263 w 269"/>
                    <a:gd name="T35" fmla="*/ 177 h 180"/>
                    <a:gd name="T36" fmla="*/ 263 w 269"/>
                    <a:gd name="T37" fmla="*/ 173 h 180"/>
                    <a:gd name="T38" fmla="*/ 259 w 269"/>
                    <a:gd name="T39" fmla="*/ 170 h 180"/>
                    <a:gd name="T40" fmla="*/ 259 w 269"/>
                    <a:gd name="T41" fmla="*/ 167 h 180"/>
                    <a:gd name="T42" fmla="*/ 260 w 269"/>
                    <a:gd name="T43" fmla="*/ 164 h 180"/>
                    <a:gd name="T44" fmla="*/ 263 w 269"/>
                    <a:gd name="T45" fmla="*/ 163 h 180"/>
                    <a:gd name="T46" fmla="*/ 263 w 269"/>
                    <a:gd name="T47" fmla="*/ 156 h 180"/>
                    <a:gd name="T48" fmla="*/ 264 w 269"/>
                    <a:gd name="T49" fmla="*/ 153 h 180"/>
                    <a:gd name="T50" fmla="*/ 266 w 269"/>
                    <a:gd name="T51" fmla="*/ 152 h 180"/>
                    <a:gd name="T52" fmla="*/ 266 w 269"/>
                    <a:gd name="T53" fmla="*/ 148 h 180"/>
                    <a:gd name="T54" fmla="*/ 264 w 269"/>
                    <a:gd name="T55" fmla="*/ 143 h 180"/>
                    <a:gd name="T56" fmla="*/ 262 w 269"/>
                    <a:gd name="T57" fmla="*/ 142 h 180"/>
                    <a:gd name="T58" fmla="*/ 263 w 269"/>
                    <a:gd name="T59" fmla="*/ 137 h 180"/>
                    <a:gd name="T60" fmla="*/ 263 w 269"/>
                    <a:gd name="T61" fmla="*/ 134 h 180"/>
                    <a:gd name="T62" fmla="*/ 266 w 269"/>
                    <a:gd name="T63" fmla="*/ 134 h 180"/>
                    <a:gd name="T64" fmla="*/ 269 w 269"/>
                    <a:gd name="T65" fmla="*/ 47 h 180"/>
                    <a:gd name="T66" fmla="*/ 266 w 269"/>
                    <a:gd name="T67" fmla="*/ 44 h 180"/>
                    <a:gd name="T68" fmla="*/ 264 w 269"/>
                    <a:gd name="T69" fmla="*/ 41 h 180"/>
                    <a:gd name="T70" fmla="*/ 259 w 269"/>
                    <a:gd name="T71" fmla="*/ 39 h 180"/>
                    <a:gd name="T72" fmla="*/ 258 w 269"/>
                    <a:gd name="T73" fmla="*/ 36 h 180"/>
                    <a:gd name="T74" fmla="*/ 255 w 269"/>
                    <a:gd name="T75" fmla="*/ 33 h 180"/>
                    <a:gd name="T76" fmla="*/ 254 w 269"/>
                    <a:gd name="T77" fmla="*/ 31 h 180"/>
                    <a:gd name="T78" fmla="*/ 254 w 269"/>
                    <a:gd name="T79" fmla="*/ 29 h 180"/>
                    <a:gd name="T80" fmla="*/ 254 w 269"/>
                    <a:gd name="T81" fmla="*/ 27 h 180"/>
                    <a:gd name="T82" fmla="*/ 257 w 269"/>
                    <a:gd name="T83" fmla="*/ 24 h 180"/>
                    <a:gd name="T84" fmla="*/ 260 w 269"/>
                    <a:gd name="T85" fmla="*/ 21 h 180"/>
                    <a:gd name="T86" fmla="*/ 264 w 269"/>
                    <a:gd name="T87" fmla="*/ 17 h 180"/>
                    <a:gd name="T88" fmla="*/ 263 w 269"/>
                    <a:gd name="T89" fmla="*/ 15 h 180"/>
                    <a:gd name="T90" fmla="*/ 263 w 269"/>
                    <a:gd name="T91" fmla="*/ 14 h 180"/>
                    <a:gd name="T92" fmla="*/ 136 w 269"/>
                    <a:gd name="T93" fmla="*/ 8 h 180"/>
                    <a:gd name="T94" fmla="*/ 14 w 269"/>
                    <a:gd name="T95" fmla="*/ 0 h 180"/>
                    <a:gd name="T96" fmla="*/ 0 w 269"/>
                    <a:gd name="T97" fmla="*/ 142 h 180"/>
                    <a:gd name="T98" fmla="*/ 192 w 269"/>
                    <a:gd name="T99" fmla="*/ 154 h 180"/>
                    <a:gd name="T100" fmla="*/ 200 w 269"/>
                    <a:gd name="T101" fmla="*/ 15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69" h="180">
                      <a:moveTo>
                        <a:pt x="200" y="158"/>
                      </a:moveTo>
                      <a:cubicBezTo>
                        <a:pt x="206" y="161"/>
                        <a:pt x="206" y="161"/>
                        <a:pt x="206" y="161"/>
                      </a:cubicBezTo>
                      <a:cubicBezTo>
                        <a:pt x="209" y="163"/>
                        <a:pt x="209" y="163"/>
                        <a:pt x="209" y="163"/>
                      </a:cubicBezTo>
                      <a:cubicBezTo>
                        <a:pt x="212" y="164"/>
                        <a:pt x="212" y="164"/>
                        <a:pt x="212" y="164"/>
                      </a:cubicBezTo>
                      <a:cubicBezTo>
                        <a:pt x="214" y="162"/>
                        <a:pt x="214" y="162"/>
                        <a:pt x="214" y="162"/>
                      </a:cubicBezTo>
                      <a:cubicBezTo>
                        <a:pt x="217" y="161"/>
                        <a:pt x="217" y="161"/>
                        <a:pt x="217" y="161"/>
                      </a:cubicBezTo>
                      <a:cubicBezTo>
                        <a:pt x="220" y="161"/>
                        <a:pt x="220" y="161"/>
                        <a:pt x="220" y="161"/>
                      </a:cubicBezTo>
                      <a:cubicBezTo>
                        <a:pt x="229" y="160"/>
                        <a:pt x="229" y="160"/>
                        <a:pt x="229" y="160"/>
                      </a:cubicBezTo>
                      <a:cubicBezTo>
                        <a:pt x="236" y="161"/>
                        <a:pt x="236" y="161"/>
                        <a:pt x="236" y="161"/>
                      </a:cubicBezTo>
                      <a:cubicBezTo>
                        <a:pt x="240" y="165"/>
                        <a:pt x="240" y="165"/>
                        <a:pt x="240" y="165"/>
                      </a:cubicBezTo>
                      <a:cubicBezTo>
                        <a:pt x="245" y="167"/>
                        <a:pt x="245" y="167"/>
                        <a:pt x="245" y="167"/>
                      </a:cubicBezTo>
                      <a:cubicBezTo>
                        <a:pt x="250" y="169"/>
                        <a:pt x="250" y="169"/>
                        <a:pt x="250" y="169"/>
                      </a:cubicBezTo>
                      <a:cubicBezTo>
                        <a:pt x="257" y="174"/>
                        <a:pt x="257" y="174"/>
                        <a:pt x="257" y="174"/>
                      </a:cubicBezTo>
                      <a:cubicBezTo>
                        <a:pt x="261" y="177"/>
                        <a:pt x="261" y="177"/>
                        <a:pt x="261" y="177"/>
                      </a:cubicBezTo>
                      <a:cubicBezTo>
                        <a:pt x="262" y="178"/>
                        <a:pt x="262" y="178"/>
                        <a:pt x="262" y="178"/>
                      </a:cubicBezTo>
                      <a:cubicBezTo>
                        <a:pt x="263" y="180"/>
                        <a:pt x="263" y="180"/>
                        <a:pt x="263" y="180"/>
                      </a:cubicBezTo>
                      <a:cubicBezTo>
                        <a:pt x="263" y="180"/>
                        <a:pt x="263" y="180"/>
                        <a:pt x="263" y="180"/>
                      </a:cubicBezTo>
                      <a:cubicBezTo>
                        <a:pt x="263" y="177"/>
                        <a:pt x="263" y="177"/>
                        <a:pt x="263" y="177"/>
                      </a:cubicBezTo>
                      <a:cubicBezTo>
                        <a:pt x="263" y="173"/>
                        <a:pt x="263" y="173"/>
                        <a:pt x="263" y="173"/>
                      </a:cubicBezTo>
                      <a:cubicBezTo>
                        <a:pt x="259" y="170"/>
                        <a:pt x="259" y="170"/>
                        <a:pt x="259" y="170"/>
                      </a:cubicBezTo>
                      <a:cubicBezTo>
                        <a:pt x="259" y="167"/>
                        <a:pt x="259" y="167"/>
                        <a:pt x="259" y="167"/>
                      </a:cubicBezTo>
                      <a:cubicBezTo>
                        <a:pt x="260" y="164"/>
                        <a:pt x="260" y="164"/>
                        <a:pt x="260" y="164"/>
                      </a:cubicBezTo>
                      <a:cubicBezTo>
                        <a:pt x="263" y="163"/>
                        <a:pt x="263" y="163"/>
                        <a:pt x="263" y="163"/>
                      </a:cubicBezTo>
                      <a:cubicBezTo>
                        <a:pt x="263" y="156"/>
                        <a:pt x="263" y="156"/>
                        <a:pt x="263" y="156"/>
                      </a:cubicBezTo>
                      <a:cubicBezTo>
                        <a:pt x="264" y="153"/>
                        <a:pt x="264" y="153"/>
                        <a:pt x="264" y="153"/>
                      </a:cubicBezTo>
                      <a:cubicBezTo>
                        <a:pt x="266" y="152"/>
                        <a:pt x="266" y="152"/>
                        <a:pt x="266" y="152"/>
                      </a:cubicBezTo>
                      <a:cubicBezTo>
                        <a:pt x="266" y="148"/>
                        <a:pt x="266" y="148"/>
                        <a:pt x="266" y="148"/>
                      </a:cubicBezTo>
                      <a:cubicBezTo>
                        <a:pt x="264" y="143"/>
                        <a:pt x="264" y="143"/>
                        <a:pt x="264" y="143"/>
                      </a:cubicBezTo>
                      <a:cubicBezTo>
                        <a:pt x="262" y="142"/>
                        <a:pt x="262" y="142"/>
                        <a:pt x="262" y="142"/>
                      </a:cubicBezTo>
                      <a:cubicBezTo>
                        <a:pt x="263" y="137"/>
                        <a:pt x="263" y="137"/>
                        <a:pt x="263" y="137"/>
                      </a:cubicBezTo>
                      <a:cubicBezTo>
                        <a:pt x="263" y="134"/>
                        <a:pt x="263" y="134"/>
                        <a:pt x="263" y="134"/>
                      </a:cubicBezTo>
                      <a:cubicBezTo>
                        <a:pt x="266" y="134"/>
                        <a:pt x="266" y="134"/>
                        <a:pt x="266" y="134"/>
                      </a:cubicBezTo>
                      <a:cubicBezTo>
                        <a:pt x="269" y="47"/>
                        <a:pt x="269" y="47"/>
                        <a:pt x="269" y="47"/>
                      </a:cubicBezTo>
                      <a:cubicBezTo>
                        <a:pt x="266" y="44"/>
                        <a:pt x="266" y="44"/>
                        <a:pt x="266" y="44"/>
                      </a:cubicBezTo>
                      <a:cubicBezTo>
                        <a:pt x="264" y="41"/>
                        <a:pt x="264" y="41"/>
                        <a:pt x="264" y="41"/>
                      </a:cubicBezTo>
                      <a:cubicBezTo>
                        <a:pt x="259" y="39"/>
                        <a:pt x="259" y="39"/>
                        <a:pt x="259" y="39"/>
                      </a:cubicBezTo>
                      <a:cubicBezTo>
                        <a:pt x="258" y="36"/>
                        <a:pt x="258" y="36"/>
                        <a:pt x="258" y="36"/>
                      </a:cubicBezTo>
                      <a:cubicBezTo>
                        <a:pt x="255" y="33"/>
                        <a:pt x="255" y="33"/>
                        <a:pt x="255" y="33"/>
                      </a:cubicBezTo>
                      <a:cubicBezTo>
                        <a:pt x="254" y="31"/>
                        <a:pt x="254" y="31"/>
                        <a:pt x="254" y="31"/>
                      </a:cubicBezTo>
                      <a:cubicBezTo>
                        <a:pt x="254" y="29"/>
                        <a:pt x="254" y="29"/>
                        <a:pt x="254" y="29"/>
                      </a:cubicBezTo>
                      <a:cubicBezTo>
                        <a:pt x="254" y="27"/>
                        <a:pt x="254" y="27"/>
                        <a:pt x="254" y="27"/>
                      </a:cubicBezTo>
                      <a:cubicBezTo>
                        <a:pt x="257" y="24"/>
                        <a:pt x="257" y="24"/>
                        <a:pt x="257" y="24"/>
                      </a:cubicBezTo>
                      <a:cubicBezTo>
                        <a:pt x="260" y="21"/>
                        <a:pt x="260" y="21"/>
                        <a:pt x="260" y="21"/>
                      </a:cubicBezTo>
                      <a:cubicBezTo>
                        <a:pt x="264" y="17"/>
                        <a:pt x="264" y="17"/>
                        <a:pt x="264" y="17"/>
                      </a:cubicBezTo>
                      <a:cubicBezTo>
                        <a:pt x="263" y="15"/>
                        <a:pt x="263" y="15"/>
                        <a:pt x="263" y="15"/>
                      </a:cubicBezTo>
                      <a:cubicBezTo>
                        <a:pt x="263" y="14"/>
                        <a:pt x="263" y="14"/>
                        <a:pt x="263" y="14"/>
                      </a:cubicBezTo>
                      <a:cubicBezTo>
                        <a:pt x="263" y="14"/>
                        <a:pt x="167" y="10"/>
                        <a:pt x="136" y="8"/>
                      </a:cubicBezTo>
                      <a:cubicBezTo>
                        <a:pt x="105" y="6"/>
                        <a:pt x="14" y="0"/>
                        <a:pt x="14" y="0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192" y="154"/>
                        <a:pt x="192" y="154"/>
                        <a:pt x="192" y="154"/>
                      </a:cubicBezTo>
                      <a:lnTo>
                        <a:pt x="200" y="158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29" name="Freeform 14">
                  <a:extLst>
                    <a:ext uri="{FF2B5EF4-FFF2-40B4-BE49-F238E27FC236}">
                      <a16:creationId xmlns:a16="http://schemas.microsoft.com/office/drawing/2014/main" id="{DC9594E5-5DBE-9E45-B3D8-49F649423A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66929" y="6205603"/>
                  <a:ext cx="1641343" cy="1354997"/>
                </a:xfrm>
                <a:custGeom>
                  <a:avLst/>
                  <a:gdLst>
                    <a:gd name="T0" fmla="*/ 229 w 229"/>
                    <a:gd name="T1" fmla="*/ 27 h 189"/>
                    <a:gd name="T2" fmla="*/ 228 w 229"/>
                    <a:gd name="T3" fmla="*/ 27 h 189"/>
                    <a:gd name="T4" fmla="*/ 28 w 229"/>
                    <a:gd name="T5" fmla="*/ 0 h 189"/>
                    <a:gd name="T6" fmla="*/ 24 w 229"/>
                    <a:gd name="T7" fmla="*/ 23 h 189"/>
                    <a:gd name="T8" fmla="*/ 7 w 229"/>
                    <a:gd name="T9" fmla="*/ 122 h 189"/>
                    <a:gd name="T10" fmla="*/ 0 w 229"/>
                    <a:gd name="T11" fmla="*/ 162 h 189"/>
                    <a:gd name="T12" fmla="*/ 61 w 229"/>
                    <a:gd name="T13" fmla="*/ 172 h 189"/>
                    <a:gd name="T14" fmla="*/ 212 w 229"/>
                    <a:gd name="T15" fmla="*/ 189 h 189"/>
                    <a:gd name="T16" fmla="*/ 220 w 229"/>
                    <a:gd name="T17" fmla="*/ 109 h 189"/>
                    <a:gd name="T18" fmla="*/ 229 w 229"/>
                    <a:gd name="T19" fmla="*/ 27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9" h="189">
                      <a:moveTo>
                        <a:pt x="229" y="27"/>
                      </a:moveTo>
                      <a:lnTo>
                        <a:pt x="228" y="27"/>
                      </a:lnTo>
                      <a:lnTo>
                        <a:pt x="28" y="0"/>
                      </a:lnTo>
                      <a:lnTo>
                        <a:pt x="24" y="23"/>
                      </a:lnTo>
                      <a:lnTo>
                        <a:pt x="7" y="122"/>
                      </a:lnTo>
                      <a:lnTo>
                        <a:pt x="0" y="162"/>
                      </a:lnTo>
                      <a:lnTo>
                        <a:pt x="61" y="172"/>
                      </a:lnTo>
                      <a:lnTo>
                        <a:pt x="212" y="189"/>
                      </a:lnTo>
                      <a:lnTo>
                        <a:pt x="220" y="109"/>
                      </a:lnTo>
                      <a:lnTo>
                        <a:pt x="229" y="2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30" name="Freeform 15">
                  <a:extLst>
                    <a:ext uri="{FF2B5EF4-FFF2-40B4-BE49-F238E27FC236}">
                      <a16:creationId xmlns:a16="http://schemas.microsoft.com/office/drawing/2014/main" id="{C776C9F0-1993-3C47-8605-EA859D2D09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29777" y="5230577"/>
                  <a:ext cx="1526664" cy="982199"/>
                </a:xfrm>
                <a:custGeom>
                  <a:avLst/>
                  <a:gdLst>
                    <a:gd name="T0" fmla="*/ 249 w 251"/>
                    <a:gd name="T1" fmla="*/ 161 h 162"/>
                    <a:gd name="T2" fmla="*/ 249 w 251"/>
                    <a:gd name="T3" fmla="*/ 162 h 162"/>
                    <a:gd name="T4" fmla="*/ 249 w 251"/>
                    <a:gd name="T5" fmla="*/ 162 h 162"/>
                    <a:gd name="T6" fmla="*/ 251 w 251"/>
                    <a:gd name="T7" fmla="*/ 160 h 162"/>
                    <a:gd name="T8" fmla="*/ 251 w 251"/>
                    <a:gd name="T9" fmla="*/ 155 h 162"/>
                    <a:gd name="T10" fmla="*/ 251 w 251"/>
                    <a:gd name="T11" fmla="*/ 150 h 162"/>
                    <a:gd name="T12" fmla="*/ 250 w 251"/>
                    <a:gd name="T13" fmla="*/ 144 h 162"/>
                    <a:gd name="T14" fmla="*/ 248 w 251"/>
                    <a:gd name="T15" fmla="*/ 141 h 162"/>
                    <a:gd name="T16" fmla="*/ 245 w 251"/>
                    <a:gd name="T17" fmla="*/ 138 h 162"/>
                    <a:gd name="T18" fmla="*/ 245 w 251"/>
                    <a:gd name="T19" fmla="*/ 131 h 162"/>
                    <a:gd name="T20" fmla="*/ 244 w 251"/>
                    <a:gd name="T21" fmla="*/ 129 h 162"/>
                    <a:gd name="T22" fmla="*/ 242 w 251"/>
                    <a:gd name="T23" fmla="*/ 126 h 162"/>
                    <a:gd name="T24" fmla="*/ 242 w 251"/>
                    <a:gd name="T25" fmla="*/ 117 h 162"/>
                    <a:gd name="T26" fmla="*/ 242 w 251"/>
                    <a:gd name="T27" fmla="*/ 103 h 162"/>
                    <a:gd name="T28" fmla="*/ 241 w 251"/>
                    <a:gd name="T29" fmla="*/ 86 h 162"/>
                    <a:gd name="T30" fmla="*/ 241 w 251"/>
                    <a:gd name="T31" fmla="*/ 77 h 162"/>
                    <a:gd name="T32" fmla="*/ 237 w 251"/>
                    <a:gd name="T33" fmla="*/ 70 h 162"/>
                    <a:gd name="T34" fmla="*/ 234 w 251"/>
                    <a:gd name="T35" fmla="*/ 60 h 162"/>
                    <a:gd name="T36" fmla="*/ 232 w 251"/>
                    <a:gd name="T37" fmla="*/ 54 h 162"/>
                    <a:gd name="T38" fmla="*/ 234 w 251"/>
                    <a:gd name="T39" fmla="*/ 47 h 162"/>
                    <a:gd name="T40" fmla="*/ 233 w 251"/>
                    <a:gd name="T41" fmla="*/ 41 h 162"/>
                    <a:gd name="T42" fmla="*/ 232 w 251"/>
                    <a:gd name="T43" fmla="*/ 39 h 162"/>
                    <a:gd name="T44" fmla="*/ 232 w 251"/>
                    <a:gd name="T45" fmla="*/ 34 h 162"/>
                    <a:gd name="T46" fmla="*/ 232 w 251"/>
                    <a:gd name="T47" fmla="*/ 33 h 162"/>
                    <a:gd name="T48" fmla="*/ 234 w 251"/>
                    <a:gd name="T49" fmla="*/ 31 h 162"/>
                    <a:gd name="T50" fmla="*/ 235 w 251"/>
                    <a:gd name="T51" fmla="*/ 29 h 162"/>
                    <a:gd name="T52" fmla="*/ 235 w 251"/>
                    <a:gd name="T53" fmla="*/ 25 h 162"/>
                    <a:gd name="T54" fmla="*/ 232 w 251"/>
                    <a:gd name="T55" fmla="*/ 22 h 162"/>
                    <a:gd name="T56" fmla="*/ 232 w 251"/>
                    <a:gd name="T57" fmla="*/ 21 h 162"/>
                    <a:gd name="T58" fmla="*/ 231 w 251"/>
                    <a:gd name="T59" fmla="*/ 18 h 162"/>
                    <a:gd name="T60" fmla="*/ 230 w 251"/>
                    <a:gd name="T61" fmla="*/ 13 h 162"/>
                    <a:gd name="T62" fmla="*/ 97 w 251"/>
                    <a:gd name="T63" fmla="*/ 7 h 162"/>
                    <a:gd name="T64" fmla="*/ 14 w 251"/>
                    <a:gd name="T65" fmla="*/ 0 h 162"/>
                    <a:gd name="T66" fmla="*/ 0 w 251"/>
                    <a:gd name="T67" fmla="*/ 147 h 162"/>
                    <a:gd name="T68" fmla="*/ 122 w 251"/>
                    <a:gd name="T69" fmla="*/ 155 h 162"/>
                    <a:gd name="T70" fmla="*/ 249 w 251"/>
                    <a:gd name="T71" fmla="*/ 161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1" h="162">
                      <a:moveTo>
                        <a:pt x="249" y="161"/>
                      </a:moveTo>
                      <a:cubicBezTo>
                        <a:pt x="249" y="162"/>
                        <a:pt x="249" y="162"/>
                        <a:pt x="249" y="162"/>
                      </a:cubicBezTo>
                      <a:cubicBezTo>
                        <a:pt x="249" y="162"/>
                        <a:pt x="249" y="162"/>
                        <a:pt x="249" y="162"/>
                      </a:cubicBezTo>
                      <a:cubicBezTo>
                        <a:pt x="251" y="160"/>
                        <a:pt x="251" y="160"/>
                        <a:pt x="251" y="160"/>
                      </a:cubicBezTo>
                      <a:cubicBezTo>
                        <a:pt x="251" y="155"/>
                        <a:pt x="251" y="155"/>
                        <a:pt x="251" y="155"/>
                      </a:cubicBezTo>
                      <a:cubicBezTo>
                        <a:pt x="251" y="150"/>
                        <a:pt x="251" y="150"/>
                        <a:pt x="251" y="150"/>
                      </a:cubicBezTo>
                      <a:cubicBezTo>
                        <a:pt x="250" y="144"/>
                        <a:pt x="250" y="144"/>
                        <a:pt x="250" y="144"/>
                      </a:cubicBezTo>
                      <a:cubicBezTo>
                        <a:pt x="248" y="141"/>
                        <a:pt x="248" y="141"/>
                        <a:pt x="248" y="141"/>
                      </a:cubicBezTo>
                      <a:cubicBezTo>
                        <a:pt x="245" y="138"/>
                        <a:pt x="245" y="138"/>
                        <a:pt x="245" y="138"/>
                      </a:cubicBezTo>
                      <a:cubicBezTo>
                        <a:pt x="245" y="131"/>
                        <a:pt x="245" y="131"/>
                        <a:pt x="245" y="131"/>
                      </a:cubicBezTo>
                      <a:cubicBezTo>
                        <a:pt x="244" y="129"/>
                        <a:pt x="244" y="129"/>
                        <a:pt x="244" y="129"/>
                      </a:cubicBezTo>
                      <a:cubicBezTo>
                        <a:pt x="242" y="126"/>
                        <a:pt x="242" y="126"/>
                        <a:pt x="242" y="126"/>
                      </a:cubicBezTo>
                      <a:cubicBezTo>
                        <a:pt x="242" y="117"/>
                        <a:pt x="242" y="117"/>
                        <a:pt x="242" y="117"/>
                      </a:cubicBezTo>
                      <a:cubicBezTo>
                        <a:pt x="242" y="103"/>
                        <a:pt x="242" y="103"/>
                        <a:pt x="242" y="103"/>
                      </a:cubicBezTo>
                      <a:cubicBezTo>
                        <a:pt x="241" y="86"/>
                        <a:pt x="241" y="86"/>
                        <a:pt x="241" y="86"/>
                      </a:cubicBezTo>
                      <a:cubicBezTo>
                        <a:pt x="241" y="77"/>
                        <a:pt x="241" y="77"/>
                        <a:pt x="241" y="77"/>
                      </a:cubicBezTo>
                      <a:cubicBezTo>
                        <a:pt x="237" y="70"/>
                        <a:pt x="237" y="70"/>
                        <a:pt x="237" y="70"/>
                      </a:cubicBezTo>
                      <a:cubicBezTo>
                        <a:pt x="234" y="60"/>
                        <a:pt x="234" y="60"/>
                        <a:pt x="234" y="60"/>
                      </a:cubicBezTo>
                      <a:cubicBezTo>
                        <a:pt x="232" y="54"/>
                        <a:pt x="232" y="54"/>
                        <a:pt x="232" y="54"/>
                      </a:cubicBezTo>
                      <a:cubicBezTo>
                        <a:pt x="234" y="47"/>
                        <a:pt x="234" y="47"/>
                        <a:pt x="234" y="47"/>
                      </a:cubicBezTo>
                      <a:cubicBezTo>
                        <a:pt x="233" y="41"/>
                        <a:pt x="233" y="41"/>
                        <a:pt x="233" y="41"/>
                      </a:cubicBezTo>
                      <a:cubicBezTo>
                        <a:pt x="232" y="39"/>
                        <a:pt x="232" y="39"/>
                        <a:pt x="232" y="39"/>
                      </a:cubicBezTo>
                      <a:cubicBezTo>
                        <a:pt x="232" y="34"/>
                        <a:pt x="232" y="34"/>
                        <a:pt x="232" y="34"/>
                      </a:cubicBezTo>
                      <a:cubicBezTo>
                        <a:pt x="232" y="33"/>
                        <a:pt x="232" y="33"/>
                        <a:pt x="232" y="33"/>
                      </a:cubicBezTo>
                      <a:cubicBezTo>
                        <a:pt x="234" y="31"/>
                        <a:pt x="234" y="31"/>
                        <a:pt x="234" y="31"/>
                      </a:cubicBezTo>
                      <a:cubicBezTo>
                        <a:pt x="235" y="29"/>
                        <a:pt x="235" y="29"/>
                        <a:pt x="235" y="29"/>
                      </a:cubicBezTo>
                      <a:cubicBezTo>
                        <a:pt x="235" y="25"/>
                        <a:pt x="235" y="25"/>
                        <a:pt x="235" y="25"/>
                      </a:cubicBezTo>
                      <a:cubicBezTo>
                        <a:pt x="232" y="22"/>
                        <a:pt x="232" y="22"/>
                        <a:pt x="232" y="22"/>
                      </a:cubicBezTo>
                      <a:cubicBezTo>
                        <a:pt x="232" y="21"/>
                        <a:pt x="232" y="21"/>
                        <a:pt x="232" y="21"/>
                      </a:cubicBezTo>
                      <a:cubicBezTo>
                        <a:pt x="231" y="18"/>
                        <a:pt x="231" y="18"/>
                        <a:pt x="231" y="18"/>
                      </a:cubicBezTo>
                      <a:cubicBezTo>
                        <a:pt x="230" y="13"/>
                        <a:pt x="230" y="13"/>
                        <a:pt x="230" y="13"/>
                      </a:cubicBezTo>
                      <a:cubicBezTo>
                        <a:pt x="230" y="13"/>
                        <a:pt x="130" y="9"/>
                        <a:pt x="97" y="7"/>
                      </a:cubicBezTo>
                      <a:cubicBezTo>
                        <a:pt x="76" y="6"/>
                        <a:pt x="14" y="0"/>
                        <a:pt x="14" y="0"/>
                      </a:cubicBezTo>
                      <a:cubicBezTo>
                        <a:pt x="0" y="147"/>
                        <a:pt x="0" y="147"/>
                        <a:pt x="0" y="147"/>
                      </a:cubicBezTo>
                      <a:cubicBezTo>
                        <a:pt x="0" y="147"/>
                        <a:pt x="91" y="153"/>
                        <a:pt x="122" y="155"/>
                      </a:cubicBezTo>
                      <a:cubicBezTo>
                        <a:pt x="153" y="157"/>
                        <a:pt x="249" y="161"/>
                        <a:pt x="249" y="16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31" name="Freeform 20">
                  <a:extLst>
                    <a:ext uri="{FF2B5EF4-FFF2-40B4-BE49-F238E27FC236}">
                      <a16:creationId xmlns:a16="http://schemas.microsoft.com/office/drawing/2014/main" id="{7055949A-75B8-2349-9ABD-BC4CE0CA5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5626" y="4814760"/>
                  <a:ext cx="1383315" cy="2265497"/>
                </a:xfrm>
                <a:custGeom>
                  <a:avLst/>
                  <a:gdLst>
                    <a:gd name="T0" fmla="*/ 46 w 228"/>
                    <a:gd name="T1" fmla="*/ 143 h 373"/>
                    <a:gd name="T2" fmla="*/ 49 w 228"/>
                    <a:gd name="T3" fmla="*/ 152 h 373"/>
                    <a:gd name="T4" fmla="*/ 56 w 228"/>
                    <a:gd name="T5" fmla="*/ 159 h 373"/>
                    <a:gd name="T6" fmla="*/ 57 w 228"/>
                    <a:gd name="T7" fmla="*/ 167 h 373"/>
                    <a:gd name="T8" fmla="*/ 53 w 228"/>
                    <a:gd name="T9" fmla="*/ 173 h 373"/>
                    <a:gd name="T10" fmla="*/ 46 w 228"/>
                    <a:gd name="T11" fmla="*/ 180 h 373"/>
                    <a:gd name="T12" fmla="*/ 40 w 228"/>
                    <a:gd name="T13" fmla="*/ 189 h 373"/>
                    <a:gd name="T14" fmla="*/ 37 w 228"/>
                    <a:gd name="T15" fmla="*/ 194 h 373"/>
                    <a:gd name="T16" fmla="*/ 26 w 228"/>
                    <a:gd name="T17" fmla="*/ 206 h 373"/>
                    <a:gd name="T18" fmla="*/ 19 w 228"/>
                    <a:gd name="T19" fmla="*/ 214 h 373"/>
                    <a:gd name="T20" fmla="*/ 20 w 228"/>
                    <a:gd name="T21" fmla="*/ 222 h 373"/>
                    <a:gd name="T22" fmla="*/ 23 w 228"/>
                    <a:gd name="T23" fmla="*/ 223 h 373"/>
                    <a:gd name="T24" fmla="*/ 25 w 228"/>
                    <a:gd name="T25" fmla="*/ 228 h 373"/>
                    <a:gd name="T26" fmla="*/ 24 w 228"/>
                    <a:gd name="T27" fmla="*/ 240 h 373"/>
                    <a:gd name="T28" fmla="*/ 19 w 228"/>
                    <a:gd name="T29" fmla="*/ 244 h 373"/>
                    <a:gd name="T30" fmla="*/ 18 w 228"/>
                    <a:gd name="T31" fmla="*/ 251 h 373"/>
                    <a:gd name="T32" fmla="*/ 102 w 228"/>
                    <a:gd name="T33" fmla="*/ 352 h 373"/>
                    <a:gd name="T34" fmla="*/ 228 w 228"/>
                    <a:gd name="T35" fmla="*/ 256 h 373"/>
                    <a:gd name="T36" fmla="*/ 224 w 228"/>
                    <a:gd name="T37" fmla="*/ 252 h 373"/>
                    <a:gd name="T38" fmla="*/ 223 w 228"/>
                    <a:gd name="T39" fmla="*/ 247 h 373"/>
                    <a:gd name="T40" fmla="*/ 218 w 228"/>
                    <a:gd name="T41" fmla="*/ 241 h 373"/>
                    <a:gd name="T42" fmla="*/ 213 w 228"/>
                    <a:gd name="T43" fmla="*/ 246 h 373"/>
                    <a:gd name="T44" fmla="*/ 202 w 228"/>
                    <a:gd name="T45" fmla="*/ 248 h 373"/>
                    <a:gd name="T46" fmla="*/ 189 w 228"/>
                    <a:gd name="T47" fmla="*/ 245 h 373"/>
                    <a:gd name="T48" fmla="*/ 184 w 228"/>
                    <a:gd name="T49" fmla="*/ 247 h 373"/>
                    <a:gd name="T50" fmla="*/ 179 w 228"/>
                    <a:gd name="T51" fmla="*/ 247 h 373"/>
                    <a:gd name="T52" fmla="*/ 171 w 228"/>
                    <a:gd name="T53" fmla="*/ 244 h 373"/>
                    <a:gd name="T54" fmla="*/ 168 w 228"/>
                    <a:gd name="T55" fmla="*/ 247 h 373"/>
                    <a:gd name="T56" fmla="*/ 164 w 228"/>
                    <a:gd name="T57" fmla="*/ 249 h 373"/>
                    <a:gd name="T58" fmla="*/ 162 w 228"/>
                    <a:gd name="T59" fmla="*/ 242 h 373"/>
                    <a:gd name="T60" fmla="*/ 160 w 228"/>
                    <a:gd name="T61" fmla="*/ 232 h 373"/>
                    <a:gd name="T62" fmla="*/ 156 w 228"/>
                    <a:gd name="T63" fmla="*/ 226 h 373"/>
                    <a:gd name="T64" fmla="*/ 149 w 228"/>
                    <a:gd name="T65" fmla="*/ 220 h 373"/>
                    <a:gd name="T66" fmla="*/ 149 w 228"/>
                    <a:gd name="T67" fmla="*/ 213 h 373"/>
                    <a:gd name="T68" fmla="*/ 145 w 228"/>
                    <a:gd name="T69" fmla="*/ 204 h 373"/>
                    <a:gd name="T70" fmla="*/ 145 w 228"/>
                    <a:gd name="T71" fmla="*/ 195 h 373"/>
                    <a:gd name="T72" fmla="*/ 142 w 228"/>
                    <a:gd name="T73" fmla="*/ 183 h 373"/>
                    <a:gd name="T74" fmla="*/ 139 w 228"/>
                    <a:gd name="T75" fmla="*/ 179 h 373"/>
                    <a:gd name="T76" fmla="*/ 133 w 228"/>
                    <a:gd name="T77" fmla="*/ 182 h 373"/>
                    <a:gd name="T78" fmla="*/ 127 w 228"/>
                    <a:gd name="T79" fmla="*/ 186 h 373"/>
                    <a:gd name="T80" fmla="*/ 125 w 228"/>
                    <a:gd name="T81" fmla="*/ 183 h 373"/>
                    <a:gd name="T82" fmla="*/ 119 w 228"/>
                    <a:gd name="T83" fmla="*/ 179 h 373"/>
                    <a:gd name="T84" fmla="*/ 125 w 228"/>
                    <a:gd name="T85" fmla="*/ 168 h 373"/>
                    <a:gd name="T86" fmla="*/ 129 w 228"/>
                    <a:gd name="T87" fmla="*/ 166 h 373"/>
                    <a:gd name="T88" fmla="*/ 128 w 228"/>
                    <a:gd name="T89" fmla="*/ 154 h 373"/>
                    <a:gd name="T90" fmla="*/ 134 w 228"/>
                    <a:gd name="T91" fmla="*/ 141 h 373"/>
                    <a:gd name="T92" fmla="*/ 137 w 228"/>
                    <a:gd name="T93" fmla="*/ 131 h 373"/>
                    <a:gd name="T94" fmla="*/ 128 w 228"/>
                    <a:gd name="T95" fmla="*/ 128 h 373"/>
                    <a:gd name="T96" fmla="*/ 123 w 228"/>
                    <a:gd name="T97" fmla="*/ 118 h 373"/>
                    <a:gd name="T98" fmla="*/ 119 w 228"/>
                    <a:gd name="T99" fmla="*/ 106 h 373"/>
                    <a:gd name="T100" fmla="*/ 109 w 228"/>
                    <a:gd name="T101" fmla="*/ 93 h 373"/>
                    <a:gd name="T102" fmla="*/ 104 w 228"/>
                    <a:gd name="T103" fmla="*/ 82 h 373"/>
                    <a:gd name="T104" fmla="*/ 101 w 228"/>
                    <a:gd name="T105" fmla="*/ 76 h 373"/>
                    <a:gd name="T106" fmla="*/ 101 w 228"/>
                    <a:gd name="T107" fmla="*/ 69 h 373"/>
                    <a:gd name="T108" fmla="*/ 97 w 228"/>
                    <a:gd name="T109" fmla="*/ 62 h 373"/>
                    <a:gd name="T110" fmla="*/ 98 w 228"/>
                    <a:gd name="T111" fmla="*/ 48 h 373"/>
                    <a:gd name="T112" fmla="*/ 104 w 228"/>
                    <a:gd name="T113" fmla="*/ 25 h 373"/>
                    <a:gd name="T114" fmla="*/ 108 w 228"/>
                    <a:gd name="T115" fmla="*/ 8 h 373"/>
                    <a:gd name="T116" fmla="*/ 47 w 228"/>
                    <a:gd name="T117" fmla="*/ 120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28" h="373">
                      <a:moveTo>
                        <a:pt x="48" y="132"/>
                      </a:moveTo>
                      <a:cubicBezTo>
                        <a:pt x="48" y="138"/>
                        <a:pt x="46" y="143"/>
                        <a:pt x="46" y="143"/>
                      </a:cubicBezTo>
                      <a:cubicBezTo>
                        <a:pt x="46" y="147"/>
                        <a:pt x="46" y="147"/>
                        <a:pt x="46" y="147"/>
                      </a:cubicBezTo>
                      <a:cubicBezTo>
                        <a:pt x="49" y="152"/>
                        <a:pt x="49" y="152"/>
                        <a:pt x="49" y="152"/>
                      </a:cubicBezTo>
                      <a:cubicBezTo>
                        <a:pt x="54" y="156"/>
                        <a:pt x="54" y="156"/>
                        <a:pt x="54" y="156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57" y="163"/>
                        <a:pt x="57" y="163"/>
                        <a:pt x="57" y="163"/>
                      </a:cubicBezTo>
                      <a:cubicBezTo>
                        <a:pt x="57" y="167"/>
                        <a:pt x="57" y="167"/>
                        <a:pt x="57" y="167"/>
                      </a:cubicBezTo>
                      <a:cubicBezTo>
                        <a:pt x="54" y="168"/>
                        <a:pt x="54" y="168"/>
                        <a:pt x="54" y="168"/>
                      </a:cubicBezTo>
                      <a:cubicBezTo>
                        <a:pt x="53" y="173"/>
                        <a:pt x="53" y="173"/>
                        <a:pt x="53" y="173"/>
                      </a:cubicBezTo>
                      <a:cubicBezTo>
                        <a:pt x="49" y="176"/>
                        <a:pt x="49" y="176"/>
                        <a:pt x="49" y="176"/>
                      </a:cubicBezTo>
                      <a:cubicBezTo>
                        <a:pt x="46" y="180"/>
                        <a:pt x="46" y="180"/>
                        <a:pt x="46" y="180"/>
                      </a:cubicBezTo>
                      <a:cubicBezTo>
                        <a:pt x="42" y="184"/>
                        <a:pt x="42" y="184"/>
                        <a:pt x="42" y="184"/>
                      </a:cubicBezTo>
                      <a:cubicBezTo>
                        <a:pt x="40" y="189"/>
                        <a:pt x="40" y="189"/>
                        <a:pt x="40" y="189"/>
                      </a:cubicBezTo>
                      <a:cubicBezTo>
                        <a:pt x="38" y="190"/>
                        <a:pt x="38" y="190"/>
                        <a:pt x="38" y="190"/>
                      </a:cubicBezTo>
                      <a:cubicBezTo>
                        <a:pt x="37" y="194"/>
                        <a:pt x="37" y="194"/>
                        <a:pt x="37" y="194"/>
                      </a:cubicBezTo>
                      <a:cubicBezTo>
                        <a:pt x="34" y="198"/>
                        <a:pt x="34" y="198"/>
                        <a:pt x="34" y="198"/>
                      </a:cubicBezTo>
                      <a:cubicBezTo>
                        <a:pt x="26" y="206"/>
                        <a:pt x="26" y="206"/>
                        <a:pt x="26" y="206"/>
                      </a:cubicBezTo>
                      <a:cubicBezTo>
                        <a:pt x="20" y="211"/>
                        <a:pt x="20" y="211"/>
                        <a:pt x="20" y="211"/>
                      </a:cubicBezTo>
                      <a:cubicBezTo>
                        <a:pt x="19" y="214"/>
                        <a:pt x="19" y="214"/>
                        <a:pt x="19" y="214"/>
                      </a:cubicBezTo>
                      <a:cubicBezTo>
                        <a:pt x="18" y="219"/>
                        <a:pt x="18" y="219"/>
                        <a:pt x="18" y="219"/>
                      </a:cubicBezTo>
                      <a:cubicBezTo>
                        <a:pt x="20" y="222"/>
                        <a:pt x="20" y="222"/>
                        <a:pt x="20" y="222"/>
                      </a:cubicBezTo>
                      <a:cubicBezTo>
                        <a:pt x="22" y="223"/>
                        <a:pt x="22" y="223"/>
                        <a:pt x="22" y="223"/>
                      </a:cubicBezTo>
                      <a:cubicBezTo>
                        <a:pt x="23" y="223"/>
                        <a:pt x="23" y="223"/>
                        <a:pt x="23" y="223"/>
                      </a:cubicBezTo>
                      <a:cubicBezTo>
                        <a:pt x="26" y="226"/>
                        <a:pt x="26" y="226"/>
                        <a:pt x="26" y="226"/>
                      </a:cubicBezTo>
                      <a:cubicBezTo>
                        <a:pt x="25" y="228"/>
                        <a:pt x="25" y="228"/>
                        <a:pt x="25" y="228"/>
                      </a:cubicBezTo>
                      <a:cubicBezTo>
                        <a:pt x="25" y="236"/>
                        <a:pt x="25" y="236"/>
                        <a:pt x="25" y="236"/>
                      </a:cubicBezTo>
                      <a:cubicBezTo>
                        <a:pt x="24" y="240"/>
                        <a:pt x="24" y="240"/>
                        <a:pt x="24" y="240"/>
                      </a:cubicBezTo>
                      <a:cubicBezTo>
                        <a:pt x="24" y="242"/>
                        <a:pt x="24" y="242"/>
                        <a:pt x="24" y="242"/>
                      </a:cubicBezTo>
                      <a:cubicBezTo>
                        <a:pt x="19" y="244"/>
                        <a:pt x="19" y="244"/>
                        <a:pt x="19" y="244"/>
                      </a:cubicBezTo>
                      <a:cubicBezTo>
                        <a:pt x="18" y="246"/>
                        <a:pt x="18" y="246"/>
                        <a:pt x="18" y="246"/>
                      </a:cubicBezTo>
                      <a:cubicBezTo>
                        <a:pt x="18" y="251"/>
                        <a:pt x="18" y="251"/>
                        <a:pt x="18" y="251"/>
                      </a:cubicBezTo>
                      <a:cubicBezTo>
                        <a:pt x="0" y="330"/>
                        <a:pt x="0" y="330"/>
                        <a:pt x="0" y="330"/>
                      </a:cubicBezTo>
                      <a:cubicBezTo>
                        <a:pt x="35" y="338"/>
                        <a:pt x="102" y="352"/>
                        <a:pt x="102" y="352"/>
                      </a:cubicBezTo>
                      <a:cubicBezTo>
                        <a:pt x="208" y="373"/>
                        <a:pt x="208" y="373"/>
                        <a:pt x="208" y="373"/>
                      </a:cubicBezTo>
                      <a:cubicBezTo>
                        <a:pt x="228" y="256"/>
                        <a:pt x="228" y="256"/>
                        <a:pt x="228" y="256"/>
                      </a:cubicBezTo>
                      <a:cubicBezTo>
                        <a:pt x="226" y="254"/>
                        <a:pt x="226" y="254"/>
                        <a:pt x="226" y="254"/>
                      </a:cubicBezTo>
                      <a:cubicBezTo>
                        <a:pt x="224" y="252"/>
                        <a:pt x="224" y="252"/>
                        <a:pt x="224" y="252"/>
                      </a:cubicBezTo>
                      <a:cubicBezTo>
                        <a:pt x="224" y="251"/>
                        <a:pt x="224" y="251"/>
                        <a:pt x="224" y="251"/>
                      </a:cubicBezTo>
                      <a:cubicBezTo>
                        <a:pt x="223" y="247"/>
                        <a:pt x="223" y="247"/>
                        <a:pt x="223" y="247"/>
                      </a:cubicBezTo>
                      <a:cubicBezTo>
                        <a:pt x="221" y="244"/>
                        <a:pt x="221" y="244"/>
                        <a:pt x="221" y="244"/>
                      </a:cubicBezTo>
                      <a:cubicBezTo>
                        <a:pt x="218" y="241"/>
                        <a:pt x="218" y="241"/>
                        <a:pt x="218" y="241"/>
                      </a:cubicBezTo>
                      <a:cubicBezTo>
                        <a:pt x="214" y="241"/>
                        <a:pt x="214" y="241"/>
                        <a:pt x="214" y="241"/>
                      </a:cubicBezTo>
                      <a:cubicBezTo>
                        <a:pt x="213" y="246"/>
                        <a:pt x="213" y="246"/>
                        <a:pt x="213" y="246"/>
                      </a:cubicBezTo>
                      <a:cubicBezTo>
                        <a:pt x="212" y="249"/>
                        <a:pt x="212" y="249"/>
                        <a:pt x="212" y="249"/>
                      </a:cubicBezTo>
                      <a:cubicBezTo>
                        <a:pt x="202" y="248"/>
                        <a:pt x="202" y="248"/>
                        <a:pt x="202" y="248"/>
                      </a:cubicBezTo>
                      <a:cubicBezTo>
                        <a:pt x="197" y="246"/>
                        <a:pt x="197" y="246"/>
                        <a:pt x="197" y="246"/>
                      </a:cubicBezTo>
                      <a:cubicBezTo>
                        <a:pt x="189" y="245"/>
                        <a:pt x="189" y="245"/>
                        <a:pt x="189" y="245"/>
                      </a:cubicBezTo>
                      <a:cubicBezTo>
                        <a:pt x="185" y="245"/>
                        <a:pt x="185" y="245"/>
                        <a:pt x="185" y="245"/>
                      </a:cubicBezTo>
                      <a:cubicBezTo>
                        <a:pt x="184" y="247"/>
                        <a:pt x="184" y="247"/>
                        <a:pt x="184" y="247"/>
                      </a:cubicBezTo>
                      <a:cubicBezTo>
                        <a:pt x="184" y="249"/>
                        <a:pt x="184" y="249"/>
                        <a:pt x="184" y="249"/>
                      </a:cubicBezTo>
                      <a:cubicBezTo>
                        <a:pt x="179" y="247"/>
                        <a:pt x="179" y="247"/>
                        <a:pt x="179" y="247"/>
                      </a:cubicBezTo>
                      <a:cubicBezTo>
                        <a:pt x="174" y="244"/>
                        <a:pt x="174" y="244"/>
                        <a:pt x="174" y="244"/>
                      </a:cubicBezTo>
                      <a:cubicBezTo>
                        <a:pt x="171" y="244"/>
                        <a:pt x="171" y="244"/>
                        <a:pt x="171" y="244"/>
                      </a:cubicBezTo>
                      <a:cubicBezTo>
                        <a:pt x="169" y="244"/>
                        <a:pt x="169" y="244"/>
                        <a:pt x="169" y="244"/>
                      </a:cubicBezTo>
                      <a:cubicBezTo>
                        <a:pt x="168" y="247"/>
                        <a:pt x="168" y="247"/>
                        <a:pt x="168" y="247"/>
                      </a:cubicBezTo>
                      <a:cubicBezTo>
                        <a:pt x="168" y="249"/>
                        <a:pt x="168" y="249"/>
                        <a:pt x="168" y="249"/>
                      </a:cubicBezTo>
                      <a:cubicBezTo>
                        <a:pt x="164" y="249"/>
                        <a:pt x="164" y="249"/>
                        <a:pt x="164" y="249"/>
                      </a:cubicBezTo>
                      <a:cubicBezTo>
                        <a:pt x="162" y="245"/>
                        <a:pt x="162" y="245"/>
                        <a:pt x="162" y="245"/>
                      </a:cubicBezTo>
                      <a:cubicBezTo>
                        <a:pt x="162" y="242"/>
                        <a:pt x="162" y="242"/>
                        <a:pt x="162" y="242"/>
                      </a:cubicBezTo>
                      <a:cubicBezTo>
                        <a:pt x="162" y="238"/>
                        <a:pt x="162" y="238"/>
                        <a:pt x="162" y="238"/>
                      </a:cubicBezTo>
                      <a:cubicBezTo>
                        <a:pt x="160" y="232"/>
                        <a:pt x="160" y="232"/>
                        <a:pt x="160" y="232"/>
                      </a:cubicBezTo>
                      <a:cubicBezTo>
                        <a:pt x="160" y="226"/>
                        <a:pt x="160" y="226"/>
                        <a:pt x="160" y="226"/>
                      </a:cubicBezTo>
                      <a:cubicBezTo>
                        <a:pt x="156" y="226"/>
                        <a:pt x="156" y="226"/>
                        <a:pt x="156" y="226"/>
                      </a:cubicBezTo>
                      <a:cubicBezTo>
                        <a:pt x="151" y="223"/>
                        <a:pt x="151" y="223"/>
                        <a:pt x="151" y="223"/>
                      </a:cubicBezTo>
                      <a:cubicBezTo>
                        <a:pt x="149" y="220"/>
                        <a:pt x="149" y="220"/>
                        <a:pt x="149" y="220"/>
                      </a:cubicBezTo>
                      <a:cubicBezTo>
                        <a:pt x="149" y="218"/>
                        <a:pt x="149" y="218"/>
                        <a:pt x="149" y="218"/>
                      </a:cubicBezTo>
                      <a:cubicBezTo>
                        <a:pt x="149" y="213"/>
                        <a:pt x="149" y="213"/>
                        <a:pt x="149" y="213"/>
                      </a:cubicBezTo>
                      <a:cubicBezTo>
                        <a:pt x="149" y="208"/>
                        <a:pt x="149" y="208"/>
                        <a:pt x="149" y="208"/>
                      </a:cubicBezTo>
                      <a:cubicBezTo>
                        <a:pt x="145" y="204"/>
                        <a:pt x="145" y="204"/>
                        <a:pt x="145" y="204"/>
                      </a:cubicBezTo>
                      <a:cubicBezTo>
                        <a:pt x="145" y="201"/>
                        <a:pt x="145" y="201"/>
                        <a:pt x="145" y="201"/>
                      </a:cubicBezTo>
                      <a:cubicBezTo>
                        <a:pt x="145" y="195"/>
                        <a:pt x="145" y="195"/>
                        <a:pt x="145" y="195"/>
                      </a:cubicBezTo>
                      <a:cubicBezTo>
                        <a:pt x="144" y="187"/>
                        <a:pt x="144" y="187"/>
                        <a:pt x="144" y="187"/>
                      </a:cubicBezTo>
                      <a:cubicBezTo>
                        <a:pt x="142" y="183"/>
                        <a:pt x="142" y="183"/>
                        <a:pt x="142" y="183"/>
                      </a:cubicBezTo>
                      <a:cubicBezTo>
                        <a:pt x="141" y="179"/>
                        <a:pt x="141" y="179"/>
                        <a:pt x="141" y="179"/>
                      </a:cubicBezTo>
                      <a:cubicBezTo>
                        <a:pt x="139" y="179"/>
                        <a:pt x="139" y="179"/>
                        <a:pt x="139" y="179"/>
                      </a:cubicBezTo>
                      <a:cubicBezTo>
                        <a:pt x="135" y="182"/>
                        <a:pt x="135" y="182"/>
                        <a:pt x="135" y="182"/>
                      </a:cubicBezTo>
                      <a:cubicBezTo>
                        <a:pt x="133" y="182"/>
                        <a:pt x="133" y="182"/>
                        <a:pt x="133" y="182"/>
                      </a:cubicBezTo>
                      <a:cubicBezTo>
                        <a:pt x="130" y="183"/>
                        <a:pt x="130" y="183"/>
                        <a:pt x="130" y="183"/>
                      </a:cubicBezTo>
                      <a:cubicBezTo>
                        <a:pt x="127" y="186"/>
                        <a:pt x="127" y="186"/>
                        <a:pt x="127" y="186"/>
                      </a:cubicBezTo>
                      <a:cubicBezTo>
                        <a:pt x="125" y="186"/>
                        <a:pt x="125" y="186"/>
                        <a:pt x="125" y="186"/>
                      </a:cubicBezTo>
                      <a:cubicBezTo>
                        <a:pt x="125" y="183"/>
                        <a:pt x="125" y="183"/>
                        <a:pt x="125" y="183"/>
                      </a:cubicBezTo>
                      <a:cubicBezTo>
                        <a:pt x="121" y="181"/>
                        <a:pt x="121" y="181"/>
                        <a:pt x="121" y="181"/>
                      </a:cubicBezTo>
                      <a:cubicBezTo>
                        <a:pt x="119" y="179"/>
                        <a:pt x="119" y="179"/>
                        <a:pt x="119" y="179"/>
                      </a:cubicBezTo>
                      <a:cubicBezTo>
                        <a:pt x="122" y="172"/>
                        <a:pt x="122" y="172"/>
                        <a:pt x="122" y="172"/>
                      </a:cubicBezTo>
                      <a:cubicBezTo>
                        <a:pt x="125" y="168"/>
                        <a:pt x="125" y="168"/>
                        <a:pt x="125" y="168"/>
                      </a:cubicBezTo>
                      <a:cubicBezTo>
                        <a:pt x="128" y="168"/>
                        <a:pt x="128" y="168"/>
                        <a:pt x="128" y="168"/>
                      </a:cubicBezTo>
                      <a:cubicBezTo>
                        <a:pt x="129" y="166"/>
                        <a:pt x="129" y="166"/>
                        <a:pt x="129" y="166"/>
                      </a:cubicBezTo>
                      <a:cubicBezTo>
                        <a:pt x="127" y="160"/>
                        <a:pt x="127" y="160"/>
                        <a:pt x="127" y="160"/>
                      </a:cubicBezTo>
                      <a:cubicBezTo>
                        <a:pt x="128" y="154"/>
                        <a:pt x="128" y="154"/>
                        <a:pt x="128" y="154"/>
                      </a:cubicBezTo>
                      <a:cubicBezTo>
                        <a:pt x="131" y="147"/>
                        <a:pt x="131" y="147"/>
                        <a:pt x="131" y="147"/>
                      </a:cubicBezTo>
                      <a:cubicBezTo>
                        <a:pt x="134" y="141"/>
                        <a:pt x="134" y="141"/>
                        <a:pt x="134" y="141"/>
                      </a:cubicBezTo>
                      <a:cubicBezTo>
                        <a:pt x="137" y="135"/>
                        <a:pt x="137" y="135"/>
                        <a:pt x="137" y="135"/>
                      </a:cubicBezTo>
                      <a:cubicBezTo>
                        <a:pt x="137" y="131"/>
                        <a:pt x="137" y="131"/>
                        <a:pt x="137" y="131"/>
                      </a:cubicBezTo>
                      <a:cubicBezTo>
                        <a:pt x="128" y="129"/>
                        <a:pt x="128" y="129"/>
                        <a:pt x="128" y="129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5" y="124"/>
                        <a:pt x="125" y="124"/>
                        <a:pt x="125" y="124"/>
                      </a:cubicBezTo>
                      <a:cubicBezTo>
                        <a:pt x="123" y="118"/>
                        <a:pt x="123" y="118"/>
                        <a:pt x="123" y="118"/>
                      </a:cubicBezTo>
                      <a:cubicBezTo>
                        <a:pt x="122" y="111"/>
                        <a:pt x="122" y="111"/>
                        <a:pt x="122" y="111"/>
                      </a:cubicBezTo>
                      <a:cubicBezTo>
                        <a:pt x="119" y="106"/>
                        <a:pt x="119" y="106"/>
                        <a:pt x="119" y="106"/>
                      </a:cubicBezTo>
                      <a:cubicBezTo>
                        <a:pt x="114" y="101"/>
                        <a:pt x="114" y="101"/>
                        <a:pt x="114" y="101"/>
                      </a:cubicBezTo>
                      <a:cubicBezTo>
                        <a:pt x="109" y="93"/>
                        <a:pt x="109" y="93"/>
                        <a:pt x="109" y="93"/>
                      </a:cubicBezTo>
                      <a:cubicBezTo>
                        <a:pt x="108" y="88"/>
                        <a:pt x="108" y="88"/>
                        <a:pt x="108" y="88"/>
                      </a:cubicBezTo>
                      <a:cubicBezTo>
                        <a:pt x="104" y="82"/>
                        <a:pt x="104" y="82"/>
                        <a:pt x="104" y="82"/>
                      </a:cubicBezTo>
                      <a:cubicBezTo>
                        <a:pt x="104" y="79"/>
                        <a:pt x="104" y="79"/>
                        <a:pt x="104" y="79"/>
                      </a:cubicBezTo>
                      <a:cubicBezTo>
                        <a:pt x="101" y="76"/>
                        <a:pt x="101" y="76"/>
                        <a:pt x="101" y="76"/>
                      </a:cubicBezTo>
                      <a:cubicBezTo>
                        <a:pt x="101" y="72"/>
                        <a:pt x="101" y="72"/>
                        <a:pt x="101" y="72"/>
                      </a:cubicBezTo>
                      <a:cubicBezTo>
                        <a:pt x="101" y="69"/>
                        <a:pt x="101" y="69"/>
                        <a:pt x="101" y="69"/>
                      </a:cubicBezTo>
                      <a:cubicBezTo>
                        <a:pt x="99" y="64"/>
                        <a:pt x="99" y="64"/>
                        <a:pt x="99" y="64"/>
                      </a:cubicBezTo>
                      <a:cubicBezTo>
                        <a:pt x="97" y="62"/>
                        <a:pt x="97" y="62"/>
                        <a:pt x="97" y="62"/>
                      </a:cubicBezTo>
                      <a:cubicBezTo>
                        <a:pt x="97" y="59"/>
                        <a:pt x="97" y="59"/>
                        <a:pt x="97" y="59"/>
                      </a:cubicBezTo>
                      <a:cubicBezTo>
                        <a:pt x="98" y="48"/>
                        <a:pt x="98" y="48"/>
                        <a:pt x="98" y="48"/>
                      </a:cubicBezTo>
                      <a:cubicBezTo>
                        <a:pt x="101" y="36"/>
                        <a:pt x="101" y="36"/>
                        <a:pt x="101" y="36"/>
                      </a:cubicBezTo>
                      <a:cubicBezTo>
                        <a:pt x="104" y="25"/>
                        <a:pt x="104" y="25"/>
                        <a:pt x="104" y="25"/>
                      </a:cubicBezTo>
                      <a:cubicBezTo>
                        <a:pt x="106" y="18"/>
                        <a:pt x="106" y="18"/>
                        <a:pt x="106" y="18"/>
                      </a:cubicBezTo>
                      <a:cubicBezTo>
                        <a:pt x="108" y="8"/>
                        <a:pt x="108" y="8"/>
                        <a:pt x="108" y="8"/>
                      </a:cubicBezTo>
                      <a:cubicBezTo>
                        <a:pt x="76" y="0"/>
                        <a:pt x="76" y="0"/>
                        <a:pt x="76" y="0"/>
                      </a:cubicBezTo>
                      <a:cubicBezTo>
                        <a:pt x="76" y="0"/>
                        <a:pt x="52" y="114"/>
                        <a:pt x="47" y="120"/>
                      </a:cubicBezTo>
                      <a:cubicBezTo>
                        <a:pt x="43" y="127"/>
                        <a:pt x="48" y="125"/>
                        <a:pt x="48" y="132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32" name="Freeform 21">
                  <a:extLst>
                    <a:ext uri="{FF2B5EF4-FFF2-40B4-BE49-F238E27FC236}">
                      <a16:creationId xmlns:a16="http://schemas.microsoft.com/office/drawing/2014/main" id="{E62D7D7A-3DA1-6F40-A0CB-7C96E4C7D8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43359" y="4864945"/>
                  <a:ext cx="2372422" cy="1534230"/>
                </a:xfrm>
                <a:custGeom>
                  <a:avLst/>
                  <a:gdLst>
                    <a:gd name="T0" fmla="*/ 184 w 391"/>
                    <a:gd name="T1" fmla="*/ 33 h 252"/>
                    <a:gd name="T2" fmla="*/ 9 w 391"/>
                    <a:gd name="T3" fmla="*/ 10 h 252"/>
                    <a:gd name="T4" fmla="*/ 4 w 391"/>
                    <a:gd name="T5" fmla="*/ 28 h 252"/>
                    <a:gd name="T6" fmla="*/ 0 w 391"/>
                    <a:gd name="T7" fmla="*/ 51 h 252"/>
                    <a:gd name="T8" fmla="*/ 2 w 391"/>
                    <a:gd name="T9" fmla="*/ 56 h 252"/>
                    <a:gd name="T10" fmla="*/ 4 w 391"/>
                    <a:gd name="T11" fmla="*/ 64 h 252"/>
                    <a:gd name="T12" fmla="*/ 7 w 391"/>
                    <a:gd name="T13" fmla="*/ 71 h 252"/>
                    <a:gd name="T14" fmla="*/ 11 w 391"/>
                    <a:gd name="T15" fmla="*/ 80 h 252"/>
                    <a:gd name="T16" fmla="*/ 17 w 391"/>
                    <a:gd name="T17" fmla="*/ 93 h 252"/>
                    <a:gd name="T18" fmla="*/ 25 w 391"/>
                    <a:gd name="T19" fmla="*/ 103 h 252"/>
                    <a:gd name="T20" fmla="*/ 28 w 391"/>
                    <a:gd name="T21" fmla="*/ 116 h 252"/>
                    <a:gd name="T22" fmla="*/ 31 w 391"/>
                    <a:gd name="T23" fmla="*/ 121 h 252"/>
                    <a:gd name="T24" fmla="*/ 40 w 391"/>
                    <a:gd name="T25" fmla="*/ 127 h 252"/>
                    <a:gd name="T26" fmla="*/ 34 w 391"/>
                    <a:gd name="T27" fmla="*/ 139 h 252"/>
                    <a:gd name="T28" fmla="*/ 30 w 391"/>
                    <a:gd name="T29" fmla="*/ 152 h 252"/>
                    <a:gd name="T30" fmla="*/ 31 w 391"/>
                    <a:gd name="T31" fmla="*/ 160 h 252"/>
                    <a:gd name="T32" fmla="*/ 25 w 391"/>
                    <a:gd name="T33" fmla="*/ 164 h 252"/>
                    <a:gd name="T34" fmla="*/ 24 w 391"/>
                    <a:gd name="T35" fmla="*/ 173 h 252"/>
                    <a:gd name="T36" fmla="*/ 28 w 391"/>
                    <a:gd name="T37" fmla="*/ 178 h 252"/>
                    <a:gd name="T38" fmla="*/ 33 w 391"/>
                    <a:gd name="T39" fmla="*/ 175 h 252"/>
                    <a:gd name="T40" fmla="*/ 38 w 391"/>
                    <a:gd name="T41" fmla="*/ 174 h 252"/>
                    <a:gd name="T42" fmla="*/ 44 w 391"/>
                    <a:gd name="T43" fmla="*/ 171 h 252"/>
                    <a:gd name="T44" fmla="*/ 47 w 391"/>
                    <a:gd name="T45" fmla="*/ 179 h 252"/>
                    <a:gd name="T46" fmla="*/ 48 w 391"/>
                    <a:gd name="T47" fmla="*/ 193 h 252"/>
                    <a:gd name="T48" fmla="*/ 52 w 391"/>
                    <a:gd name="T49" fmla="*/ 200 h 252"/>
                    <a:gd name="T50" fmla="*/ 52 w 391"/>
                    <a:gd name="T51" fmla="*/ 210 h 252"/>
                    <a:gd name="T52" fmla="*/ 54 w 391"/>
                    <a:gd name="T53" fmla="*/ 215 h 252"/>
                    <a:gd name="T54" fmla="*/ 63 w 391"/>
                    <a:gd name="T55" fmla="*/ 218 h 252"/>
                    <a:gd name="T56" fmla="*/ 65 w 391"/>
                    <a:gd name="T57" fmla="*/ 230 h 252"/>
                    <a:gd name="T58" fmla="*/ 65 w 391"/>
                    <a:gd name="T59" fmla="*/ 237 h 252"/>
                    <a:gd name="T60" fmla="*/ 71 w 391"/>
                    <a:gd name="T61" fmla="*/ 241 h 252"/>
                    <a:gd name="T62" fmla="*/ 72 w 391"/>
                    <a:gd name="T63" fmla="*/ 236 h 252"/>
                    <a:gd name="T64" fmla="*/ 77 w 391"/>
                    <a:gd name="T65" fmla="*/ 236 h 252"/>
                    <a:gd name="T66" fmla="*/ 87 w 391"/>
                    <a:gd name="T67" fmla="*/ 241 h 252"/>
                    <a:gd name="T68" fmla="*/ 88 w 391"/>
                    <a:gd name="T69" fmla="*/ 237 h 252"/>
                    <a:gd name="T70" fmla="*/ 100 w 391"/>
                    <a:gd name="T71" fmla="*/ 238 h 252"/>
                    <a:gd name="T72" fmla="*/ 115 w 391"/>
                    <a:gd name="T73" fmla="*/ 241 h 252"/>
                    <a:gd name="T74" fmla="*/ 117 w 391"/>
                    <a:gd name="T75" fmla="*/ 233 h 252"/>
                    <a:gd name="T76" fmla="*/ 124 w 391"/>
                    <a:gd name="T77" fmla="*/ 236 h 252"/>
                    <a:gd name="T78" fmla="*/ 127 w 391"/>
                    <a:gd name="T79" fmla="*/ 243 h 252"/>
                    <a:gd name="T80" fmla="*/ 129 w 391"/>
                    <a:gd name="T81" fmla="*/ 246 h 252"/>
                    <a:gd name="T82" fmla="*/ 136 w 391"/>
                    <a:gd name="T83" fmla="*/ 221 h 252"/>
                    <a:gd name="T84" fmla="*/ 373 w 391"/>
                    <a:gd name="T85" fmla="*/ 252 h 252"/>
                    <a:gd name="T86" fmla="*/ 391 w 391"/>
                    <a:gd name="T87" fmla="*/ 6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91" h="252">
                      <a:moveTo>
                        <a:pt x="391" y="60"/>
                      </a:moveTo>
                      <a:cubicBezTo>
                        <a:pt x="391" y="60"/>
                        <a:pt x="243" y="42"/>
                        <a:pt x="184" y="33"/>
                      </a:cubicBezTo>
                      <a:cubicBezTo>
                        <a:pt x="112" y="22"/>
                        <a:pt x="11" y="0"/>
                        <a:pt x="11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2" y="56"/>
                        <a:pt x="2" y="56"/>
                        <a:pt x="2" y="56"/>
                      </a:cubicBezTo>
                      <a:cubicBezTo>
                        <a:pt x="4" y="61"/>
                        <a:pt x="4" y="61"/>
                        <a:pt x="4" y="61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4" y="68"/>
                        <a:pt x="4" y="68"/>
                        <a:pt x="4" y="68"/>
                      </a:cubicBezTo>
                      <a:cubicBezTo>
                        <a:pt x="7" y="71"/>
                        <a:pt x="7" y="71"/>
                        <a:pt x="7" y="71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11" y="80"/>
                        <a:pt x="11" y="80"/>
                        <a:pt x="11" y="80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7" y="93"/>
                        <a:pt x="17" y="93"/>
                        <a:pt x="17" y="93"/>
                      </a:cubicBezTo>
                      <a:cubicBezTo>
                        <a:pt x="22" y="98"/>
                        <a:pt x="22" y="98"/>
                        <a:pt x="22" y="98"/>
                      </a:cubicBezTo>
                      <a:cubicBezTo>
                        <a:pt x="25" y="103"/>
                        <a:pt x="25" y="103"/>
                        <a:pt x="25" y="103"/>
                      </a:cubicBezTo>
                      <a:cubicBezTo>
                        <a:pt x="26" y="110"/>
                        <a:pt x="26" y="110"/>
                        <a:pt x="26" y="110"/>
                      </a:cubicBezTo>
                      <a:cubicBezTo>
                        <a:pt x="28" y="116"/>
                        <a:pt x="28" y="116"/>
                        <a:pt x="28" y="116"/>
                      </a:cubicBezTo>
                      <a:cubicBezTo>
                        <a:pt x="31" y="120"/>
                        <a:pt x="31" y="120"/>
                        <a:pt x="31" y="120"/>
                      </a:cubicBezTo>
                      <a:cubicBezTo>
                        <a:pt x="31" y="121"/>
                        <a:pt x="31" y="121"/>
                        <a:pt x="31" y="121"/>
                      </a:cubicBezTo>
                      <a:cubicBezTo>
                        <a:pt x="40" y="123"/>
                        <a:pt x="40" y="123"/>
                        <a:pt x="40" y="123"/>
                      </a:cubicBezTo>
                      <a:cubicBezTo>
                        <a:pt x="40" y="127"/>
                        <a:pt x="40" y="127"/>
                        <a:pt x="40" y="127"/>
                      </a:cubicBezTo>
                      <a:cubicBezTo>
                        <a:pt x="37" y="133"/>
                        <a:pt x="37" y="133"/>
                        <a:pt x="37" y="133"/>
                      </a:cubicBezTo>
                      <a:cubicBezTo>
                        <a:pt x="34" y="139"/>
                        <a:pt x="34" y="139"/>
                        <a:pt x="34" y="139"/>
                      </a:cubicBezTo>
                      <a:cubicBezTo>
                        <a:pt x="31" y="146"/>
                        <a:pt x="31" y="146"/>
                        <a:pt x="31" y="146"/>
                      </a:cubicBezTo>
                      <a:cubicBezTo>
                        <a:pt x="30" y="152"/>
                        <a:pt x="30" y="152"/>
                        <a:pt x="30" y="152"/>
                      </a:cubicBezTo>
                      <a:cubicBezTo>
                        <a:pt x="32" y="158"/>
                        <a:pt x="32" y="158"/>
                        <a:pt x="32" y="158"/>
                      </a:cubicBezTo>
                      <a:cubicBezTo>
                        <a:pt x="31" y="160"/>
                        <a:pt x="31" y="160"/>
                        <a:pt x="31" y="160"/>
                      </a:cubicBezTo>
                      <a:cubicBezTo>
                        <a:pt x="28" y="160"/>
                        <a:pt x="28" y="160"/>
                        <a:pt x="28" y="160"/>
                      </a:cubicBezTo>
                      <a:cubicBezTo>
                        <a:pt x="25" y="164"/>
                        <a:pt x="25" y="164"/>
                        <a:pt x="25" y="164"/>
                      </a:cubicBezTo>
                      <a:cubicBezTo>
                        <a:pt x="22" y="171"/>
                        <a:pt x="22" y="171"/>
                        <a:pt x="22" y="171"/>
                      </a:cubicBezTo>
                      <a:cubicBezTo>
                        <a:pt x="24" y="173"/>
                        <a:pt x="24" y="173"/>
                        <a:pt x="24" y="173"/>
                      </a:cubicBezTo>
                      <a:cubicBezTo>
                        <a:pt x="28" y="175"/>
                        <a:pt x="28" y="175"/>
                        <a:pt x="28" y="175"/>
                      </a:cubicBezTo>
                      <a:cubicBezTo>
                        <a:pt x="28" y="178"/>
                        <a:pt x="28" y="178"/>
                        <a:pt x="28" y="178"/>
                      </a:cubicBezTo>
                      <a:cubicBezTo>
                        <a:pt x="30" y="178"/>
                        <a:pt x="30" y="178"/>
                        <a:pt x="30" y="178"/>
                      </a:cubicBezTo>
                      <a:cubicBezTo>
                        <a:pt x="33" y="175"/>
                        <a:pt x="33" y="175"/>
                        <a:pt x="33" y="175"/>
                      </a:cubicBezTo>
                      <a:cubicBezTo>
                        <a:pt x="36" y="174"/>
                        <a:pt x="36" y="174"/>
                        <a:pt x="36" y="174"/>
                      </a:cubicBezTo>
                      <a:cubicBezTo>
                        <a:pt x="38" y="174"/>
                        <a:pt x="38" y="174"/>
                        <a:pt x="38" y="174"/>
                      </a:cubicBezTo>
                      <a:cubicBezTo>
                        <a:pt x="42" y="171"/>
                        <a:pt x="42" y="171"/>
                        <a:pt x="42" y="171"/>
                      </a:cubicBezTo>
                      <a:cubicBezTo>
                        <a:pt x="44" y="171"/>
                        <a:pt x="44" y="171"/>
                        <a:pt x="44" y="171"/>
                      </a:cubicBezTo>
                      <a:cubicBezTo>
                        <a:pt x="45" y="175"/>
                        <a:pt x="45" y="175"/>
                        <a:pt x="45" y="175"/>
                      </a:cubicBezTo>
                      <a:cubicBezTo>
                        <a:pt x="47" y="179"/>
                        <a:pt x="47" y="179"/>
                        <a:pt x="47" y="179"/>
                      </a:cubicBezTo>
                      <a:cubicBezTo>
                        <a:pt x="48" y="187"/>
                        <a:pt x="48" y="187"/>
                        <a:pt x="48" y="187"/>
                      </a:cubicBezTo>
                      <a:cubicBezTo>
                        <a:pt x="48" y="193"/>
                        <a:pt x="48" y="193"/>
                        <a:pt x="48" y="193"/>
                      </a:cubicBezTo>
                      <a:cubicBezTo>
                        <a:pt x="48" y="196"/>
                        <a:pt x="48" y="196"/>
                        <a:pt x="48" y="196"/>
                      </a:cubicBezTo>
                      <a:cubicBezTo>
                        <a:pt x="52" y="200"/>
                        <a:pt x="52" y="200"/>
                        <a:pt x="52" y="200"/>
                      </a:cubicBezTo>
                      <a:cubicBezTo>
                        <a:pt x="52" y="205"/>
                        <a:pt x="52" y="205"/>
                        <a:pt x="52" y="205"/>
                      </a:cubicBezTo>
                      <a:cubicBezTo>
                        <a:pt x="52" y="210"/>
                        <a:pt x="52" y="210"/>
                        <a:pt x="52" y="210"/>
                      </a:cubicBezTo>
                      <a:cubicBezTo>
                        <a:pt x="52" y="212"/>
                        <a:pt x="52" y="212"/>
                        <a:pt x="52" y="212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59" y="218"/>
                        <a:pt x="59" y="218"/>
                        <a:pt x="59" y="218"/>
                      </a:cubicBezTo>
                      <a:cubicBezTo>
                        <a:pt x="63" y="218"/>
                        <a:pt x="63" y="218"/>
                        <a:pt x="63" y="218"/>
                      </a:cubicBezTo>
                      <a:cubicBezTo>
                        <a:pt x="63" y="224"/>
                        <a:pt x="63" y="224"/>
                        <a:pt x="63" y="224"/>
                      </a:cubicBezTo>
                      <a:cubicBezTo>
                        <a:pt x="65" y="230"/>
                        <a:pt x="65" y="230"/>
                        <a:pt x="65" y="230"/>
                      </a:cubicBezTo>
                      <a:cubicBezTo>
                        <a:pt x="65" y="234"/>
                        <a:pt x="65" y="234"/>
                        <a:pt x="65" y="234"/>
                      </a:cubicBezTo>
                      <a:cubicBezTo>
                        <a:pt x="65" y="237"/>
                        <a:pt x="65" y="237"/>
                        <a:pt x="65" y="237"/>
                      </a:cubicBezTo>
                      <a:cubicBezTo>
                        <a:pt x="67" y="241"/>
                        <a:pt x="67" y="241"/>
                        <a:pt x="67" y="241"/>
                      </a:cubicBezTo>
                      <a:cubicBezTo>
                        <a:pt x="71" y="241"/>
                        <a:pt x="71" y="241"/>
                        <a:pt x="71" y="241"/>
                      </a:cubicBezTo>
                      <a:cubicBezTo>
                        <a:pt x="71" y="239"/>
                        <a:pt x="71" y="239"/>
                        <a:pt x="71" y="239"/>
                      </a:cubicBezTo>
                      <a:cubicBezTo>
                        <a:pt x="72" y="236"/>
                        <a:pt x="72" y="236"/>
                        <a:pt x="72" y="236"/>
                      </a:cubicBezTo>
                      <a:cubicBezTo>
                        <a:pt x="74" y="236"/>
                        <a:pt x="74" y="236"/>
                        <a:pt x="74" y="236"/>
                      </a:cubicBezTo>
                      <a:cubicBezTo>
                        <a:pt x="77" y="236"/>
                        <a:pt x="77" y="236"/>
                        <a:pt x="77" y="236"/>
                      </a:cubicBezTo>
                      <a:cubicBezTo>
                        <a:pt x="82" y="239"/>
                        <a:pt x="82" y="239"/>
                        <a:pt x="82" y="239"/>
                      </a:cubicBezTo>
                      <a:cubicBezTo>
                        <a:pt x="87" y="241"/>
                        <a:pt x="87" y="241"/>
                        <a:pt x="87" y="241"/>
                      </a:cubicBezTo>
                      <a:cubicBezTo>
                        <a:pt x="87" y="239"/>
                        <a:pt x="87" y="239"/>
                        <a:pt x="87" y="239"/>
                      </a:cubicBezTo>
                      <a:cubicBezTo>
                        <a:pt x="88" y="237"/>
                        <a:pt x="88" y="237"/>
                        <a:pt x="88" y="237"/>
                      </a:cubicBezTo>
                      <a:cubicBezTo>
                        <a:pt x="92" y="237"/>
                        <a:pt x="92" y="237"/>
                        <a:pt x="92" y="237"/>
                      </a:cubicBezTo>
                      <a:cubicBezTo>
                        <a:pt x="100" y="238"/>
                        <a:pt x="100" y="238"/>
                        <a:pt x="100" y="238"/>
                      </a:cubicBezTo>
                      <a:cubicBezTo>
                        <a:pt x="105" y="240"/>
                        <a:pt x="105" y="240"/>
                        <a:pt x="105" y="240"/>
                      </a:cubicBezTo>
                      <a:cubicBezTo>
                        <a:pt x="115" y="241"/>
                        <a:pt x="115" y="241"/>
                        <a:pt x="115" y="241"/>
                      </a:cubicBezTo>
                      <a:cubicBezTo>
                        <a:pt x="116" y="238"/>
                        <a:pt x="116" y="238"/>
                        <a:pt x="116" y="238"/>
                      </a:cubicBezTo>
                      <a:cubicBezTo>
                        <a:pt x="117" y="233"/>
                        <a:pt x="117" y="233"/>
                        <a:pt x="117" y="233"/>
                      </a:cubicBezTo>
                      <a:cubicBezTo>
                        <a:pt x="121" y="233"/>
                        <a:pt x="121" y="233"/>
                        <a:pt x="121" y="233"/>
                      </a:cubicBezTo>
                      <a:cubicBezTo>
                        <a:pt x="124" y="236"/>
                        <a:pt x="124" y="236"/>
                        <a:pt x="124" y="236"/>
                      </a:cubicBezTo>
                      <a:cubicBezTo>
                        <a:pt x="126" y="239"/>
                        <a:pt x="126" y="239"/>
                        <a:pt x="126" y="239"/>
                      </a:cubicBezTo>
                      <a:cubicBezTo>
                        <a:pt x="127" y="243"/>
                        <a:pt x="127" y="243"/>
                        <a:pt x="127" y="243"/>
                      </a:cubicBezTo>
                      <a:cubicBezTo>
                        <a:pt x="127" y="244"/>
                        <a:pt x="127" y="244"/>
                        <a:pt x="127" y="244"/>
                      </a:cubicBezTo>
                      <a:cubicBezTo>
                        <a:pt x="129" y="246"/>
                        <a:pt x="129" y="246"/>
                        <a:pt x="129" y="246"/>
                      </a:cubicBezTo>
                      <a:cubicBezTo>
                        <a:pt x="131" y="248"/>
                        <a:pt x="131" y="248"/>
                        <a:pt x="131" y="248"/>
                      </a:cubicBezTo>
                      <a:cubicBezTo>
                        <a:pt x="136" y="221"/>
                        <a:pt x="136" y="221"/>
                        <a:pt x="136" y="221"/>
                      </a:cubicBezTo>
                      <a:cubicBezTo>
                        <a:pt x="372" y="252"/>
                        <a:pt x="372" y="252"/>
                        <a:pt x="372" y="252"/>
                      </a:cubicBezTo>
                      <a:cubicBezTo>
                        <a:pt x="373" y="252"/>
                        <a:pt x="373" y="252"/>
                        <a:pt x="373" y="252"/>
                      </a:cubicBezTo>
                      <a:cubicBezTo>
                        <a:pt x="377" y="207"/>
                        <a:pt x="377" y="207"/>
                        <a:pt x="377" y="207"/>
                      </a:cubicBezTo>
                      <a:lnTo>
                        <a:pt x="391" y="6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</p:grpSp>
          <p:sp>
            <p:nvSpPr>
              <p:cNvPr id="126" name="Freeform 44">
                <a:extLst>
                  <a:ext uri="{FF2B5EF4-FFF2-40B4-BE49-F238E27FC236}">
                    <a16:creationId xmlns:a16="http://schemas.microsoft.com/office/drawing/2014/main" id="{1EB7B201-C042-334C-B48C-EE4BA209A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5782" y="7517588"/>
                <a:ext cx="1060784" cy="1046718"/>
              </a:xfrm>
              <a:custGeom>
                <a:avLst/>
                <a:gdLst>
                  <a:gd name="T0" fmla="*/ 24 w 148"/>
                  <a:gd name="T1" fmla="*/ 136 h 146"/>
                  <a:gd name="T2" fmla="*/ 31 w 148"/>
                  <a:gd name="T3" fmla="*/ 144 h 146"/>
                  <a:gd name="T4" fmla="*/ 38 w 148"/>
                  <a:gd name="T5" fmla="*/ 146 h 146"/>
                  <a:gd name="T6" fmla="*/ 48 w 148"/>
                  <a:gd name="T7" fmla="*/ 142 h 146"/>
                  <a:gd name="T8" fmla="*/ 64 w 148"/>
                  <a:gd name="T9" fmla="*/ 134 h 146"/>
                  <a:gd name="T10" fmla="*/ 79 w 148"/>
                  <a:gd name="T11" fmla="*/ 125 h 146"/>
                  <a:gd name="T12" fmla="*/ 79 w 148"/>
                  <a:gd name="T13" fmla="*/ 112 h 146"/>
                  <a:gd name="T14" fmla="*/ 87 w 148"/>
                  <a:gd name="T15" fmla="*/ 99 h 146"/>
                  <a:gd name="T16" fmla="*/ 91 w 148"/>
                  <a:gd name="T17" fmla="*/ 80 h 146"/>
                  <a:gd name="T18" fmla="*/ 100 w 148"/>
                  <a:gd name="T19" fmla="*/ 84 h 146"/>
                  <a:gd name="T20" fmla="*/ 103 w 148"/>
                  <a:gd name="T21" fmla="*/ 83 h 146"/>
                  <a:gd name="T22" fmla="*/ 108 w 148"/>
                  <a:gd name="T23" fmla="*/ 71 h 146"/>
                  <a:gd name="T24" fmla="*/ 110 w 148"/>
                  <a:gd name="T25" fmla="*/ 67 h 146"/>
                  <a:gd name="T26" fmla="*/ 114 w 148"/>
                  <a:gd name="T27" fmla="*/ 69 h 146"/>
                  <a:gd name="T28" fmla="*/ 122 w 148"/>
                  <a:gd name="T29" fmla="*/ 57 h 146"/>
                  <a:gd name="T30" fmla="*/ 126 w 148"/>
                  <a:gd name="T31" fmla="*/ 47 h 146"/>
                  <a:gd name="T32" fmla="*/ 135 w 148"/>
                  <a:gd name="T33" fmla="*/ 44 h 146"/>
                  <a:gd name="T34" fmla="*/ 143 w 148"/>
                  <a:gd name="T35" fmla="*/ 47 h 146"/>
                  <a:gd name="T36" fmla="*/ 148 w 148"/>
                  <a:gd name="T37" fmla="*/ 43 h 146"/>
                  <a:gd name="T38" fmla="*/ 145 w 148"/>
                  <a:gd name="T39" fmla="*/ 36 h 146"/>
                  <a:gd name="T40" fmla="*/ 130 w 148"/>
                  <a:gd name="T41" fmla="*/ 28 h 146"/>
                  <a:gd name="T42" fmla="*/ 120 w 148"/>
                  <a:gd name="T43" fmla="*/ 31 h 146"/>
                  <a:gd name="T44" fmla="*/ 113 w 148"/>
                  <a:gd name="T45" fmla="*/ 34 h 146"/>
                  <a:gd name="T46" fmla="*/ 107 w 148"/>
                  <a:gd name="T47" fmla="*/ 40 h 146"/>
                  <a:gd name="T48" fmla="*/ 94 w 148"/>
                  <a:gd name="T49" fmla="*/ 50 h 146"/>
                  <a:gd name="T50" fmla="*/ 88 w 148"/>
                  <a:gd name="T51" fmla="*/ 33 h 146"/>
                  <a:gd name="T52" fmla="*/ 51 w 148"/>
                  <a:gd name="T53" fmla="*/ 0 h 146"/>
                  <a:gd name="T54" fmla="*/ 47 w 148"/>
                  <a:gd name="T55" fmla="*/ 3 h 146"/>
                  <a:gd name="T56" fmla="*/ 48 w 148"/>
                  <a:gd name="T57" fmla="*/ 7 h 146"/>
                  <a:gd name="T58" fmla="*/ 48 w 148"/>
                  <a:gd name="T59" fmla="*/ 19 h 146"/>
                  <a:gd name="T60" fmla="*/ 47 w 148"/>
                  <a:gd name="T61" fmla="*/ 28 h 146"/>
                  <a:gd name="T62" fmla="*/ 46 w 148"/>
                  <a:gd name="T63" fmla="*/ 39 h 146"/>
                  <a:gd name="T64" fmla="*/ 36 w 148"/>
                  <a:gd name="T65" fmla="*/ 51 h 146"/>
                  <a:gd name="T66" fmla="*/ 28 w 148"/>
                  <a:gd name="T67" fmla="*/ 55 h 146"/>
                  <a:gd name="T68" fmla="*/ 21 w 148"/>
                  <a:gd name="T69" fmla="*/ 65 h 146"/>
                  <a:gd name="T70" fmla="*/ 19 w 148"/>
                  <a:gd name="T71" fmla="*/ 76 h 146"/>
                  <a:gd name="T72" fmla="*/ 12 w 148"/>
                  <a:gd name="T73" fmla="*/ 76 h 146"/>
                  <a:gd name="T74" fmla="*/ 9 w 148"/>
                  <a:gd name="T75" fmla="*/ 91 h 146"/>
                  <a:gd name="T76" fmla="*/ 3 w 148"/>
                  <a:gd name="T77" fmla="*/ 98 h 146"/>
                  <a:gd name="T78" fmla="*/ 3 w 148"/>
                  <a:gd name="T79" fmla="*/ 114 h 146"/>
                  <a:gd name="T80" fmla="*/ 10 w 148"/>
                  <a:gd name="T81" fmla="*/ 127 h 146"/>
                  <a:gd name="T82" fmla="*/ 19 w 148"/>
                  <a:gd name="T83" fmla="*/ 138 h 146"/>
                  <a:gd name="T84" fmla="*/ 21 w 148"/>
                  <a:gd name="T8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146">
                    <a:moveTo>
                      <a:pt x="21" y="136"/>
                    </a:moveTo>
                    <a:lnTo>
                      <a:pt x="24" y="136"/>
                    </a:lnTo>
                    <a:lnTo>
                      <a:pt x="25" y="139"/>
                    </a:lnTo>
                    <a:lnTo>
                      <a:pt x="31" y="144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4" y="139"/>
                    </a:lnTo>
                    <a:lnTo>
                      <a:pt x="48" y="142"/>
                    </a:lnTo>
                    <a:lnTo>
                      <a:pt x="57" y="140"/>
                    </a:lnTo>
                    <a:lnTo>
                      <a:pt x="64" y="134"/>
                    </a:lnTo>
                    <a:lnTo>
                      <a:pt x="75" y="128"/>
                    </a:lnTo>
                    <a:lnTo>
                      <a:pt x="79" y="125"/>
                    </a:lnTo>
                    <a:lnTo>
                      <a:pt x="78" y="117"/>
                    </a:lnTo>
                    <a:lnTo>
                      <a:pt x="79" y="112"/>
                    </a:lnTo>
                    <a:lnTo>
                      <a:pt x="84" y="107"/>
                    </a:lnTo>
                    <a:lnTo>
                      <a:pt x="87" y="99"/>
                    </a:lnTo>
                    <a:lnTo>
                      <a:pt x="90" y="87"/>
                    </a:lnTo>
                    <a:lnTo>
                      <a:pt x="91" y="80"/>
                    </a:lnTo>
                    <a:lnTo>
                      <a:pt x="95" y="82"/>
                    </a:lnTo>
                    <a:lnTo>
                      <a:pt x="100" y="84"/>
                    </a:lnTo>
                    <a:lnTo>
                      <a:pt x="102" y="85"/>
                    </a:lnTo>
                    <a:lnTo>
                      <a:pt x="103" y="83"/>
                    </a:lnTo>
                    <a:lnTo>
                      <a:pt x="106" y="75"/>
                    </a:lnTo>
                    <a:lnTo>
                      <a:pt x="108" y="71"/>
                    </a:lnTo>
                    <a:lnTo>
                      <a:pt x="109" y="67"/>
                    </a:lnTo>
                    <a:lnTo>
                      <a:pt x="110" y="67"/>
                    </a:lnTo>
                    <a:lnTo>
                      <a:pt x="113" y="67"/>
                    </a:lnTo>
                    <a:lnTo>
                      <a:pt x="114" y="69"/>
                    </a:lnTo>
                    <a:lnTo>
                      <a:pt x="119" y="60"/>
                    </a:lnTo>
                    <a:lnTo>
                      <a:pt x="122" y="57"/>
                    </a:lnTo>
                    <a:lnTo>
                      <a:pt x="124" y="54"/>
                    </a:lnTo>
                    <a:lnTo>
                      <a:pt x="126" y="47"/>
                    </a:lnTo>
                    <a:lnTo>
                      <a:pt x="126" y="39"/>
                    </a:lnTo>
                    <a:lnTo>
                      <a:pt x="135" y="44"/>
                    </a:lnTo>
                    <a:lnTo>
                      <a:pt x="141" y="47"/>
                    </a:lnTo>
                    <a:lnTo>
                      <a:pt x="143" y="47"/>
                    </a:lnTo>
                    <a:lnTo>
                      <a:pt x="146" y="44"/>
                    </a:lnTo>
                    <a:lnTo>
                      <a:pt x="148" y="43"/>
                    </a:lnTo>
                    <a:lnTo>
                      <a:pt x="147" y="43"/>
                    </a:lnTo>
                    <a:lnTo>
                      <a:pt x="145" y="36"/>
                    </a:lnTo>
                    <a:lnTo>
                      <a:pt x="141" y="31"/>
                    </a:lnTo>
                    <a:lnTo>
                      <a:pt x="130" y="28"/>
                    </a:lnTo>
                    <a:lnTo>
                      <a:pt x="123" y="31"/>
                    </a:lnTo>
                    <a:lnTo>
                      <a:pt x="120" y="31"/>
                    </a:lnTo>
                    <a:lnTo>
                      <a:pt x="114" y="35"/>
                    </a:lnTo>
                    <a:lnTo>
                      <a:pt x="113" y="34"/>
                    </a:lnTo>
                    <a:lnTo>
                      <a:pt x="112" y="34"/>
                    </a:lnTo>
                    <a:lnTo>
                      <a:pt x="107" y="40"/>
                    </a:lnTo>
                    <a:lnTo>
                      <a:pt x="102" y="40"/>
                    </a:lnTo>
                    <a:lnTo>
                      <a:pt x="94" y="50"/>
                    </a:lnTo>
                    <a:lnTo>
                      <a:pt x="91" y="50"/>
                    </a:lnTo>
                    <a:lnTo>
                      <a:pt x="88" y="33"/>
                    </a:lnTo>
                    <a:lnTo>
                      <a:pt x="57" y="39"/>
                    </a:lnTo>
                    <a:lnTo>
                      <a:pt x="51" y="0"/>
                    </a:lnTo>
                    <a:lnTo>
                      <a:pt x="48" y="0"/>
                    </a:lnTo>
                    <a:lnTo>
                      <a:pt x="47" y="3"/>
                    </a:lnTo>
                    <a:lnTo>
                      <a:pt x="48" y="6"/>
                    </a:lnTo>
                    <a:lnTo>
                      <a:pt x="48" y="7"/>
                    </a:lnTo>
                    <a:lnTo>
                      <a:pt x="48" y="15"/>
                    </a:lnTo>
                    <a:lnTo>
                      <a:pt x="48" y="19"/>
                    </a:lnTo>
                    <a:lnTo>
                      <a:pt x="47" y="22"/>
                    </a:lnTo>
                    <a:lnTo>
                      <a:pt x="47" y="28"/>
                    </a:lnTo>
                    <a:lnTo>
                      <a:pt x="46" y="36"/>
                    </a:lnTo>
                    <a:lnTo>
                      <a:pt x="46" y="39"/>
                    </a:lnTo>
                    <a:lnTo>
                      <a:pt x="44" y="44"/>
                    </a:lnTo>
                    <a:lnTo>
                      <a:pt x="36" y="51"/>
                    </a:lnTo>
                    <a:lnTo>
                      <a:pt x="33" y="55"/>
                    </a:lnTo>
                    <a:lnTo>
                      <a:pt x="28" y="55"/>
                    </a:lnTo>
                    <a:lnTo>
                      <a:pt x="24" y="61"/>
                    </a:lnTo>
                    <a:lnTo>
                      <a:pt x="21" y="65"/>
                    </a:lnTo>
                    <a:lnTo>
                      <a:pt x="20" y="75"/>
                    </a:lnTo>
                    <a:lnTo>
                      <a:pt x="19" y="76"/>
                    </a:lnTo>
                    <a:lnTo>
                      <a:pt x="15" y="73"/>
                    </a:lnTo>
                    <a:lnTo>
                      <a:pt x="12" y="76"/>
                    </a:lnTo>
                    <a:lnTo>
                      <a:pt x="9" y="87"/>
                    </a:lnTo>
                    <a:lnTo>
                      <a:pt x="9" y="91"/>
                    </a:lnTo>
                    <a:lnTo>
                      <a:pt x="7" y="94"/>
                    </a:lnTo>
                    <a:lnTo>
                      <a:pt x="3" y="98"/>
                    </a:lnTo>
                    <a:lnTo>
                      <a:pt x="0" y="101"/>
                    </a:lnTo>
                    <a:lnTo>
                      <a:pt x="3" y="114"/>
                    </a:lnTo>
                    <a:lnTo>
                      <a:pt x="5" y="120"/>
                    </a:lnTo>
                    <a:lnTo>
                      <a:pt x="10" y="127"/>
                    </a:lnTo>
                    <a:lnTo>
                      <a:pt x="15" y="132"/>
                    </a:lnTo>
                    <a:lnTo>
                      <a:pt x="19" y="138"/>
                    </a:lnTo>
                    <a:lnTo>
                      <a:pt x="20" y="138"/>
                    </a:lnTo>
                    <a:lnTo>
                      <a:pt x="21" y="136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</p:grpSp>
        <p:sp>
          <p:nvSpPr>
            <p:cNvPr id="133" name="Line 48">
              <a:extLst>
                <a:ext uri="{FF2B5EF4-FFF2-40B4-BE49-F238E27FC236}">
                  <a16:creationId xmlns:a16="http://schemas.microsoft.com/office/drawing/2014/main" id="{7560CC25-1CFF-804D-A703-160A029B3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5209" y="6019204"/>
              <a:ext cx="0" cy="0"/>
            </a:xfrm>
            <a:prstGeom prst="line">
              <a:avLst/>
            </a:prstGeom>
            <a:solidFill>
              <a:schemeClr val="bg1">
                <a:lumMod val="50000"/>
                <a:alpha val="10000"/>
              </a:schemeClr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34" name="Line 49">
              <a:extLst>
                <a:ext uri="{FF2B5EF4-FFF2-40B4-BE49-F238E27FC236}">
                  <a16:creationId xmlns:a16="http://schemas.microsoft.com/office/drawing/2014/main" id="{C558B146-3C43-D143-A3A5-ABBC02994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5209" y="6019204"/>
              <a:ext cx="0" cy="0"/>
            </a:xfrm>
            <a:prstGeom prst="line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2E6A194-AA02-E04F-9584-52FDEA3F997D}"/>
                </a:ext>
              </a:extLst>
            </p:cNvPr>
            <p:cNvGrpSpPr/>
            <p:nvPr/>
          </p:nvGrpSpPr>
          <p:grpSpPr>
            <a:xfrm>
              <a:off x="11028965" y="5194731"/>
              <a:ext cx="11396240" cy="5620729"/>
              <a:chOff x="11028965" y="5194731"/>
              <a:chExt cx="11396240" cy="5620729"/>
            </a:xfrm>
            <a:solidFill>
              <a:schemeClr val="accent2"/>
            </a:solidFill>
          </p:grpSpPr>
          <p:sp>
            <p:nvSpPr>
              <p:cNvPr id="136" name="Freeform 26">
                <a:extLst>
                  <a:ext uri="{FF2B5EF4-FFF2-40B4-BE49-F238E27FC236}">
                    <a16:creationId xmlns:a16="http://schemas.microsoft.com/office/drawing/2014/main" id="{D9237903-F58F-DE45-8965-047321EB3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94814" y="6757642"/>
                <a:ext cx="401378" cy="365635"/>
              </a:xfrm>
              <a:custGeom>
                <a:avLst/>
                <a:gdLst>
                  <a:gd name="T0" fmla="*/ 4 w 56"/>
                  <a:gd name="T1" fmla="*/ 29 h 51"/>
                  <a:gd name="T2" fmla="*/ 4 w 56"/>
                  <a:gd name="T3" fmla="*/ 36 h 51"/>
                  <a:gd name="T4" fmla="*/ 8 w 56"/>
                  <a:gd name="T5" fmla="*/ 42 h 51"/>
                  <a:gd name="T6" fmla="*/ 4 w 56"/>
                  <a:gd name="T7" fmla="*/ 48 h 51"/>
                  <a:gd name="T8" fmla="*/ 5 w 56"/>
                  <a:gd name="T9" fmla="*/ 51 h 51"/>
                  <a:gd name="T10" fmla="*/ 9 w 56"/>
                  <a:gd name="T11" fmla="*/ 50 h 51"/>
                  <a:gd name="T12" fmla="*/ 13 w 56"/>
                  <a:gd name="T13" fmla="*/ 45 h 51"/>
                  <a:gd name="T14" fmla="*/ 15 w 56"/>
                  <a:gd name="T15" fmla="*/ 44 h 51"/>
                  <a:gd name="T16" fmla="*/ 20 w 56"/>
                  <a:gd name="T17" fmla="*/ 39 h 51"/>
                  <a:gd name="T18" fmla="*/ 25 w 56"/>
                  <a:gd name="T19" fmla="*/ 36 h 51"/>
                  <a:gd name="T20" fmla="*/ 33 w 56"/>
                  <a:gd name="T21" fmla="*/ 36 h 51"/>
                  <a:gd name="T22" fmla="*/ 37 w 56"/>
                  <a:gd name="T23" fmla="*/ 34 h 51"/>
                  <a:gd name="T24" fmla="*/ 39 w 56"/>
                  <a:gd name="T25" fmla="*/ 32 h 51"/>
                  <a:gd name="T26" fmla="*/ 44 w 56"/>
                  <a:gd name="T27" fmla="*/ 30 h 51"/>
                  <a:gd name="T28" fmla="*/ 49 w 56"/>
                  <a:gd name="T29" fmla="*/ 28 h 51"/>
                  <a:gd name="T30" fmla="*/ 55 w 56"/>
                  <a:gd name="T31" fmla="*/ 28 h 51"/>
                  <a:gd name="T32" fmla="*/ 56 w 56"/>
                  <a:gd name="T33" fmla="*/ 26 h 51"/>
                  <a:gd name="T34" fmla="*/ 50 w 56"/>
                  <a:gd name="T35" fmla="*/ 0 h 51"/>
                  <a:gd name="T36" fmla="*/ 24 w 56"/>
                  <a:gd name="T37" fmla="*/ 5 h 51"/>
                  <a:gd name="T38" fmla="*/ 0 w 56"/>
                  <a:gd name="T39" fmla="*/ 9 h 51"/>
                  <a:gd name="T40" fmla="*/ 0 w 56"/>
                  <a:gd name="T41" fmla="*/ 10 h 51"/>
                  <a:gd name="T42" fmla="*/ 4 w 56"/>
                  <a:gd name="T43" fmla="*/ 2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51">
                    <a:moveTo>
                      <a:pt x="4" y="29"/>
                    </a:moveTo>
                    <a:lnTo>
                      <a:pt x="4" y="36"/>
                    </a:lnTo>
                    <a:lnTo>
                      <a:pt x="8" y="42"/>
                    </a:lnTo>
                    <a:lnTo>
                      <a:pt x="4" y="48"/>
                    </a:lnTo>
                    <a:lnTo>
                      <a:pt x="5" y="51"/>
                    </a:lnTo>
                    <a:lnTo>
                      <a:pt x="9" y="50"/>
                    </a:lnTo>
                    <a:lnTo>
                      <a:pt x="13" y="45"/>
                    </a:lnTo>
                    <a:lnTo>
                      <a:pt x="15" y="44"/>
                    </a:lnTo>
                    <a:lnTo>
                      <a:pt x="20" y="39"/>
                    </a:lnTo>
                    <a:lnTo>
                      <a:pt x="25" y="36"/>
                    </a:lnTo>
                    <a:lnTo>
                      <a:pt x="33" y="36"/>
                    </a:lnTo>
                    <a:lnTo>
                      <a:pt x="37" y="34"/>
                    </a:lnTo>
                    <a:lnTo>
                      <a:pt x="39" y="32"/>
                    </a:lnTo>
                    <a:lnTo>
                      <a:pt x="44" y="30"/>
                    </a:lnTo>
                    <a:lnTo>
                      <a:pt x="49" y="28"/>
                    </a:lnTo>
                    <a:lnTo>
                      <a:pt x="55" y="28"/>
                    </a:lnTo>
                    <a:lnTo>
                      <a:pt x="56" y="26"/>
                    </a:lnTo>
                    <a:lnTo>
                      <a:pt x="50" y="0"/>
                    </a:lnTo>
                    <a:lnTo>
                      <a:pt x="24" y="5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29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37" name="Freeform 27">
                <a:extLst>
                  <a:ext uri="{FF2B5EF4-FFF2-40B4-BE49-F238E27FC236}">
                    <a16:creationId xmlns:a16="http://schemas.microsoft.com/office/drawing/2014/main" id="{44FD5315-72CC-9D44-AC1A-48B085B41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53185" y="6721793"/>
                <a:ext cx="172020" cy="222249"/>
              </a:xfrm>
              <a:custGeom>
                <a:avLst/>
                <a:gdLst>
                  <a:gd name="T0" fmla="*/ 23 w 24"/>
                  <a:gd name="T1" fmla="*/ 15 h 31"/>
                  <a:gd name="T2" fmla="*/ 21 w 24"/>
                  <a:gd name="T3" fmla="*/ 13 h 31"/>
                  <a:gd name="T4" fmla="*/ 21 w 24"/>
                  <a:gd name="T5" fmla="*/ 12 h 31"/>
                  <a:gd name="T6" fmla="*/ 18 w 24"/>
                  <a:gd name="T7" fmla="*/ 11 h 31"/>
                  <a:gd name="T8" fmla="*/ 16 w 24"/>
                  <a:gd name="T9" fmla="*/ 10 h 31"/>
                  <a:gd name="T10" fmla="*/ 16 w 24"/>
                  <a:gd name="T11" fmla="*/ 7 h 31"/>
                  <a:gd name="T12" fmla="*/ 13 w 24"/>
                  <a:gd name="T13" fmla="*/ 5 h 31"/>
                  <a:gd name="T14" fmla="*/ 10 w 24"/>
                  <a:gd name="T15" fmla="*/ 0 h 31"/>
                  <a:gd name="T16" fmla="*/ 0 w 24"/>
                  <a:gd name="T17" fmla="*/ 5 h 31"/>
                  <a:gd name="T18" fmla="*/ 6 w 24"/>
                  <a:gd name="T19" fmla="*/ 31 h 31"/>
                  <a:gd name="T20" fmla="*/ 8 w 24"/>
                  <a:gd name="T21" fmla="*/ 29 h 31"/>
                  <a:gd name="T22" fmla="*/ 10 w 24"/>
                  <a:gd name="T23" fmla="*/ 28 h 31"/>
                  <a:gd name="T24" fmla="*/ 14 w 24"/>
                  <a:gd name="T25" fmla="*/ 26 h 31"/>
                  <a:gd name="T26" fmla="*/ 14 w 24"/>
                  <a:gd name="T27" fmla="*/ 23 h 31"/>
                  <a:gd name="T28" fmla="*/ 14 w 24"/>
                  <a:gd name="T29" fmla="*/ 22 h 31"/>
                  <a:gd name="T30" fmla="*/ 14 w 24"/>
                  <a:gd name="T31" fmla="*/ 20 h 31"/>
                  <a:gd name="T32" fmla="*/ 14 w 24"/>
                  <a:gd name="T33" fmla="*/ 17 h 31"/>
                  <a:gd name="T34" fmla="*/ 14 w 24"/>
                  <a:gd name="T35" fmla="*/ 15 h 31"/>
                  <a:gd name="T36" fmla="*/ 14 w 24"/>
                  <a:gd name="T37" fmla="*/ 14 h 31"/>
                  <a:gd name="T38" fmla="*/ 15 w 24"/>
                  <a:gd name="T39" fmla="*/ 13 h 31"/>
                  <a:gd name="T40" fmla="*/ 16 w 24"/>
                  <a:gd name="T41" fmla="*/ 13 h 31"/>
                  <a:gd name="T42" fmla="*/ 19 w 24"/>
                  <a:gd name="T43" fmla="*/ 14 h 31"/>
                  <a:gd name="T44" fmla="*/ 19 w 24"/>
                  <a:gd name="T45" fmla="*/ 16 h 31"/>
                  <a:gd name="T46" fmla="*/ 21 w 24"/>
                  <a:gd name="T47" fmla="*/ 20 h 31"/>
                  <a:gd name="T48" fmla="*/ 21 w 24"/>
                  <a:gd name="T49" fmla="*/ 21 h 31"/>
                  <a:gd name="T50" fmla="*/ 22 w 24"/>
                  <a:gd name="T51" fmla="*/ 22 h 31"/>
                  <a:gd name="T52" fmla="*/ 24 w 24"/>
                  <a:gd name="T53" fmla="*/ 21 h 31"/>
                  <a:gd name="T54" fmla="*/ 24 w 24"/>
                  <a:gd name="T55" fmla="*/ 20 h 31"/>
                  <a:gd name="T56" fmla="*/ 24 w 24"/>
                  <a:gd name="T57" fmla="*/ 19 h 31"/>
                  <a:gd name="T58" fmla="*/ 23 w 24"/>
                  <a:gd name="T5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" h="31">
                    <a:moveTo>
                      <a:pt x="23" y="15"/>
                    </a:moveTo>
                    <a:lnTo>
                      <a:pt x="21" y="13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6" y="10"/>
                    </a:lnTo>
                    <a:lnTo>
                      <a:pt x="16" y="7"/>
                    </a:lnTo>
                    <a:lnTo>
                      <a:pt x="13" y="5"/>
                    </a:lnTo>
                    <a:lnTo>
                      <a:pt x="10" y="0"/>
                    </a:lnTo>
                    <a:lnTo>
                      <a:pt x="0" y="5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10" y="28"/>
                    </a:lnTo>
                    <a:lnTo>
                      <a:pt x="14" y="26"/>
                    </a:lnTo>
                    <a:lnTo>
                      <a:pt x="14" y="23"/>
                    </a:lnTo>
                    <a:lnTo>
                      <a:pt x="14" y="22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4" y="15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6" y="13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22" y="22"/>
                    </a:lnTo>
                    <a:lnTo>
                      <a:pt x="24" y="21"/>
                    </a:lnTo>
                    <a:lnTo>
                      <a:pt x="24" y="20"/>
                    </a:lnTo>
                    <a:lnTo>
                      <a:pt x="24" y="19"/>
                    </a:lnTo>
                    <a:lnTo>
                      <a:pt x="23" y="15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38" name="Freeform 30">
                <a:extLst>
                  <a:ext uri="{FF2B5EF4-FFF2-40B4-BE49-F238E27FC236}">
                    <a16:creationId xmlns:a16="http://schemas.microsoft.com/office/drawing/2014/main" id="{BFF45A1B-69D3-784C-83FD-063F878F3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93776" y="7101773"/>
                <a:ext cx="301030" cy="673911"/>
              </a:xfrm>
              <a:custGeom>
                <a:avLst/>
                <a:gdLst>
                  <a:gd name="T0" fmla="*/ 36 w 42"/>
                  <a:gd name="T1" fmla="*/ 13 h 94"/>
                  <a:gd name="T2" fmla="*/ 36 w 42"/>
                  <a:gd name="T3" fmla="*/ 9 h 94"/>
                  <a:gd name="T4" fmla="*/ 34 w 42"/>
                  <a:gd name="T5" fmla="*/ 7 h 94"/>
                  <a:gd name="T6" fmla="*/ 21 w 42"/>
                  <a:gd name="T7" fmla="*/ 3 h 94"/>
                  <a:gd name="T8" fmla="*/ 9 w 42"/>
                  <a:gd name="T9" fmla="*/ 0 h 94"/>
                  <a:gd name="T10" fmla="*/ 8 w 42"/>
                  <a:gd name="T11" fmla="*/ 3 h 94"/>
                  <a:gd name="T12" fmla="*/ 6 w 42"/>
                  <a:gd name="T13" fmla="*/ 7 h 94"/>
                  <a:gd name="T14" fmla="*/ 3 w 42"/>
                  <a:gd name="T15" fmla="*/ 9 h 94"/>
                  <a:gd name="T16" fmla="*/ 2 w 42"/>
                  <a:gd name="T17" fmla="*/ 14 h 94"/>
                  <a:gd name="T18" fmla="*/ 3 w 42"/>
                  <a:gd name="T19" fmla="*/ 20 h 94"/>
                  <a:gd name="T20" fmla="*/ 3 w 42"/>
                  <a:gd name="T21" fmla="*/ 25 h 94"/>
                  <a:gd name="T22" fmla="*/ 2 w 42"/>
                  <a:gd name="T23" fmla="*/ 30 h 94"/>
                  <a:gd name="T24" fmla="*/ 5 w 42"/>
                  <a:gd name="T25" fmla="*/ 32 h 94"/>
                  <a:gd name="T26" fmla="*/ 9 w 42"/>
                  <a:gd name="T27" fmla="*/ 34 h 94"/>
                  <a:gd name="T28" fmla="*/ 11 w 42"/>
                  <a:gd name="T29" fmla="*/ 38 h 94"/>
                  <a:gd name="T30" fmla="*/ 15 w 42"/>
                  <a:gd name="T31" fmla="*/ 42 h 94"/>
                  <a:gd name="T32" fmla="*/ 20 w 42"/>
                  <a:gd name="T33" fmla="*/ 46 h 94"/>
                  <a:gd name="T34" fmla="*/ 20 w 42"/>
                  <a:gd name="T35" fmla="*/ 47 h 94"/>
                  <a:gd name="T36" fmla="*/ 18 w 42"/>
                  <a:gd name="T37" fmla="*/ 53 h 94"/>
                  <a:gd name="T38" fmla="*/ 10 w 42"/>
                  <a:gd name="T39" fmla="*/ 58 h 94"/>
                  <a:gd name="T40" fmla="*/ 3 w 42"/>
                  <a:gd name="T41" fmla="*/ 64 h 94"/>
                  <a:gd name="T42" fmla="*/ 2 w 42"/>
                  <a:gd name="T43" fmla="*/ 67 h 94"/>
                  <a:gd name="T44" fmla="*/ 0 w 42"/>
                  <a:gd name="T45" fmla="*/ 72 h 94"/>
                  <a:gd name="T46" fmla="*/ 1 w 42"/>
                  <a:gd name="T47" fmla="*/ 75 h 94"/>
                  <a:gd name="T48" fmla="*/ 3 w 42"/>
                  <a:gd name="T49" fmla="*/ 79 h 94"/>
                  <a:gd name="T50" fmla="*/ 8 w 42"/>
                  <a:gd name="T51" fmla="*/ 83 h 94"/>
                  <a:gd name="T52" fmla="*/ 12 w 42"/>
                  <a:gd name="T53" fmla="*/ 85 h 94"/>
                  <a:gd name="T54" fmla="*/ 15 w 42"/>
                  <a:gd name="T55" fmla="*/ 86 h 94"/>
                  <a:gd name="T56" fmla="*/ 20 w 42"/>
                  <a:gd name="T57" fmla="*/ 86 h 94"/>
                  <a:gd name="T58" fmla="*/ 24 w 42"/>
                  <a:gd name="T59" fmla="*/ 86 h 94"/>
                  <a:gd name="T60" fmla="*/ 25 w 42"/>
                  <a:gd name="T61" fmla="*/ 86 h 94"/>
                  <a:gd name="T62" fmla="*/ 24 w 42"/>
                  <a:gd name="T63" fmla="*/ 90 h 94"/>
                  <a:gd name="T64" fmla="*/ 24 w 42"/>
                  <a:gd name="T65" fmla="*/ 93 h 94"/>
                  <a:gd name="T66" fmla="*/ 25 w 42"/>
                  <a:gd name="T67" fmla="*/ 94 h 94"/>
                  <a:gd name="T68" fmla="*/ 26 w 42"/>
                  <a:gd name="T69" fmla="*/ 94 h 94"/>
                  <a:gd name="T70" fmla="*/ 27 w 42"/>
                  <a:gd name="T71" fmla="*/ 87 h 94"/>
                  <a:gd name="T72" fmla="*/ 28 w 42"/>
                  <a:gd name="T73" fmla="*/ 86 h 94"/>
                  <a:gd name="T74" fmla="*/ 31 w 42"/>
                  <a:gd name="T75" fmla="*/ 82 h 94"/>
                  <a:gd name="T76" fmla="*/ 36 w 42"/>
                  <a:gd name="T77" fmla="*/ 78 h 94"/>
                  <a:gd name="T78" fmla="*/ 36 w 42"/>
                  <a:gd name="T79" fmla="*/ 69 h 94"/>
                  <a:gd name="T80" fmla="*/ 36 w 42"/>
                  <a:gd name="T81" fmla="*/ 65 h 94"/>
                  <a:gd name="T82" fmla="*/ 40 w 42"/>
                  <a:gd name="T83" fmla="*/ 61 h 94"/>
                  <a:gd name="T84" fmla="*/ 41 w 42"/>
                  <a:gd name="T85" fmla="*/ 53 h 94"/>
                  <a:gd name="T86" fmla="*/ 42 w 42"/>
                  <a:gd name="T87" fmla="*/ 48 h 94"/>
                  <a:gd name="T88" fmla="*/ 42 w 42"/>
                  <a:gd name="T89" fmla="*/ 40 h 94"/>
                  <a:gd name="T90" fmla="*/ 42 w 42"/>
                  <a:gd name="T91" fmla="*/ 36 h 94"/>
                  <a:gd name="T92" fmla="*/ 40 w 42"/>
                  <a:gd name="T93" fmla="*/ 30 h 94"/>
                  <a:gd name="T94" fmla="*/ 36 w 42"/>
                  <a:gd name="T95" fmla="*/ 30 h 94"/>
                  <a:gd name="T96" fmla="*/ 34 w 42"/>
                  <a:gd name="T97" fmla="*/ 30 h 94"/>
                  <a:gd name="T98" fmla="*/ 35 w 42"/>
                  <a:gd name="T99" fmla="*/ 25 h 94"/>
                  <a:gd name="T100" fmla="*/ 37 w 42"/>
                  <a:gd name="T101" fmla="*/ 20 h 94"/>
                  <a:gd name="T102" fmla="*/ 39 w 42"/>
                  <a:gd name="T103" fmla="*/ 18 h 94"/>
                  <a:gd name="T104" fmla="*/ 38 w 42"/>
                  <a:gd name="T105" fmla="*/ 17 h 94"/>
                  <a:gd name="T106" fmla="*/ 36 w 42"/>
                  <a:gd name="T107" fmla="*/ 1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94">
                    <a:moveTo>
                      <a:pt x="36" y="13"/>
                    </a:moveTo>
                    <a:lnTo>
                      <a:pt x="36" y="9"/>
                    </a:lnTo>
                    <a:lnTo>
                      <a:pt x="34" y="7"/>
                    </a:lnTo>
                    <a:lnTo>
                      <a:pt x="21" y="3"/>
                    </a:lnTo>
                    <a:lnTo>
                      <a:pt x="9" y="0"/>
                    </a:lnTo>
                    <a:lnTo>
                      <a:pt x="8" y="3"/>
                    </a:lnTo>
                    <a:lnTo>
                      <a:pt x="6" y="7"/>
                    </a:lnTo>
                    <a:lnTo>
                      <a:pt x="3" y="9"/>
                    </a:lnTo>
                    <a:lnTo>
                      <a:pt x="2" y="14"/>
                    </a:lnTo>
                    <a:lnTo>
                      <a:pt x="3" y="20"/>
                    </a:lnTo>
                    <a:lnTo>
                      <a:pt x="3" y="25"/>
                    </a:lnTo>
                    <a:lnTo>
                      <a:pt x="2" y="30"/>
                    </a:lnTo>
                    <a:lnTo>
                      <a:pt x="5" y="32"/>
                    </a:lnTo>
                    <a:lnTo>
                      <a:pt x="9" y="34"/>
                    </a:lnTo>
                    <a:lnTo>
                      <a:pt x="11" y="38"/>
                    </a:lnTo>
                    <a:lnTo>
                      <a:pt x="15" y="42"/>
                    </a:lnTo>
                    <a:lnTo>
                      <a:pt x="20" y="46"/>
                    </a:lnTo>
                    <a:lnTo>
                      <a:pt x="20" y="47"/>
                    </a:lnTo>
                    <a:lnTo>
                      <a:pt x="18" y="53"/>
                    </a:lnTo>
                    <a:lnTo>
                      <a:pt x="10" y="58"/>
                    </a:lnTo>
                    <a:lnTo>
                      <a:pt x="3" y="64"/>
                    </a:lnTo>
                    <a:lnTo>
                      <a:pt x="2" y="67"/>
                    </a:lnTo>
                    <a:lnTo>
                      <a:pt x="0" y="72"/>
                    </a:lnTo>
                    <a:lnTo>
                      <a:pt x="1" y="75"/>
                    </a:lnTo>
                    <a:lnTo>
                      <a:pt x="3" y="79"/>
                    </a:lnTo>
                    <a:lnTo>
                      <a:pt x="8" y="83"/>
                    </a:lnTo>
                    <a:lnTo>
                      <a:pt x="12" y="85"/>
                    </a:lnTo>
                    <a:lnTo>
                      <a:pt x="15" y="86"/>
                    </a:lnTo>
                    <a:lnTo>
                      <a:pt x="20" y="86"/>
                    </a:lnTo>
                    <a:lnTo>
                      <a:pt x="24" y="86"/>
                    </a:lnTo>
                    <a:lnTo>
                      <a:pt x="25" y="86"/>
                    </a:lnTo>
                    <a:lnTo>
                      <a:pt x="24" y="90"/>
                    </a:lnTo>
                    <a:lnTo>
                      <a:pt x="24" y="93"/>
                    </a:lnTo>
                    <a:lnTo>
                      <a:pt x="25" y="94"/>
                    </a:lnTo>
                    <a:lnTo>
                      <a:pt x="26" y="94"/>
                    </a:lnTo>
                    <a:lnTo>
                      <a:pt x="27" y="87"/>
                    </a:lnTo>
                    <a:lnTo>
                      <a:pt x="28" y="86"/>
                    </a:lnTo>
                    <a:lnTo>
                      <a:pt x="31" y="82"/>
                    </a:lnTo>
                    <a:lnTo>
                      <a:pt x="36" y="78"/>
                    </a:lnTo>
                    <a:lnTo>
                      <a:pt x="36" y="69"/>
                    </a:lnTo>
                    <a:lnTo>
                      <a:pt x="36" y="65"/>
                    </a:lnTo>
                    <a:lnTo>
                      <a:pt x="40" y="61"/>
                    </a:lnTo>
                    <a:lnTo>
                      <a:pt x="41" y="53"/>
                    </a:lnTo>
                    <a:lnTo>
                      <a:pt x="42" y="48"/>
                    </a:lnTo>
                    <a:lnTo>
                      <a:pt x="42" y="40"/>
                    </a:lnTo>
                    <a:lnTo>
                      <a:pt x="42" y="36"/>
                    </a:lnTo>
                    <a:lnTo>
                      <a:pt x="40" y="30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5" y="25"/>
                    </a:lnTo>
                    <a:lnTo>
                      <a:pt x="37" y="20"/>
                    </a:lnTo>
                    <a:lnTo>
                      <a:pt x="39" y="18"/>
                    </a:lnTo>
                    <a:lnTo>
                      <a:pt x="38" y="17"/>
                    </a:lnTo>
                    <a:lnTo>
                      <a:pt x="36" y="13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39" name="Freeform 31">
                <a:extLst>
                  <a:ext uri="{FF2B5EF4-FFF2-40B4-BE49-F238E27FC236}">
                    <a16:creationId xmlns:a16="http://schemas.microsoft.com/office/drawing/2014/main" id="{B1271776-35B3-8245-B5B5-DAA069A0B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36438" y="7567773"/>
                <a:ext cx="236524" cy="387142"/>
              </a:xfrm>
              <a:custGeom>
                <a:avLst/>
                <a:gdLst>
                  <a:gd name="T0" fmla="*/ 9 w 33"/>
                  <a:gd name="T1" fmla="*/ 10 h 54"/>
                  <a:gd name="T2" fmla="*/ 8 w 33"/>
                  <a:gd name="T3" fmla="*/ 7 h 54"/>
                  <a:gd name="T4" fmla="*/ 10 w 33"/>
                  <a:gd name="T5" fmla="*/ 2 h 54"/>
                  <a:gd name="T6" fmla="*/ 11 w 33"/>
                  <a:gd name="T7" fmla="*/ 1 h 54"/>
                  <a:gd name="T8" fmla="*/ 9 w 33"/>
                  <a:gd name="T9" fmla="*/ 0 h 54"/>
                  <a:gd name="T10" fmla="*/ 6 w 33"/>
                  <a:gd name="T11" fmla="*/ 0 h 54"/>
                  <a:gd name="T12" fmla="*/ 5 w 33"/>
                  <a:gd name="T13" fmla="*/ 0 h 54"/>
                  <a:gd name="T14" fmla="*/ 2 w 33"/>
                  <a:gd name="T15" fmla="*/ 2 h 54"/>
                  <a:gd name="T16" fmla="*/ 0 w 33"/>
                  <a:gd name="T17" fmla="*/ 5 h 54"/>
                  <a:gd name="T18" fmla="*/ 12 w 33"/>
                  <a:gd name="T19" fmla="*/ 54 h 54"/>
                  <a:gd name="T20" fmla="*/ 33 w 33"/>
                  <a:gd name="T21" fmla="*/ 51 h 54"/>
                  <a:gd name="T22" fmla="*/ 32 w 33"/>
                  <a:gd name="T23" fmla="*/ 43 h 54"/>
                  <a:gd name="T24" fmla="*/ 29 w 33"/>
                  <a:gd name="T25" fmla="*/ 40 h 54"/>
                  <a:gd name="T26" fmla="*/ 28 w 33"/>
                  <a:gd name="T27" fmla="*/ 38 h 54"/>
                  <a:gd name="T28" fmla="*/ 26 w 33"/>
                  <a:gd name="T29" fmla="*/ 37 h 54"/>
                  <a:gd name="T30" fmla="*/ 23 w 33"/>
                  <a:gd name="T31" fmla="*/ 34 h 54"/>
                  <a:gd name="T32" fmla="*/ 20 w 33"/>
                  <a:gd name="T33" fmla="*/ 32 h 54"/>
                  <a:gd name="T34" fmla="*/ 18 w 33"/>
                  <a:gd name="T35" fmla="*/ 28 h 54"/>
                  <a:gd name="T36" fmla="*/ 16 w 33"/>
                  <a:gd name="T37" fmla="*/ 24 h 54"/>
                  <a:gd name="T38" fmla="*/ 14 w 33"/>
                  <a:gd name="T39" fmla="*/ 20 h 54"/>
                  <a:gd name="T40" fmla="*/ 16 w 33"/>
                  <a:gd name="T41" fmla="*/ 17 h 54"/>
                  <a:gd name="T42" fmla="*/ 11 w 33"/>
                  <a:gd name="T43" fmla="*/ 14 h 54"/>
                  <a:gd name="T44" fmla="*/ 9 w 33"/>
                  <a:gd name="T45" fmla="*/ 1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" h="54">
                    <a:moveTo>
                      <a:pt x="9" y="10"/>
                    </a:moveTo>
                    <a:lnTo>
                      <a:pt x="8" y="7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12" y="54"/>
                    </a:lnTo>
                    <a:lnTo>
                      <a:pt x="33" y="51"/>
                    </a:lnTo>
                    <a:lnTo>
                      <a:pt x="32" y="43"/>
                    </a:lnTo>
                    <a:lnTo>
                      <a:pt x="29" y="40"/>
                    </a:lnTo>
                    <a:lnTo>
                      <a:pt x="28" y="38"/>
                    </a:lnTo>
                    <a:lnTo>
                      <a:pt x="26" y="37"/>
                    </a:lnTo>
                    <a:lnTo>
                      <a:pt x="23" y="34"/>
                    </a:lnTo>
                    <a:lnTo>
                      <a:pt x="20" y="32"/>
                    </a:lnTo>
                    <a:lnTo>
                      <a:pt x="18" y="28"/>
                    </a:lnTo>
                    <a:lnTo>
                      <a:pt x="16" y="24"/>
                    </a:lnTo>
                    <a:lnTo>
                      <a:pt x="14" y="20"/>
                    </a:lnTo>
                    <a:lnTo>
                      <a:pt x="16" y="17"/>
                    </a:lnTo>
                    <a:lnTo>
                      <a:pt x="11" y="14"/>
                    </a:lnTo>
                    <a:lnTo>
                      <a:pt x="9" y="10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40" name="Freeform 40">
                <a:extLst>
                  <a:ext uri="{FF2B5EF4-FFF2-40B4-BE49-F238E27FC236}">
                    <a16:creationId xmlns:a16="http://schemas.microsoft.com/office/drawing/2014/main" id="{A021CECD-E6A0-2D46-AE0A-308235D55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4277" y="9145015"/>
                <a:ext cx="1146792" cy="888992"/>
              </a:xfrm>
              <a:custGeom>
                <a:avLst/>
                <a:gdLst>
                  <a:gd name="T0" fmla="*/ 94 w 189"/>
                  <a:gd name="T1" fmla="*/ 4 h 147"/>
                  <a:gd name="T2" fmla="*/ 79 w 189"/>
                  <a:gd name="T3" fmla="*/ 0 h 147"/>
                  <a:gd name="T4" fmla="*/ 67 w 189"/>
                  <a:gd name="T5" fmla="*/ 4 h 147"/>
                  <a:gd name="T6" fmla="*/ 58 w 189"/>
                  <a:gd name="T7" fmla="*/ 6 h 147"/>
                  <a:gd name="T8" fmla="*/ 39 w 189"/>
                  <a:gd name="T9" fmla="*/ 4 h 147"/>
                  <a:gd name="T10" fmla="*/ 26 w 189"/>
                  <a:gd name="T11" fmla="*/ 7 h 147"/>
                  <a:gd name="T12" fmla="*/ 12 w 189"/>
                  <a:gd name="T13" fmla="*/ 18 h 147"/>
                  <a:gd name="T14" fmla="*/ 11 w 189"/>
                  <a:gd name="T15" fmla="*/ 22 h 147"/>
                  <a:gd name="T16" fmla="*/ 5 w 189"/>
                  <a:gd name="T17" fmla="*/ 26 h 147"/>
                  <a:gd name="T18" fmla="*/ 0 w 189"/>
                  <a:gd name="T19" fmla="*/ 32 h 147"/>
                  <a:gd name="T20" fmla="*/ 4 w 189"/>
                  <a:gd name="T21" fmla="*/ 37 h 147"/>
                  <a:gd name="T22" fmla="*/ 19 w 189"/>
                  <a:gd name="T23" fmla="*/ 45 h 147"/>
                  <a:gd name="T24" fmla="*/ 24 w 189"/>
                  <a:gd name="T25" fmla="*/ 53 h 147"/>
                  <a:gd name="T26" fmla="*/ 34 w 189"/>
                  <a:gd name="T27" fmla="*/ 64 h 147"/>
                  <a:gd name="T28" fmla="*/ 55 w 189"/>
                  <a:gd name="T29" fmla="*/ 81 h 147"/>
                  <a:gd name="T30" fmla="*/ 66 w 189"/>
                  <a:gd name="T31" fmla="*/ 96 h 147"/>
                  <a:gd name="T32" fmla="*/ 76 w 189"/>
                  <a:gd name="T33" fmla="*/ 102 h 147"/>
                  <a:gd name="T34" fmla="*/ 82 w 189"/>
                  <a:gd name="T35" fmla="*/ 107 h 147"/>
                  <a:gd name="T36" fmla="*/ 87 w 189"/>
                  <a:gd name="T37" fmla="*/ 114 h 147"/>
                  <a:gd name="T38" fmla="*/ 89 w 189"/>
                  <a:gd name="T39" fmla="*/ 119 h 147"/>
                  <a:gd name="T40" fmla="*/ 91 w 189"/>
                  <a:gd name="T41" fmla="*/ 124 h 147"/>
                  <a:gd name="T42" fmla="*/ 95 w 189"/>
                  <a:gd name="T43" fmla="*/ 125 h 147"/>
                  <a:gd name="T44" fmla="*/ 98 w 189"/>
                  <a:gd name="T45" fmla="*/ 128 h 147"/>
                  <a:gd name="T46" fmla="*/ 99 w 189"/>
                  <a:gd name="T47" fmla="*/ 133 h 147"/>
                  <a:gd name="T48" fmla="*/ 103 w 189"/>
                  <a:gd name="T49" fmla="*/ 138 h 147"/>
                  <a:gd name="T50" fmla="*/ 104 w 189"/>
                  <a:gd name="T51" fmla="*/ 145 h 147"/>
                  <a:gd name="T52" fmla="*/ 108 w 189"/>
                  <a:gd name="T53" fmla="*/ 147 h 147"/>
                  <a:gd name="T54" fmla="*/ 110 w 189"/>
                  <a:gd name="T55" fmla="*/ 140 h 147"/>
                  <a:gd name="T56" fmla="*/ 116 w 189"/>
                  <a:gd name="T57" fmla="*/ 140 h 147"/>
                  <a:gd name="T58" fmla="*/ 117 w 189"/>
                  <a:gd name="T59" fmla="*/ 137 h 147"/>
                  <a:gd name="T60" fmla="*/ 112 w 189"/>
                  <a:gd name="T61" fmla="*/ 136 h 147"/>
                  <a:gd name="T62" fmla="*/ 110 w 189"/>
                  <a:gd name="T63" fmla="*/ 133 h 147"/>
                  <a:gd name="T64" fmla="*/ 115 w 189"/>
                  <a:gd name="T65" fmla="*/ 132 h 147"/>
                  <a:gd name="T66" fmla="*/ 119 w 189"/>
                  <a:gd name="T67" fmla="*/ 135 h 147"/>
                  <a:gd name="T68" fmla="*/ 124 w 189"/>
                  <a:gd name="T69" fmla="*/ 128 h 147"/>
                  <a:gd name="T70" fmla="*/ 123 w 189"/>
                  <a:gd name="T71" fmla="*/ 123 h 147"/>
                  <a:gd name="T72" fmla="*/ 130 w 189"/>
                  <a:gd name="T73" fmla="*/ 123 h 147"/>
                  <a:gd name="T74" fmla="*/ 135 w 189"/>
                  <a:gd name="T75" fmla="*/ 119 h 147"/>
                  <a:gd name="T76" fmla="*/ 131 w 189"/>
                  <a:gd name="T77" fmla="*/ 118 h 147"/>
                  <a:gd name="T78" fmla="*/ 129 w 189"/>
                  <a:gd name="T79" fmla="*/ 115 h 147"/>
                  <a:gd name="T80" fmla="*/ 133 w 189"/>
                  <a:gd name="T81" fmla="*/ 115 h 147"/>
                  <a:gd name="T82" fmla="*/ 138 w 189"/>
                  <a:gd name="T83" fmla="*/ 117 h 147"/>
                  <a:gd name="T84" fmla="*/ 145 w 189"/>
                  <a:gd name="T85" fmla="*/ 110 h 147"/>
                  <a:gd name="T86" fmla="*/ 141 w 189"/>
                  <a:gd name="T87" fmla="*/ 105 h 147"/>
                  <a:gd name="T88" fmla="*/ 143 w 189"/>
                  <a:gd name="T89" fmla="*/ 103 h 147"/>
                  <a:gd name="T90" fmla="*/ 149 w 189"/>
                  <a:gd name="T91" fmla="*/ 103 h 147"/>
                  <a:gd name="T92" fmla="*/ 155 w 189"/>
                  <a:gd name="T93" fmla="*/ 93 h 147"/>
                  <a:gd name="T94" fmla="*/ 164 w 189"/>
                  <a:gd name="T95" fmla="*/ 89 h 147"/>
                  <a:gd name="T96" fmla="*/ 169 w 189"/>
                  <a:gd name="T97" fmla="*/ 81 h 147"/>
                  <a:gd name="T98" fmla="*/ 165 w 189"/>
                  <a:gd name="T99" fmla="*/ 75 h 147"/>
                  <a:gd name="T100" fmla="*/ 169 w 189"/>
                  <a:gd name="T101" fmla="*/ 75 h 147"/>
                  <a:gd name="T102" fmla="*/ 170 w 189"/>
                  <a:gd name="T103" fmla="*/ 70 h 147"/>
                  <a:gd name="T104" fmla="*/ 175 w 189"/>
                  <a:gd name="T105" fmla="*/ 60 h 147"/>
                  <a:gd name="T106" fmla="*/ 178 w 189"/>
                  <a:gd name="T107" fmla="*/ 54 h 147"/>
                  <a:gd name="T108" fmla="*/ 187 w 189"/>
                  <a:gd name="T109" fmla="*/ 46 h 147"/>
                  <a:gd name="T110" fmla="*/ 138 w 189"/>
                  <a:gd name="T111" fmla="*/ 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9" h="147">
                    <a:moveTo>
                      <a:pt x="98" y="14"/>
                    </a:moveTo>
                    <a:cubicBezTo>
                      <a:pt x="94" y="4"/>
                      <a:pt x="94" y="4"/>
                      <a:pt x="94" y="4"/>
                    </a:cubicBezTo>
                    <a:cubicBezTo>
                      <a:pt x="88" y="1"/>
                      <a:pt x="88" y="1"/>
                      <a:pt x="88" y="1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58" y="6"/>
                      <a:pt x="58" y="6"/>
                      <a:pt x="58" y="6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9" y="58"/>
                      <a:pt x="29" y="58"/>
                      <a:pt x="29" y="58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50" y="77"/>
                      <a:pt x="50" y="77"/>
                      <a:pt x="50" y="77"/>
                    </a:cubicBezTo>
                    <a:cubicBezTo>
                      <a:pt x="55" y="81"/>
                      <a:pt x="55" y="81"/>
                      <a:pt x="55" y="81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73" y="99"/>
                      <a:pt x="73" y="99"/>
                      <a:pt x="73" y="99"/>
                    </a:cubicBezTo>
                    <a:cubicBezTo>
                      <a:pt x="76" y="102"/>
                      <a:pt x="76" y="102"/>
                      <a:pt x="76" y="102"/>
                    </a:cubicBezTo>
                    <a:cubicBezTo>
                      <a:pt x="79" y="105"/>
                      <a:pt x="79" y="105"/>
                      <a:pt x="79" y="105"/>
                    </a:cubicBezTo>
                    <a:cubicBezTo>
                      <a:pt x="82" y="107"/>
                      <a:pt x="82" y="107"/>
                      <a:pt x="82" y="107"/>
                    </a:cubicBezTo>
                    <a:cubicBezTo>
                      <a:pt x="84" y="109"/>
                      <a:pt x="84" y="109"/>
                      <a:pt x="84" y="109"/>
                    </a:cubicBezTo>
                    <a:cubicBezTo>
                      <a:pt x="87" y="114"/>
                      <a:pt x="87" y="114"/>
                      <a:pt x="87" y="114"/>
                    </a:cubicBezTo>
                    <a:cubicBezTo>
                      <a:pt x="89" y="117"/>
                      <a:pt x="89" y="117"/>
                      <a:pt x="89" y="117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0" y="122"/>
                      <a:pt x="90" y="122"/>
                      <a:pt x="90" y="122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2" y="124"/>
                      <a:pt x="92" y="124"/>
                      <a:pt x="92" y="124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8" y="127"/>
                      <a:pt x="98" y="127"/>
                      <a:pt x="98" y="127"/>
                    </a:cubicBezTo>
                    <a:cubicBezTo>
                      <a:pt x="98" y="128"/>
                      <a:pt x="98" y="128"/>
                      <a:pt x="98" y="128"/>
                    </a:cubicBezTo>
                    <a:cubicBezTo>
                      <a:pt x="98" y="130"/>
                      <a:pt x="98" y="130"/>
                      <a:pt x="98" y="130"/>
                    </a:cubicBezTo>
                    <a:cubicBezTo>
                      <a:pt x="99" y="133"/>
                      <a:pt x="99" y="133"/>
                      <a:pt x="99" y="133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103" y="138"/>
                      <a:pt x="103" y="138"/>
                      <a:pt x="103" y="138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45"/>
                      <a:pt x="104" y="145"/>
                      <a:pt x="104" y="145"/>
                    </a:cubicBezTo>
                    <a:cubicBezTo>
                      <a:pt x="106" y="146"/>
                      <a:pt x="106" y="146"/>
                      <a:pt x="106" y="146"/>
                    </a:cubicBezTo>
                    <a:cubicBezTo>
                      <a:pt x="108" y="147"/>
                      <a:pt x="108" y="147"/>
                      <a:pt x="108" y="147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10" y="140"/>
                      <a:pt x="110" y="140"/>
                      <a:pt x="110" y="140"/>
                    </a:cubicBezTo>
                    <a:cubicBezTo>
                      <a:pt x="115" y="140"/>
                      <a:pt x="115" y="140"/>
                      <a:pt x="115" y="140"/>
                    </a:cubicBezTo>
                    <a:cubicBezTo>
                      <a:pt x="116" y="140"/>
                      <a:pt x="116" y="140"/>
                      <a:pt x="116" y="140"/>
                    </a:cubicBezTo>
                    <a:cubicBezTo>
                      <a:pt x="116" y="140"/>
                      <a:pt x="118" y="139"/>
                      <a:pt x="118" y="139"/>
                    </a:cubicBezTo>
                    <a:cubicBezTo>
                      <a:pt x="118" y="138"/>
                      <a:pt x="117" y="137"/>
                      <a:pt x="117" y="137"/>
                    </a:cubicBezTo>
                    <a:cubicBezTo>
                      <a:pt x="116" y="137"/>
                      <a:pt x="116" y="137"/>
                      <a:pt x="116" y="137"/>
                    </a:cubicBezTo>
                    <a:cubicBezTo>
                      <a:pt x="116" y="137"/>
                      <a:pt x="112" y="136"/>
                      <a:pt x="112" y="136"/>
                    </a:cubicBezTo>
                    <a:cubicBezTo>
                      <a:pt x="111" y="136"/>
                      <a:pt x="110" y="134"/>
                      <a:pt x="110" y="134"/>
                    </a:cubicBezTo>
                    <a:cubicBezTo>
                      <a:pt x="110" y="133"/>
                      <a:pt x="110" y="133"/>
                      <a:pt x="110" y="133"/>
                    </a:cubicBezTo>
                    <a:cubicBezTo>
                      <a:pt x="111" y="129"/>
                      <a:pt x="111" y="129"/>
                      <a:pt x="111" y="129"/>
                    </a:cubicBezTo>
                    <a:cubicBezTo>
                      <a:pt x="115" y="132"/>
                      <a:pt x="115" y="132"/>
                      <a:pt x="115" y="132"/>
                    </a:cubicBezTo>
                    <a:cubicBezTo>
                      <a:pt x="116" y="133"/>
                      <a:pt x="116" y="133"/>
                      <a:pt x="116" y="133"/>
                    </a:cubicBezTo>
                    <a:cubicBezTo>
                      <a:pt x="119" y="135"/>
                      <a:pt x="119" y="135"/>
                      <a:pt x="119" y="135"/>
                    </a:cubicBezTo>
                    <a:cubicBezTo>
                      <a:pt x="123" y="134"/>
                      <a:pt x="123" y="134"/>
                      <a:pt x="123" y="134"/>
                    </a:cubicBezTo>
                    <a:cubicBezTo>
                      <a:pt x="124" y="128"/>
                      <a:pt x="124" y="128"/>
                      <a:pt x="124" y="128"/>
                    </a:cubicBezTo>
                    <a:cubicBezTo>
                      <a:pt x="124" y="127"/>
                      <a:pt x="124" y="127"/>
                      <a:pt x="124" y="127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6" y="123"/>
                      <a:pt x="126" y="123"/>
                      <a:pt x="126" y="123"/>
                    </a:cubicBezTo>
                    <a:cubicBezTo>
                      <a:pt x="130" y="123"/>
                      <a:pt x="130" y="123"/>
                      <a:pt x="130" y="123"/>
                    </a:cubicBezTo>
                    <a:cubicBezTo>
                      <a:pt x="135" y="120"/>
                      <a:pt x="135" y="120"/>
                      <a:pt x="135" y="120"/>
                    </a:cubicBezTo>
                    <a:cubicBezTo>
                      <a:pt x="135" y="119"/>
                      <a:pt x="135" y="119"/>
                      <a:pt x="135" y="119"/>
                    </a:cubicBezTo>
                    <a:cubicBezTo>
                      <a:pt x="133" y="118"/>
                      <a:pt x="133" y="118"/>
                      <a:pt x="133" y="118"/>
                    </a:cubicBezTo>
                    <a:cubicBezTo>
                      <a:pt x="131" y="118"/>
                      <a:pt x="131" y="118"/>
                      <a:pt x="131" y="118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29" y="115"/>
                      <a:pt x="129" y="115"/>
                      <a:pt x="129" y="115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3" y="115"/>
                      <a:pt x="133" y="115"/>
                      <a:pt x="133" y="115"/>
                    </a:cubicBezTo>
                    <a:cubicBezTo>
                      <a:pt x="136" y="117"/>
                      <a:pt x="136" y="117"/>
                      <a:pt x="136" y="117"/>
                    </a:cubicBezTo>
                    <a:cubicBezTo>
                      <a:pt x="138" y="117"/>
                      <a:pt x="138" y="117"/>
                      <a:pt x="138" y="117"/>
                    </a:cubicBezTo>
                    <a:cubicBezTo>
                      <a:pt x="142" y="114"/>
                      <a:pt x="142" y="114"/>
                      <a:pt x="142" y="114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141" y="105"/>
                      <a:pt x="141" y="105"/>
                      <a:pt x="141" y="105"/>
                    </a:cubicBezTo>
                    <a:cubicBezTo>
                      <a:pt x="141" y="104"/>
                      <a:pt x="141" y="104"/>
                      <a:pt x="141" y="104"/>
                    </a:cubicBezTo>
                    <a:cubicBezTo>
                      <a:pt x="143" y="103"/>
                      <a:pt x="143" y="103"/>
                      <a:pt x="143" y="103"/>
                    </a:cubicBezTo>
                    <a:cubicBezTo>
                      <a:pt x="147" y="105"/>
                      <a:pt x="147" y="105"/>
                      <a:pt x="147" y="105"/>
                    </a:cubicBezTo>
                    <a:cubicBezTo>
                      <a:pt x="149" y="103"/>
                      <a:pt x="149" y="103"/>
                      <a:pt x="149" y="103"/>
                    </a:cubicBezTo>
                    <a:cubicBezTo>
                      <a:pt x="151" y="100"/>
                      <a:pt x="151" y="100"/>
                      <a:pt x="151" y="100"/>
                    </a:cubicBezTo>
                    <a:cubicBezTo>
                      <a:pt x="155" y="93"/>
                      <a:pt x="155" y="93"/>
                      <a:pt x="155" y="93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64" y="89"/>
                      <a:pt x="164" y="89"/>
                      <a:pt x="164" y="89"/>
                    </a:cubicBezTo>
                    <a:cubicBezTo>
                      <a:pt x="167" y="84"/>
                      <a:pt x="167" y="84"/>
                      <a:pt x="167" y="84"/>
                    </a:cubicBezTo>
                    <a:cubicBezTo>
                      <a:pt x="169" y="81"/>
                      <a:pt x="169" y="81"/>
                      <a:pt x="169" y="81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65" y="75"/>
                      <a:pt x="165" y="75"/>
                      <a:pt x="165" y="75"/>
                    </a:cubicBezTo>
                    <a:cubicBezTo>
                      <a:pt x="167" y="75"/>
                      <a:pt x="167" y="75"/>
                      <a:pt x="167" y="75"/>
                    </a:cubicBezTo>
                    <a:cubicBezTo>
                      <a:pt x="169" y="75"/>
                      <a:pt x="169" y="75"/>
                      <a:pt x="169" y="75"/>
                    </a:cubicBezTo>
                    <a:cubicBezTo>
                      <a:pt x="169" y="72"/>
                      <a:pt x="169" y="72"/>
                      <a:pt x="169" y="72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73" y="66"/>
                      <a:pt x="173" y="66"/>
                      <a:pt x="173" y="66"/>
                    </a:cubicBezTo>
                    <a:cubicBezTo>
                      <a:pt x="175" y="60"/>
                      <a:pt x="175" y="60"/>
                      <a:pt x="175" y="60"/>
                    </a:cubicBezTo>
                    <a:cubicBezTo>
                      <a:pt x="177" y="56"/>
                      <a:pt x="177" y="56"/>
                      <a:pt x="177" y="56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7" y="46"/>
                      <a:pt x="187" y="46"/>
                      <a:pt x="187" y="46"/>
                    </a:cubicBezTo>
                    <a:cubicBezTo>
                      <a:pt x="189" y="44"/>
                      <a:pt x="189" y="44"/>
                      <a:pt x="189" y="44"/>
                    </a:cubicBezTo>
                    <a:cubicBezTo>
                      <a:pt x="138" y="6"/>
                      <a:pt x="138" y="6"/>
                      <a:pt x="138" y="6"/>
                    </a:cubicBezTo>
                    <a:lnTo>
                      <a:pt x="98" y="14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171E5DD-D213-554A-B6A5-6B3E9433C2DB}"/>
                  </a:ext>
                </a:extLst>
              </p:cNvPr>
              <p:cNvGrpSpPr/>
              <p:nvPr/>
            </p:nvGrpSpPr>
            <p:grpSpPr>
              <a:xfrm>
                <a:off x="11028965" y="5194731"/>
                <a:ext cx="10751165" cy="5620729"/>
                <a:chOff x="11028965" y="5194731"/>
                <a:chExt cx="10751165" cy="5620729"/>
              </a:xfrm>
              <a:grpFill/>
            </p:grpSpPr>
            <p:sp>
              <p:nvSpPr>
                <p:cNvPr id="142" name="Freeform 8">
                  <a:extLst>
                    <a:ext uri="{FF2B5EF4-FFF2-40B4-BE49-F238E27FC236}">
                      <a16:creationId xmlns:a16="http://schemas.microsoft.com/office/drawing/2014/main" id="{4290552A-76DD-3D46-AE10-C58E1ADF36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55282" y="8399405"/>
                  <a:ext cx="1569666" cy="1849677"/>
                </a:xfrm>
                <a:custGeom>
                  <a:avLst/>
                  <a:gdLst>
                    <a:gd name="T0" fmla="*/ 73 w 259"/>
                    <a:gd name="T1" fmla="*/ 0 h 304"/>
                    <a:gd name="T2" fmla="*/ 68 w 259"/>
                    <a:gd name="T3" fmla="*/ 25 h 304"/>
                    <a:gd name="T4" fmla="*/ 62 w 259"/>
                    <a:gd name="T5" fmla="*/ 43 h 304"/>
                    <a:gd name="T6" fmla="*/ 59 w 259"/>
                    <a:gd name="T7" fmla="*/ 45 h 304"/>
                    <a:gd name="T8" fmla="*/ 56 w 259"/>
                    <a:gd name="T9" fmla="*/ 43 h 304"/>
                    <a:gd name="T10" fmla="*/ 51 w 259"/>
                    <a:gd name="T11" fmla="*/ 39 h 304"/>
                    <a:gd name="T12" fmla="*/ 47 w 259"/>
                    <a:gd name="T13" fmla="*/ 41 h 304"/>
                    <a:gd name="T14" fmla="*/ 45 w 259"/>
                    <a:gd name="T15" fmla="*/ 37 h 304"/>
                    <a:gd name="T16" fmla="*/ 38 w 259"/>
                    <a:gd name="T17" fmla="*/ 39 h 304"/>
                    <a:gd name="T18" fmla="*/ 35 w 259"/>
                    <a:gd name="T19" fmla="*/ 42 h 304"/>
                    <a:gd name="T20" fmla="*/ 35 w 259"/>
                    <a:gd name="T21" fmla="*/ 53 h 304"/>
                    <a:gd name="T22" fmla="*/ 35 w 259"/>
                    <a:gd name="T23" fmla="*/ 67 h 304"/>
                    <a:gd name="T24" fmla="*/ 35 w 259"/>
                    <a:gd name="T25" fmla="*/ 80 h 304"/>
                    <a:gd name="T26" fmla="*/ 34 w 259"/>
                    <a:gd name="T27" fmla="*/ 84 h 304"/>
                    <a:gd name="T28" fmla="*/ 31 w 259"/>
                    <a:gd name="T29" fmla="*/ 89 h 304"/>
                    <a:gd name="T30" fmla="*/ 30 w 259"/>
                    <a:gd name="T31" fmla="*/ 94 h 304"/>
                    <a:gd name="T32" fmla="*/ 30 w 259"/>
                    <a:gd name="T33" fmla="*/ 101 h 304"/>
                    <a:gd name="T34" fmla="*/ 34 w 259"/>
                    <a:gd name="T35" fmla="*/ 110 h 304"/>
                    <a:gd name="T36" fmla="*/ 35 w 259"/>
                    <a:gd name="T37" fmla="*/ 119 h 304"/>
                    <a:gd name="T38" fmla="*/ 37 w 259"/>
                    <a:gd name="T39" fmla="*/ 122 h 304"/>
                    <a:gd name="T40" fmla="*/ 42 w 259"/>
                    <a:gd name="T41" fmla="*/ 128 h 304"/>
                    <a:gd name="T42" fmla="*/ 39 w 259"/>
                    <a:gd name="T43" fmla="*/ 130 h 304"/>
                    <a:gd name="T44" fmla="*/ 34 w 259"/>
                    <a:gd name="T45" fmla="*/ 134 h 304"/>
                    <a:gd name="T46" fmla="*/ 24 w 259"/>
                    <a:gd name="T47" fmla="*/ 141 h 304"/>
                    <a:gd name="T48" fmla="*/ 21 w 259"/>
                    <a:gd name="T49" fmla="*/ 154 h 304"/>
                    <a:gd name="T50" fmla="*/ 17 w 259"/>
                    <a:gd name="T51" fmla="*/ 162 h 304"/>
                    <a:gd name="T52" fmla="*/ 13 w 259"/>
                    <a:gd name="T53" fmla="*/ 166 h 304"/>
                    <a:gd name="T54" fmla="*/ 11 w 259"/>
                    <a:gd name="T55" fmla="*/ 167 h 304"/>
                    <a:gd name="T56" fmla="*/ 9 w 259"/>
                    <a:gd name="T57" fmla="*/ 171 h 304"/>
                    <a:gd name="T58" fmla="*/ 10 w 259"/>
                    <a:gd name="T59" fmla="*/ 178 h 304"/>
                    <a:gd name="T60" fmla="*/ 9 w 259"/>
                    <a:gd name="T61" fmla="*/ 183 h 304"/>
                    <a:gd name="T62" fmla="*/ 15 w 259"/>
                    <a:gd name="T63" fmla="*/ 188 h 304"/>
                    <a:gd name="T64" fmla="*/ 13 w 259"/>
                    <a:gd name="T65" fmla="*/ 192 h 304"/>
                    <a:gd name="T66" fmla="*/ 5 w 259"/>
                    <a:gd name="T67" fmla="*/ 196 h 304"/>
                    <a:gd name="T68" fmla="*/ 3 w 259"/>
                    <a:gd name="T69" fmla="*/ 200 h 304"/>
                    <a:gd name="T70" fmla="*/ 0 w 259"/>
                    <a:gd name="T71" fmla="*/ 206 h 304"/>
                    <a:gd name="T72" fmla="*/ 139 w 259"/>
                    <a:gd name="T73" fmla="*/ 291 h 304"/>
                    <a:gd name="T74" fmla="*/ 182 w 259"/>
                    <a:gd name="T75" fmla="*/ 299 h 304"/>
                    <a:gd name="T76" fmla="*/ 218 w 259"/>
                    <a:gd name="T77" fmla="*/ 304 h 304"/>
                    <a:gd name="T78" fmla="*/ 219 w 259"/>
                    <a:gd name="T79" fmla="*/ 304 h 304"/>
                    <a:gd name="T80" fmla="*/ 259 w 259"/>
                    <a:gd name="T81" fmla="*/ 33 h 304"/>
                    <a:gd name="T82" fmla="*/ 73 w 259"/>
                    <a:gd name="T83" fmla="*/ 0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59" h="304">
                      <a:moveTo>
                        <a:pt x="73" y="0"/>
                      </a:moveTo>
                      <a:cubicBezTo>
                        <a:pt x="73" y="0"/>
                        <a:pt x="69" y="19"/>
                        <a:pt x="68" y="25"/>
                      </a:cubicBezTo>
                      <a:cubicBezTo>
                        <a:pt x="66" y="29"/>
                        <a:pt x="62" y="43"/>
                        <a:pt x="62" y="43"/>
                      </a:cubicBezTo>
                      <a:cubicBezTo>
                        <a:pt x="59" y="45"/>
                        <a:pt x="59" y="45"/>
                        <a:pt x="59" y="45"/>
                      </a:cubicBezTo>
                      <a:cubicBezTo>
                        <a:pt x="56" y="43"/>
                        <a:pt x="56" y="43"/>
                        <a:pt x="56" y="43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47" y="41"/>
                        <a:pt x="47" y="41"/>
                        <a:pt x="47" y="41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cubicBezTo>
                        <a:pt x="35" y="53"/>
                        <a:pt x="35" y="53"/>
                        <a:pt x="35" y="53"/>
                      </a:cubicBezTo>
                      <a:cubicBezTo>
                        <a:pt x="35" y="67"/>
                        <a:pt x="35" y="67"/>
                        <a:pt x="35" y="67"/>
                      </a:cubicBezTo>
                      <a:cubicBezTo>
                        <a:pt x="35" y="80"/>
                        <a:pt x="35" y="80"/>
                        <a:pt x="35" y="80"/>
                      </a:cubicBezTo>
                      <a:cubicBezTo>
                        <a:pt x="34" y="84"/>
                        <a:pt x="34" y="84"/>
                        <a:pt x="34" y="84"/>
                      </a:cubicBezTo>
                      <a:cubicBezTo>
                        <a:pt x="31" y="89"/>
                        <a:pt x="31" y="89"/>
                        <a:pt x="31" y="89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4" y="110"/>
                        <a:pt x="34" y="110"/>
                        <a:pt x="34" y="110"/>
                      </a:cubicBezTo>
                      <a:cubicBezTo>
                        <a:pt x="35" y="119"/>
                        <a:pt x="35" y="119"/>
                        <a:pt x="35" y="119"/>
                      </a:cubicBezTo>
                      <a:cubicBezTo>
                        <a:pt x="37" y="122"/>
                        <a:pt x="37" y="122"/>
                        <a:pt x="37" y="122"/>
                      </a:cubicBezTo>
                      <a:cubicBezTo>
                        <a:pt x="42" y="128"/>
                        <a:pt x="42" y="128"/>
                        <a:pt x="42" y="128"/>
                      </a:cubicBezTo>
                      <a:cubicBezTo>
                        <a:pt x="39" y="130"/>
                        <a:pt x="39" y="130"/>
                        <a:pt x="39" y="130"/>
                      </a:cubicBezTo>
                      <a:cubicBezTo>
                        <a:pt x="34" y="134"/>
                        <a:pt x="34" y="134"/>
                        <a:pt x="34" y="134"/>
                      </a:cubicBezTo>
                      <a:cubicBezTo>
                        <a:pt x="24" y="141"/>
                        <a:pt x="24" y="141"/>
                        <a:pt x="24" y="141"/>
                      </a:cubicBezTo>
                      <a:cubicBezTo>
                        <a:pt x="21" y="154"/>
                        <a:pt x="21" y="154"/>
                        <a:pt x="21" y="154"/>
                      </a:cubicBezTo>
                      <a:cubicBezTo>
                        <a:pt x="17" y="162"/>
                        <a:pt x="17" y="162"/>
                        <a:pt x="17" y="162"/>
                      </a:cubicBezTo>
                      <a:cubicBezTo>
                        <a:pt x="13" y="166"/>
                        <a:pt x="13" y="166"/>
                        <a:pt x="13" y="166"/>
                      </a:cubicBezTo>
                      <a:cubicBezTo>
                        <a:pt x="11" y="167"/>
                        <a:pt x="11" y="167"/>
                        <a:pt x="11" y="167"/>
                      </a:cubicBezTo>
                      <a:cubicBezTo>
                        <a:pt x="9" y="171"/>
                        <a:pt x="9" y="171"/>
                        <a:pt x="9" y="171"/>
                      </a:cubicBezTo>
                      <a:cubicBezTo>
                        <a:pt x="10" y="178"/>
                        <a:pt x="10" y="178"/>
                        <a:pt x="10" y="178"/>
                      </a:cubicBezTo>
                      <a:cubicBezTo>
                        <a:pt x="9" y="183"/>
                        <a:pt x="9" y="183"/>
                        <a:pt x="9" y="183"/>
                      </a:cubicBezTo>
                      <a:cubicBezTo>
                        <a:pt x="15" y="188"/>
                        <a:pt x="15" y="188"/>
                        <a:pt x="15" y="188"/>
                      </a:cubicBezTo>
                      <a:cubicBezTo>
                        <a:pt x="13" y="192"/>
                        <a:pt x="13" y="192"/>
                        <a:pt x="13" y="192"/>
                      </a:cubicBezTo>
                      <a:cubicBezTo>
                        <a:pt x="5" y="196"/>
                        <a:pt x="5" y="196"/>
                        <a:pt x="5" y="196"/>
                      </a:cubicBezTo>
                      <a:cubicBezTo>
                        <a:pt x="3" y="200"/>
                        <a:pt x="3" y="200"/>
                        <a:pt x="3" y="200"/>
                      </a:cubicBezTo>
                      <a:cubicBezTo>
                        <a:pt x="0" y="206"/>
                        <a:pt x="0" y="206"/>
                        <a:pt x="0" y="206"/>
                      </a:cubicBezTo>
                      <a:cubicBezTo>
                        <a:pt x="139" y="291"/>
                        <a:pt x="139" y="291"/>
                        <a:pt x="139" y="291"/>
                      </a:cubicBezTo>
                      <a:cubicBezTo>
                        <a:pt x="182" y="299"/>
                        <a:pt x="182" y="299"/>
                        <a:pt x="182" y="299"/>
                      </a:cubicBezTo>
                      <a:cubicBezTo>
                        <a:pt x="218" y="304"/>
                        <a:pt x="218" y="304"/>
                        <a:pt x="218" y="304"/>
                      </a:cubicBezTo>
                      <a:cubicBezTo>
                        <a:pt x="219" y="304"/>
                        <a:pt x="219" y="304"/>
                        <a:pt x="219" y="304"/>
                      </a:cubicBezTo>
                      <a:cubicBezTo>
                        <a:pt x="259" y="33"/>
                        <a:pt x="259" y="33"/>
                        <a:pt x="259" y="33"/>
                      </a:cubicBezTo>
                      <a:lnTo>
                        <a:pt x="73" y="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43" name="Freeform 17">
                  <a:extLst>
                    <a:ext uri="{FF2B5EF4-FFF2-40B4-BE49-F238E27FC236}">
                      <a16:creationId xmlns:a16="http://schemas.microsoft.com/office/drawing/2014/main" id="{A1F2B6AE-B928-5241-86C0-CC83FC76B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92501" y="6958381"/>
                  <a:ext cx="1311642" cy="1641771"/>
                </a:xfrm>
                <a:custGeom>
                  <a:avLst/>
                  <a:gdLst>
                    <a:gd name="T0" fmla="*/ 183 w 183"/>
                    <a:gd name="T1" fmla="*/ 67 h 229"/>
                    <a:gd name="T2" fmla="*/ 122 w 183"/>
                    <a:gd name="T3" fmla="*/ 57 h 229"/>
                    <a:gd name="T4" fmla="*/ 129 w 183"/>
                    <a:gd name="T5" fmla="*/ 17 h 229"/>
                    <a:gd name="T6" fmla="*/ 39 w 183"/>
                    <a:gd name="T7" fmla="*/ 0 h 229"/>
                    <a:gd name="T8" fmla="*/ 0 w 183"/>
                    <a:gd name="T9" fmla="*/ 201 h 229"/>
                    <a:gd name="T10" fmla="*/ 158 w 183"/>
                    <a:gd name="T11" fmla="*/ 229 h 229"/>
                    <a:gd name="T12" fmla="*/ 183 w 183"/>
                    <a:gd name="T13" fmla="*/ 67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3" h="229">
                      <a:moveTo>
                        <a:pt x="183" y="67"/>
                      </a:moveTo>
                      <a:lnTo>
                        <a:pt x="122" y="57"/>
                      </a:lnTo>
                      <a:lnTo>
                        <a:pt x="129" y="17"/>
                      </a:lnTo>
                      <a:lnTo>
                        <a:pt x="39" y="0"/>
                      </a:lnTo>
                      <a:lnTo>
                        <a:pt x="0" y="201"/>
                      </a:lnTo>
                      <a:lnTo>
                        <a:pt x="158" y="229"/>
                      </a:lnTo>
                      <a:lnTo>
                        <a:pt x="183" y="6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44" name="Freeform 18">
                  <a:extLst>
                    <a:ext uri="{FF2B5EF4-FFF2-40B4-BE49-F238E27FC236}">
                      <a16:creationId xmlns:a16="http://schemas.microsoft.com/office/drawing/2014/main" id="{6E898A01-C611-6D4E-8772-77B6698F2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6867" y="6657274"/>
                  <a:ext cx="1505163" cy="2279831"/>
                </a:xfrm>
                <a:custGeom>
                  <a:avLst/>
                  <a:gdLst>
                    <a:gd name="T0" fmla="*/ 5 w 248"/>
                    <a:gd name="T1" fmla="*/ 131 h 375"/>
                    <a:gd name="T2" fmla="*/ 1 w 248"/>
                    <a:gd name="T3" fmla="*/ 132 h 375"/>
                    <a:gd name="T4" fmla="*/ 0 w 248"/>
                    <a:gd name="T5" fmla="*/ 135 h 375"/>
                    <a:gd name="T6" fmla="*/ 1 w 248"/>
                    <a:gd name="T7" fmla="*/ 139 h 375"/>
                    <a:gd name="T8" fmla="*/ 2 w 248"/>
                    <a:gd name="T9" fmla="*/ 142 h 375"/>
                    <a:gd name="T10" fmla="*/ 3 w 248"/>
                    <a:gd name="T11" fmla="*/ 143 h 375"/>
                    <a:gd name="T12" fmla="*/ 7 w 248"/>
                    <a:gd name="T13" fmla="*/ 145 h 375"/>
                    <a:gd name="T14" fmla="*/ 160 w 248"/>
                    <a:gd name="T15" fmla="*/ 375 h 375"/>
                    <a:gd name="T16" fmla="*/ 163 w 248"/>
                    <a:gd name="T17" fmla="*/ 371 h 375"/>
                    <a:gd name="T18" fmla="*/ 164 w 248"/>
                    <a:gd name="T19" fmla="*/ 367 h 375"/>
                    <a:gd name="T20" fmla="*/ 164 w 248"/>
                    <a:gd name="T21" fmla="*/ 354 h 375"/>
                    <a:gd name="T22" fmla="*/ 164 w 248"/>
                    <a:gd name="T23" fmla="*/ 340 h 375"/>
                    <a:gd name="T24" fmla="*/ 164 w 248"/>
                    <a:gd name="T25" fmla="*/ 329 h 375"/>
                    <a:gd name="T26" fmla="*/ 167 w 248"/>
                    <a:gd name="T27" fmla="*/ 326 h 375"/>
                    <a:gd name="T28" fmla="*/ 174 w 248"/>
                    <a:gd name="T29" fmla="*/ 324 h 375"/>
                    <a:gd name="T30" fmla="*/ 176 w 248"/>
                    <a:gd name="T31" fmla="*/ 328 h 375"/>
                    <a:gd name="T32" fmla="*/ 180 w 248"/>
                    <a:gd name="T33" fmla="*/ 326 h 375"/>
                    <a:gd name="T34" fmla="*/ 185 w 248"/>
                    <a:gd name="T35" fmla="*/ 330 h 375"/>
                    <a:gd name="T36" fmla="*/ 188 w 248"/>
                    <a:gd name="T37" fmla="*/ 332 h 375"/>
                    <a:gd name="T38" fmla="*/ 191 w 248"/>
                    <a:gd name="T39" fmla="*/ 330 h 375"/>
                    <a:gd name="T40" fmla="*/ 197 w 248"/>
                    <a:gd name="T41" fmla="*/ 312 h 375"/>
                    <a:gd name="T42" fmla="*/ 202 w 248"/>
                    <a:gd name="T43" fmla="*/ 287 h 375"/>
                    <a:gd name="T44" fmla="*/ 248 w 248"/>
                    <a:gd name="T45" fmla="*/ 49 h 375"/>
                    <a:gd name="T46" fmla="*/ 134 w 248"/>
                    <a:gd name="T47" fmla="*/ 24 h 375"/>
                    <a:gd name="T48" fmla="*/ 42 w 248"/>
                    <a:gd name="T49" fmla="*/ 0 h 375"/>
                    <a:gd name="T50" fmla="*/ 8 w 248"/>
                    <a:gd name="T51" fmla="*/ 130 h 375"/>
                    <a:gd name="T52" fmla="*/ 5 w 248"/>
                    <a:gd name="T53" fmla="*/ 131 h 3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48" h="375">
                      <a:moveTo>
                        <a:pt x="5" y="131"/>
                      </a:moveTo>
                      <a:cubicBezTo>
                        <a:pt x="1" y="132"/>
                        <a:pt x="1" y="132"/>
                        <a:pt x="1" y="132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1" y="139"/>
                        <a:pt x="1" y="139"/>
                        <a:pt x="1" y="139"/>
                      </a:cubicBezTo>
                      <a:cubicBezTo>
                        <a:pt x="2" y="142"/>
                        <a:pt x="2" y="142"/>
                        <a:pt x="2" y="142"/>
                      </a:cubicBezTo>
                      <a:cubicBezTo>
                        <a:pt x="3" y="143"/>
                        <a:pt x="3" y="143"/>
                        <a:pt x="3" y="143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160" y="375"/>
                        <a:pt x="160" y="375"/>
                        <a:pt x="160" y="375"/>
                      </a:cubicBezTo>
                      <a:cubicBezTo>
                        <a:pt x="163" y="371"/>
                        <a:pt x="163" y="371"/>
                        <a:pt x="163" y="371"/>
                      </a:cubicBezTo>
                      <a:cubicBezTo>
                        <a:pt x="164" y="367"/>
                        <a:pt x="164" y="367"/>
                        <a:pt x="164" y="367"/>
                      </a:cubicBezTo>
                      <a:cubicBezTo>
                        <a:pt x="164" y="354"/>
                        <a:pt x="164" y="354"/>
                        <a:pt x="164" y="354"/>
                      </a:cubicBezTo>
                      <a:cubicBezTo>
                        <a:pt x="164" y="340"/>
                        <a:pt x="164" y="340"/>
                        <a:pt x="164" y="340"/>
                      </a:cubicBezTo>
                      <a:cubicBezTo>
                        <a:pt x="164" y="329"/>
                        <a:pt x="164" y="329"/>
                        <a:pt x="164" y="329"/>
                      </a:cubicBezTo>
                      <a:cubicBezTo>
                        <a:pt x="167" y="326"/>
                        <a:pt x="167" y="326"/>
                        <a:pt x="167" y="326"/>
                      </a:cubicBezTo>
                      <a:cubicBezTo>
                        <a:pt x="174" y="324"/>
                        <a:pt x="174" y="324"/>
                        <a:pt x="174" y="324"/>
                      </a:cubicBezTo>
                      <a:cubicBezTo>
                        <a:pt x="176" y="328"/>
                        <a:pt x="176" y="328"/>
                        <a:pt x="176" y="328"/>
                      </a:cubicBezTo>
                      <a:cubicBezTo>
                        <a:pt x="180" y="326"/>
                        <a:pt x="180" y="326"/>
                        <a:pt x="180" y="326"/>
                      </a:cubicBezTo>
                      <a:cubicBezTo>
                        <a:pt x="185" y="330"/>
                        <a:pt x="185" y="330"/>
                        <a:pt x="185" y="330"/>
                      </a:cubicBezTo>
                      <a:cubicBezTo>
                        <a:pt x="188" y="332"/>
                        <a:pt x="188" y="332"/>
                        <a:pt x="188" y="332"/>
                      </a:cubicBezTo>
                      <a:cubicBezTo>
                        <a:pt x="191" y="330"/>
                        <a:pt x="191" y="330"/>
                        <a:pt x="191" y="330"/>
                      </a:cubicBezTo>
                      <a:cubicBezTo>
                        <a:pt x="191" y="330"/>
                        <a:pt x="195" y="316"/>
                        <a:pt x="197" y="312"/>
                      </a:cubicBezTo>
                      <a:cubicBezTo>
                        <a:pt x="198" y="306"/>
                        <a:pt x="202" y="287"/>
                        <a:pt x="202" y="287"/>
                      </a:cubicBezTo>
                      <a:cubicBezTo>
                        <a:pt x="248" y="49"/>
                        <a:pt x="248" y="49"/>
                        <a:pt x="248" y="49"/>
                      </a:cubicBezTo>
                      <a:cubicBezTo>
                        <a:pt x="248" y="49"/>
                        <a:pt x="163" y="31"/>
                        <a:pt x="134" y="24"/>
                      </a:cubicBezTo>
                      <a:cubicBezTo>
                        <a:pt x="111" y="19"/>
                        <a:pt x="42" y="0"/>
                        <a:pt x="42" y="0"/>
                      </a:cubicBezTo>
                      <a:cubicBezTo>
                        <a:pt x="8" y="130"/>
                        <a:pt x="8" y="130"/>
                        <a:pt x="8" y="130"/>
                      </a:cubicBezTo>
                      <a:lnTo>
                        <a:pt x="5" y="13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45" name="Freeform 19">
                  <a:extLst>
                    <a:ext uri="{FF2B5EF4-FFF2-40B4-BE49-F238E27FC236}">
                      <a16:creationId xmlns:a16="http://schemas.microsoft.com/office/drawing/2014/main" id="{8665F428-53A5-B947-8459-57D5C05A6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28965" y="5237753"/>
                  <a:ext cx="1870700" cy="1584414"/>
                </a:xfrm>
                <a:custGeom>
                  <a:avLst/>
                  <a:gdLst>
                    <a:gd name="T0" fmla="*/ 269 w 308"/>
                    <a:gd name="T1" fmla="*/ 182 h 261"/>
                    <a:gd name="T2" fmla="*/ 270 w 308"/>
                    <a:gd name="T3" fmla="*/ 175 h 261"/>
                    <a:gd name="T4" fmla="*/ 275 w 308"/>
                    <a:gd name="T5" fmla="*/ 171 h 261"/>
                    <a:gd name="T6" fmla="*/ 276 w 308"/>
                    <a:gd name="T7" fmla="*/ 159 h 261"/>
                    <a:gd name="T8" fmla="*/ 274 w 308"/>
                    <a:gd name="T9" fmla="*/ 154 h 261"/>
                    <a:gd name="T10" fmla="*/ 271 w 308"/>
                    <a:gd name="T11" fmla="*/ 153 h 261"/>
                    <a:gd name="T12" fmla="*/ 270 w 308"/>
                    <a:gd name="T13" fmla="*/ 145 h 261"/>
                    <a:gd name="T14" fmla="*/ 277 w 308"/>
                    <a:gd name="T15" fmla="*/ 137 h 261"/>
                    <a:gd name="T16" fmla="*/ 288 w 308"/>
                    <a:gd name="T17" fmla="*/ 125 h 261"/>
                    <a:gd name="T18" fmla="*/ 291 w 308"/>
                    <a:gd name="T19" fmla="*/ 120 h 261"/>
                    <a:gd name="T20" fmla="*/ 297 w 308"/>
                    <a:gd name="T21" fmla="*/ 111 h 261"/>
                    <a:gd name="T22" fmla="*/ 304 w 308"/>
                    <a:gd name="T23" fmla="*/ 104 h 261"/>
                    <a:gd name="T24" fmla="*/ 308 w 308"/>
                    <a:gd name="T25" fmla="*/ 98 h 261"/>
                    <a:gd name="T26" fmla="*/ 307 w 308"/>
                    <a:gd name="T27" fmla="*/ 90 h 261"/>
                    <a:gd name="T28" fmla="*/ 300 w 308"/>
                    <a:gd name="T29" fmla="*/ 83 h 261"/>
                    <a:gd name="T30" fmla="*/ 297 w 308"/>
                    <a:gd name="T31" fmla="*/ 74 h 261"/>
                    <a:gd name="T32" fmla="*/ 220 w 308"/>
                    <a:gd name="T33" fmla="*/ 56 h 261"/>
                    <a:gd name="T34" fmla="*/ 211 w 308"/>
                    <a:gd name="T35" fmla="*/ 56 h 261"/>
                    <a:gd name="T36" fmla="*/ 178 w 308"/>
                    <a:gd name="T37" fmla="*/ 58 h 261"/>
                    <a:gd name="T38" fmla="*/ 172 w 308"/>
                    <a:gd name="T39" fmla="*/ 57 h 261"/>
                    <a:gd name="T40" fmla="*/ 167 w 308"/>
                    <a:gd name="T41" fmla="*/ 58 h 261"/>
                    <a:gd name="T42" fmla="*/ 164 w 308"/>
                    <a:gd name="T43" fmla="*/ 56 h 261"/>
                    <a:gd name="T44" fmla="*/ 156 w 308"/>
                    <a:gd name="T45" fmla="*/ 55 h 261"/>
                    <a:gd name="T46" fmla="*/ 155 w 308"/>
                    <a:gd name="T47" fmla="*/ 52 h 261"/>
                    <a:gd name="T48" fmla="*/ 143 w 308"/>
                    <a:gd name="T49" fmla="*/ 49 h 261"/>
                    <a:gd name="T50" fmla="*/ 136 w 308"/>
                    <a:gd name="T51" fmla="*/ 46 h 261"/>
                    <a:gd name="T52" fmla="*/ 121 w 308"/>
                    <a:gd name="T53" fmla="*/ 49 h 261"/>
                    <a:gd name="T54" fmla="*/ 103 w 308"/>
                    <a:gd name="T55" fmla="*/ 40 h 261"/>
                    <a:gd name="T56" fmla="*/ 99 w 308"/>
                    <a:gd name="T57" fmla="*/ 12 h 261"/>
                    <a:gd name="T58" fmla="*/ 90 w 308"/>
                    <a:gd name="T59" fmla="*/ 10 h 261"/>
                    <a:gd name="T60" fmla="*/ 80 w 308"/>
                    <a:gd name="T61" fmla="*/ 4 h 261"/>
                    <a:gd name="T62" fmla="*/ 70 w 308"/>
                    <a:gd name="T63" fmla="*/ 0 h 261"/>
                    <a:gd name="T64" fmla="*/ 68 w 308"/>
                    <a:gd name="T65" fmla="*/ 13 h 261"/>
                    <a:gd name="T66" fmla="*/ 64 w 308"/>
                    <a:gd name="T67" fmla="*/ 28 h 261"/>
                    <a:gd name="T68" fmla="*/ 60 w 308"/>
                    <a:gd name="T69" fmla="*/ 38 h 261"/>
                    <a:gd name="T70" fmla="*/ 55 w 308"/>
                    <a:gd name="T71" fmla="*/ 50 h 261"/>
                    <a:gd name="T72" fmla="*/ 47 w 308"/>
                    <a:gd name="T73" fmla="*/ 67 h 261"/>
                    <a:gd name="T74" fmla="*/ 35 w 308"/>
                    <a:gd name="T75" fmla="*/ 98 h 261"/>
                    <a:gd name="T76" fmla="*/ 24 w 308"/>
                    <a:gd name="T77" fmla="*/ 120 h 261"/>
                    <a:gd name="T78" fmla="*/ 18 w 308"/>
                    <a:gd name="T79" fmla="*/ 130 h 261"/>
                    <a:gd name="T80" fmla="*/ 14 w 308"/>
                    <a:gd name="T81" fmla="*/ 136 h 261"/>
                    <a:gd name="T82" fmla="*/ 5 w 308"/>
                    <a:gd name="T83" fmla="*/ 148 h 261"/>
                    <a:gd name="T84" fmla="*/ 5 w 308"/>
                    <a:gd name="T85" fmla="*/ 160 h 261"/>
                    <a:gd name="T86" fmla="*/ 5 w 308"/>
                    <a:gd name="T87" fmla="*/ 164 h 261"/>
                    <a:gd name="T88" fmla="*/ 3 w 308"/>
                    <a:gd name="T89" fmla="*/ 169 h 261"/>
                    <a:gd name="T90" fmla="*/ 1 w 308"/>
                    <a:gd name="T91" fmla="*/ 174 h 261"/>
                    <a:gd name="T92" fmla="*/ 0 w 308"/>
                    <a:gd name="T93" fmla="*/ 187 h 261"/>
                    <a:gd name="T94" fmla="*/ 3 w 308"/>
                    <a:gd name="T95" fmla="*/ 193 h 261"/>
                    <a:gd name="T96" fmla="*/ 239 w 308"/>
                    <a:gd name="T97" fmla="*/ 258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08" h="261">
                      <a:moveTo>
                        <a:pt x="251" y="261"/>
                      </a:moveTo>
                      <a:cubicBezTo>
                        <a:pt x="269" y="182"/>
                        <a:pt x="269" y="182"/>
                        <a:pt x="269" y="182"/>
                      </a:cubicBezTo>
                      <a:cubicBezTo>
                        <a:pt x="269" y="177"/>
                        <a:pt x="269" y="177"/>
                        <a:pt x="269" y="177"/>
                      </a:cubicBezTo>
                      <a:cubicBezTo>
                        <a:pt x="270" y="175"/>
                        <a:pt x="270" y="175"/>
                        <a:pt x="270" y="175"/>
                      </a:cubicBezTo>
                      <a:cubicBezTo>
                        <a:pt x="275" y="173"/>
                        <a:pt x="275" y="173"/>
                        <a:pt x="275" y="173"/>
                      </a:cubicBezTo>
                      <a:cubicBezTo>
                        <a:pt x="275" y="171"/>
                        <a:pt x="275" y="171"/>
                        <a:pt x="275" y="171"/>
                      </a:cubicBezTo>
                      <a:cubicBezTo>
                        <a:pt x="276" y="167"/>
                        <a:pt x="276" y="167"/>
                        <a:pt x="276" y="167"/>
                      </a:cubicBezTo>
                      <a:cubicBezTo>
                        <a:pt x="276" y="159"/>
                        <a:pt x="276" y="159"/>
                        <a:pt x="276" y="159"/>
                      </a:cubicBezTo>
                      <a:cubicBezTo>
                        <a:pt x="277" y="157"/>
                        <a:pt x="277" y="157"/>
                        <a:pt x="277" y="157"/>
                      </a:cubicBezTo>
                      <a:cubicBezTo>
                        <a:pt x="274" y="154"/>
                        <a:pt x="274" y="154"/>
                        <a:pt x="274" y="154"/>
                      </a:cubicBezTo>
                      <a:cubicBezTo>
                        <a:pt x="273" y="154"/>
                        <a:pt x="273" y="154"/>
                        <a:pt x="273" y="154"/>
                      </a:cubicBezTo>
                      <a:cubicBezTo>
                        <a:pt x="271" y="153"/>
                        <a:pt x="271" y="153"/>
                        <a:pt x="271" y="153"/>
                      </a:cubicBezTo>
                      <a:cubicBezTo>
                        <a:pt x="269" y="150"/>
                        <a:pt x="269" y="150"/>
                        <a:pt x="269" y="150"/>
                      </a:cubicBezTo>
                      <a:cubicBezTo>
                        <a:pt x="270" y="145"/>
                        <a:pt x="270" y="145"/>
                        <a:pt x="270" y="145"/>
                      </a:cubicBezTo>
                      <a:cubicBezTo>
                        <a:pt x="271" y="142"/>
                        <a:pt x="271" y="142"/>
                        <a:pt x="271" y="142"/>
                      </a:cubicBezTo>
                      <a:cubicBezTo>
                        <a:pt x="277" y="137"/>
                        <a:pt x="277" y="137"/>
                        <a:pt x="277" y="137"/>
                      </a:cubicBezTo>
                      <a:cubicBezTo>
                        <a:pt x="285" y="129"/>
                        <a:pt x="285" y="129"/>
                        <a:pt x="285" y="129"/>
                      </a:cubicBezTo>
                      <a:cubicBezTo>
                        <a:pt x="288" y="125"/>
                        <a:pt x="288" y="125"/>
                        <a:pt x="288" y="125"/>
                      </a:cubicBezTo>
                      <a:cubicBezTo>
                        <a:pt x="289" y="121"/>
                        <a:pt x="289" y="121"/>
                        <a:pt x="289" y="121"/>
                      </a:cubicBezTo>
                      <a:cubicBezTo>
                        <a:pt x="291" y="120"/>
                        <a:pt x="291" y="120"/>
                        <a:pt x="291" y="120"/>
                      </a:cubicBezTo>
                      <a:cubicBezTo>
                        <a:pt x="293" y="115"/>
                        <a:pt x="293" y="115"/>
                        <a:pt x="293" y="115"/>
                      </a:cubicBezTo>
                      <a:cubicBezTo>
                        <a:pt x="297" y="111"/>
                        <a:pt x="297" y="111"/>
                        <a:pt x="297" y="111"/>
                      </a:cubicBezTo>
                      <a:cubicBezTo>
                        <a:pt x="300" y="107"/>
                        <a:pt x="300" y="107"/>
                        <a:pt x="300" y="107"/>
                      </a:cubicBezTo>
                      <a:cubicBezTo>
                        <a:pt x="304" y="104"/>
                        <a:pt x="304" y="104"/>
                        <a:pt x="304" y="104"/>
                      </a:cubicBezTo>
                      <a:cubicBezTo>
                        <a:pt x="305" y="99"/>
                        <a:pt x="305" y="99"/>
                        <a:pt x="305" y="99"/>
                      </a:cubicBezTo>
                      <a:cubicBezTo>
                        <a:pt x="308" y="98"/>
                        <a:pt x="308" y="98"/>
                        <a:pt x="308" y="98"/>
                      </a:cubicBezTo>
                      <a:cubicBezTo>
                        <a:pt x="308" y="94"/>
                        <a:pt x="308" y="94"/>
                        <a:pt x="308" y="94"/>
                      </a:cubicBezTo>
                      <a:cubicBezTo>
                        <a:pt x="307" y="90"/>
                        <a:pt x="307" y="90"/>
                        <a:pt x="307" y="90"/>
                      </a:cubicBezTo>
                      <a:cubicBezTo>
                        <a:pt x="305" y="87"/>
                        <a:pt x="305" y="87"/>
                        <a:pt x="305" y="87"/>
                      </a:cubicBezTo>
                      <a:cubicBezTo>
                        <a:pt x="300" y="83"/>
                        <a:pt x="300" y="83"/>
                        <a:pt x="300" y="83"/>
                      </a:cubicBezTo>
                      <a:cubicBezTo>
                        <a:pt x="297" y="78"/>
                        <a:pt x="297" y="78"/>
                        <a:pt x="297" y="78"/>
                      </a:cubicBezTo>
                      <a:cubicBezTo>
                        <a:pt x="297" y="74"/>
                        <a:pt x="297" y="74"/>
                        <a:pt x="297" y="74"/>
                      </a:cubicBezTo>
                      <a:cubicBezTo>
                        <a:pt x="231" y="57"/>
                        <a:pt x="231" y="57"/>
                        <a:pt x="231" y="57"/>
                      </a:cubicBezTo>
                      <a:cubicBezTo>
                        <a:pt x="220" y="56"/>
                        <a:pt x="220" y="56"/>
                        <a:pt x="220" y="56"/>
                      </a:cubicBezTo>
                      <a:cubicBezTo>
                        <a:pt x="216" y="57"/>
                        <a:pt x="216" y="57"/>
                        <a:pt x="216" y="57"/>
                      </a:cubicBezTo>
                      <a:cubicBezTo>
                        <a:pt x="211" y="56"/>
                        <a:pt x="211" y="56"/>
                        <a:pt x="211" y="56"/>
                      </a:cubicBezTo>
                      <a:cubicBezTo>
                        <a:pt x="207" y="57"/>
                        <a:pt x="207" y="57"/>
                        <a:pt x="207" y="57"/>
                      </a:cubicBezTo>
                      <a:cubicBezTo>
                        <a:pt x="178" y="58"/>
                        <a:pt x="178" y="58"/>
                        <a:pt x="178" y="58"/>
                      </a:cubicBezTo>
                      <a:cubicBezTo>
                        <a:pt x="175" y="56"/>
                        <a:pt x="175" y="56"/>
                        <a:pt x="175" y="56"/>
                      </a:cubicBezTo>
                      <a:cubicBezTo>
                        <a:pt x="172" y="57"/>
                        <a:pt x="172" y="57"/>
                        <a:pt x="172" y="57"/>
                      </a:cubicBezTo>
                      <a:cubicBezTo>
                        <a:pt x="169" y="58"/>
                        <a:pt x="169" y="58"/>
                        <a:pt x="169" y="58"/>
                      </a:cubicBezTo>
                      <a:cubicBezTo>
                        <a:pt x="167" y="58"/>
                        <a:pt x="167" y="58"/>
                        <a:pt x="167" y="58"/>
                      </a:cubicBezTo>
                      <a:cubicBezTo>
                        <a:pt x="164" y="57"/>
                        <a:pt x="164" y="57"/>
                        <a:pt x="164" y="57"/>
                      </a:cubicBezTo>
                      <a:cubicBezTo>
                        <a:pt x="164" y="56"/>
                        <a:pt x="164" y="56"/>
                        <a:pt x="164" y="56"/>
                      </a:cubicBezTo>
                      <a:cubicBezTo>
                        <a:pt x="159" y="56"/>
                        <a:pt x="159" y="56"/>
                        <a:pt x="159" y="56"/>
                      </a:cubicBezTo>
                      <a:cubicBezTo>
                        <a:pt x="156" y="55"/>
                        <a:pt x="156" y="55"/>
                        <a:pt x="156" y="55"/>
                      </a:cubicBezTo>
                      <a:cubicBezTo>
                        <a:pt x="155" y="53"/>
                        <a:pt x="155" y="53"/>
                        <a:pt x="155" y="53"/>
                      </a:cubicBezTo>
                      <a:cubicBezTo>
                        <a:pt x="155" y="52"/>
                        <a:pt x="155" y="52"/>
                        <a:pt x="155" y="52"/>
                      </a:cubicBezTo>
                      <a:cubicBezTo>
                        <a:pt x="151" y="51"/>
                        <a:pt x="151" y="51"/>
                        <a:pt x="151" y="51"/>
                      </a:cubicBezTo>
                      <a:cubicBezTo>
                        <a:pt x="143" y="49"/>
                        <a:pt x="143" y="49"/>
                        <a:pt x="143" y="49"/>
                      </a:cubicBezTo>
                      <a:cubicBezTo>
                        <a:pt x="138" y="47"/>
                        <a:pt x="138" y="47"/>
                        <a:pt x="138" y="47"/>
                      </a:cubicBezTo>
                      <a:cubicBezTo>
                        <a:pt x="136" y="46"/>
                        <a:pt x="136" y="46"/>
                        <a:pt x="136" y="46"/>
                      </a:cubicBezTo>
                      <a:cubicBezTo>
                        <a:pt x="130" y="47"/>
                        <a:pt x="130" y="47"/>
                        <a:pt x="130" y="47"/>
                      </a:cubicBezTo>
                      <a:cubicBezTo>
                        <a:pt x="121" y="49"/>
                        <a:pt x="121" y="49"/>
                        <a:pt x="121" y="49"/>
                      </a:cubicBezTo>
                      <a:cubicBezTo>
                        <a:pt x="110" y="46"/>
                        <a:pt x="110" y="46"/>
                        <a:pt x="110" y="46"/>
                      </a:cubicBezTo>
                      <a:cubicBezTo>
                        <a:pt x="103" y="40"/>
                        <a:pt x="103" y="40"/>
                        <a:pt x="103" y="40"/>
                      </a:cubicBezTo>
                      <a:cubicBezTo>
                        <a:pt x="103" y="40"/>
                        <a:pt x="106" y="33"/>
                        <a:pt x="105" y="24"/>
                      </a:cubicBezTo>
                      <a:cubicBezTo>
                        <a:pt x="104" y="14"/>
                        <a:pt x="99" y="12"/>
                        <a:pt x="99" y="12"/>
                      </a:cubicBezTo>
                      <a:cubicBezTo>
                        <a:pt x="94" y="12"/>
                        <a:pt x="94" y="12"/>
                        <a:pt x="94" y="12"/>
                      </a:cubicBezTo>
                      <a:cubicBezTo>
                        <a:pt x="90" y="10"/>
                        <a:pt x="90" y="10"/>
                        <a:pt x="90" y="10"/>
                      </a:cubicBezTo>
                      <a:cubicBezTo>
                        <a:pt x="90" y="10"/>
                        <a:pt x="90" y="4"/>
                        <a:pt x="85" y="4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0" y="7"/>
                        <a:pt x="70" y="7"/>
                        <a:pt x="70" y="7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63" y="33"/>
                        <a:pt x="63" y="33"/>
                        <a:pt x="63" y="33"/>
                      </a:cubicBezTo>
                      <a:cubicBezTo>
                        <a:pt x="60" y="38"/>
                        <a:pt x="60" y="38"/>
                        <a:pt x="60" y="38"/>
                      </a:cubicBezTo>
                      <a:cubicBezTo>
                        <a:pt x="58" y="43"/>
                        <a:pt x="58" y="43"/>
                        <a:pt x="58" y="43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3" y="55"/>
                        <a:pt x="53" y="55"/>
                        <a:pt x="53" y="55"/>
                      </a:cubicBezTo>
                      <a:cubicBezTo>
                        <a:pt x="47" y="67"/>
                        <a:pt x="47" y="67"/>
                        <a:pt x="47" y="67"/>
                      </a:cubicBezTo>
                      <a:cubicBezTo>
                        <a:pt x="40" y="85"/>
                        <a:pt x="40" y="85"/>
                        <a:pt x="40" y="85"/>
                      </a:cubicBezTo>
                      <a:cubicBezTo>
                        <a:pt x="35" y="98"/>
                        <a:pt x="35" y="98"/>
                        <a:pt x="35" y="98"/>
                      </a:cubicBezTo>
                      <a:cubicBezTo>
                        <a:pt x="30" y="111"/>
                        <a:pt x="30" y="111"/>
                        <a:pt x="30" y="111"/>
                      </a:cubicBezTo>
                      <a:cubicBezTo>
                        <a:pt x="24" y="120"/>
                        <a:pt x="24" y="120"/>
                        <a:pt x="24" y="120"/>
                      </a:cubicBezTo>
                      <a:cubicBezTo>
                        <a:pt x="22" y="124"/>
                        <a:pt x="22" y="124"/>
                        <a:pt x="22" y="124"/>
                      </a:cubicBezTo>
                      <a:cubicBezTo>
                        <a:pt x="18" y="130"/>
                        <a:pt x="18" y="130"/>
                        <a:pt x="18" y="130"/>
                      </a:cubicBezTo>
                      <a:cubicBezTo>
                        <a:pt x="15" y="133"/>
                        <a:pt x="15" y="133"/>
                        <a:pt x="15" y="133"/>
                      </a:cubicBezTo>
                      <a:cubicBezTo>
                        <a:pt x="14" y="136"/>
                        <a:pt x="14" y="136"/>
                        <a:pt x="14" y="136"/>
                      </a:cubicBezTo>
                      <a:cubicBezTo>
                        <a:pt x="11" y="141"/>
                        <a:pt x="11" y="141"/>
                        <a:pt x="11" y="141"/>
                      </a:cubicBezTo>
                      <a:cubicBezTo>
                        <a:pt x="5" y="148"/>
                        <a:pt x="5" y="148"/>
                        <a:pt x="5" y="148"/>
                      </a:cubicBezTo>
                      <a:cubicBezTo>
                        <a:pt x="3" y="152"/>
                        <a:pt x="3" y="152"/>
                        <a:pt x="3" y="152"/>
                      </a:cubicBezTo>
                      <a:cubicBezTo>
                        <a:pt x="5" y="160"/>
                        <a:pt x="5" y="160"/>
                        <a:pt x="5" y="160"/>
                      </a:cubicBezTo>
                      <a:cubicBezTo>
                        <a:pt x="5" y="162"/>
                        <a:pt x="5" y="162"/>
                        <a:pt x="5" y="162"/>
                      </a:cubicBezTo>
                      <a:cubicBezTo>
                        <a:pt x="5" y="164"/>
                        <a:pt x="5" y="164"/>
                        <a:pt x="5" y="164"/>
                      </a:cubicBezTo>
                      <a:cubicBezTo>
                        <a:pt x="4" y="165"/>
                        <a:pt x="4" y="165"/>
                        <a:pt x="4" y="165"/>
                      </a:cubicBezTo>
                      <a:cubicBezTo>
                        <a:pt x="3" y="169"/>
                        <a:pt x="3" y="169"/>
                        <a:pt x="3" y="169"/>
                      </a:cubicBezTo>
                      <a:cubicBezTo>
                        <a:pt x="1" y="170"/>
                        <a:pt x="1" y="170"/>
                        <a:pt x="1" y="170"/>
                      </a:cubicBezTo>
                      <a:cubicBezTo>
                        <a:pt x="1" y="174"/>
                        <a:pt x="1" y="174"/>
                        <a:pt x="1" y="174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2" y="190"/>
                        <a:pt x="2" y="190"/>
                        <a:pt x="2" y="190"/>
                      </a:cubicBezTo>
                      <a:cubicBezTo>
                        <a:pt x="3" y="193"/>
                        <a:pt x="3" y="193"/>
                        <a:pt x="3" y="193"/>
                      </a:cubicBezTo>
                      <a:cubicBezTo>
                        <a:pt x="147" y="234"/>
                        <a:pt x="147" y="234"/>
                        <a:pt x="147" y="234"/>
                      </a:cubicBezTo>
                      <a:cubicBezTo>
                        <a:pt x="147" y="234"/>
                        <a:pt x="216" y="253"/>
                        <a:pt x="239" y="258"/>
                      </a:cubicBezTo>
                      <a:cubicBezTo>
                        <a:pt x="242" y="259"/>
                        <a:pt x="246" y="260"/>
                        <a:pt x="251" y="261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46" name="Freeform 32">
                  <a:extLst>
                    <a:ext uri="{FF2B5EF4-FFF2-40B4-BE49-F238E27FC236}">
                      <a16:creationId xmlns:a16="http://schemas.microsoft.com/office/drawing/2014/main" id="{FADBAFD4-399D-C341-876D-9FB217C45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9647" y="6922531"/>
                  <a:ext cx="1347478" cy="874653"/>
                </a:xfrm>
                <a:custGeom>
                  <a:avLst/>
                  <a:gdLst>
                    <a:gd name="T0" fmla="*/ 165 w 188"/>
                    <a:gd name="T1" fmla="*/ 90 h 122"/>
                    <a:gd name="T2" fmla="*/ 166 w 188"/>
                    <a:gd name="T3" fmla="*/ 90 h 122"/>
                    <a:gd name="T4" fmla="*/ 169 w 188"/>
                    <a:gd name="T5" fmla="*/ 90 h 122"/>
                    <a:gd name="T6" fmla="*/ 171 w 188"/>
                    <a:gd name="T7" fmla="*/ 91 h 122"/>
                    <a:gd name="T8" fmla="*/ 171 w 188"/>
                    <a:gd name="T9" fmla="*/ 89 h 122"/>
                    <a:gd name="T10" fmla="*/ 178 w 188"/>
                    <a:gd name="T11" fmla="*/ 83 h 122"/>
                    <a:gd name="T12" fmla="*/ 186 w 188"/>
                    <a:gd name="T13" fmla="*/ 78 h 122"/>
                    <a:gd name="T14" fmla="*/ 188 w 188"/>
                    <a:gd name="T15" fmla="*/ 72 h 122"/>
                    <a:gd name="T16" fmla="*/ 188 w 188"/>
                    <a:gd name="T17" fmla="*/ 71 h 122"/>
                    <a:gd name="T18" fmla="*/ 183 w 188"/>
                    <a:gd name="T19" fmla="*/ 67 h 122"/>
                    <a:gd name="T20" fmla="*/ 179 w 188"/>
                    <a:gd name="T21" fmla="*/ 63 h 122"/>
                    <a:gd name="T22" fmla="*/ 177 w 188"/>
                    <a:gd name="T23" fmla="*/ 59 h 122"/>
                    <a:gd name="T24" fmla="*/ 173 w 188"/>
                    <a:gd name="T25" fmla="*/ 57 h 122"/>
                    <a:gd name="T26" fmla="*/ 170 w 188"/>
                    <a:gd name="T27" fmla="*/ 55 h 122"/>
                    <a:gd name="T28" fmla="*/ 171 w 188"/>
                    <a:gd name="T29" fmla="*/ 50 h 122"/>
                    <a:gd name="T30" fmla="*/ 171 w 188"/>
                    <a:gd name="T31" fmla="*/ 45 h 122"/>
                    <a:gd name="T32" fmla="*/ 170 w 188"/>
                    <a:gd name="T33" fmla="*/ 39 h 122"/>
                    <a:gd name="T34" fmla="*/ 171 w 188"/>
                    <a:gd name="T35" fmla="*/ 34 h 122"/>
                    <a:gd name="T36" fmla="*/ 174 w 188"/>
                    <a:gd name="T37" fmla="*/ 32 h 122"/>
                    <a:gd name="T38" fmla="*/ 176 w 188"/>
                    <a:gd name="T39" fmla="*/ 28 h 122"/>
                    <a:gd name="T40" fmla="*/ 177 w 188"/>
                    <a:gd name="T41" fmla="*/ 25 h 122"/>
                    <a:gd name="T42" fmla="*/ 179 w 188"/>
                    <a:gd name="T43" fmla="*/ 20 h 122"/>
                    <a:gd name="T44" fmla="*/ 176 w 188"/>
                    <a:gd name="T45" fmla="*/ 18 h 122"/>
                    <a:gd name="T46" fmla="*/ 173 w 188"/>
                    <a:gd name="T47" fmla="*/ 18 h 122"/>
                    <a:gd name="T48" fmla="*/ 170 w 188"/>
                    <a:gd name="T49" fmla="*/ 17 h 122"/>
                    <a:gd name="T50" fmla="*/ 166 w 188"/>
                    <a:gd name="T51" fmla="*/ 10 h 122"/>
                    <a:gd name="T52" fmla="*/ 162 w 188"/>
                    <a:gd name="T53" fmla="*/ 5 h 122"/>
                    <a:gd name="T54" fmla="*/ 154 w 188"/>
                    <a:gd name="T55" fmla="*/ 0 h 122"/>
                    <a:gd name="T56" fmla="*/ 24 w 188"/>
                    <a:gd name="T57" fmla="*/ 23 h 122"/>
                    <a:gd name="T58" fmla="*/ 22 w 188"/>
                    <a:gd name="T59" fmla="*/ 13 h 122"/>
                    <a:gd name="T60" fmla="*/ 16 w 188"/>
                    <a:gd name="T61" fmla="*/ 17 h 122"/>
                    <a:gd name="T62" fmla="*/ 11 w 188"/>
                    <a:gd name="T63" fmla="*/ 21 h 122"/>
                    <a:gd name="T64" fmla="*/ 6 w 188"/>
                    <a:gd name="T65" fmla="*/ 24 h 122"/>
                    <a:gd name="T66" fmla="*/ 0 w 188"/>
                    <a:gd name="T67" fmla="*/ 28 h 122"/>
                    <a:gd name="T68" fmla="*/ 16 w 188"/>
                    <a:gd name="T69" fmla="*/ 122 h 122"/>
                    <a:gd name="T70" fmla="*/ 160 w 188"/>
                    <a:gd name="T71" fmla="*/ 95 h 122"/>
                    <a:gd name="T72" fmla="*/ 162 w 188"/>
                    <a:gd name="T73" fmla="*/ 92 h 122"/>
                    <a:gd name="T74" fmla="*/ 165 w 188"/>
                    <a:gd name="T75" fmla="*/ 9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88" h="122">
                      <a:moveTo>
                        <a:pt x="165" y="90"/>
                      </a:moveTo>
                      <a:lnTo>
                        <a:pt x="166" y="90"/>
                      </a:lnTo>
                      <a:lnTo>
                        <a:pt x="169" y="90"/>
                      </a:lnTo>
                      <a:lnTo>
                        <a:pt x="171" y="91"/>
                      </a:lnTo>
                      <a:lnTo>
                        <a:pt x="171" y="89"/>
                      </a:lnTo>
                      <a:lnTo>
                        <a:pt x="178" y="83"/>
                      </a:lnTo>
                      <a:lnTo>
                        <a:pt x="186" y="78"/>
                      </a:lnTo>
                      <a:lnTo>
                        <a:pt x="188" y="72"/>
                      </a:lnTo>
                      <a:lnTo>
                        <a:pt x="188" y="71"/>
                      </a:lnTo>
                      <a:lnTo>
                        <a:pt x="183" y="67"/>
                      </a:lnTo>
                      <a:lnTo>
                        <a:pt x="179" y="63"/>
                      </a:lnTo>
                      <a:lnTo>
                        <a:pt x="177" y="59"/>
                      </a:lnTo>
                      <a:lnTo>
                        <a:pt x="173" y="57"/>
                      </a:lnTo>
                      <a:lnTo>
                        <a:pt x="170" y="55"/>
                      </a:lnTo>
                      <a:lnTo>
                        <a:pt x="171" y="50"/>
                      </a:lnTo>
                      <a:lnTo>
                        <a:pt x="171" y="45"/>
                      </a:lnTo>
                      <a:lnTo>
                        <a:pt x="170" y="39"/>
                      </a:lnTo>
                      <a:lnTo>
                        <a:pt x="171" y="34"/>
                      </a:lnTo>
                      <a:lnTo>
                        <a:pt x="174" y="32"/>
                      </a:lnTo>
                      <a:lnTo>
                        <a:pt x="176" y="28"/>
                      </a:lnTo>
                      <a:lnTo>
                        <a:pt x="177" y="25"/>
                      </a:lnTo>
                      <a:lnTo>
                        <a:pt x="179" y="20"/>
                      </a:lnTo>
                      <a:lnTo>
                        <a:pt x="176" y="18"/>
                      </a:lnTo>
                      <a:lnTo>
                        <a:pt x="173" y="18"/>
                      </a:lnTo>
                      <a:lnTo>
                        <a:pt x="170" y="17"/>
                      </a:lnTo>
                      <a:lnTo>
                        <a:pt x="166" y="10"/>
                      </a:lnTo>
                      <a:lnTo>
                        <a:pt x="162" y="5"/>
                      </a:lnTo>
                      <a:lnTo>
                        <a:pt x="154" y="0"/>
                      </a:lnTo>
                      <a:lnTo>
                        <a:pt x="24" y="23"/>
                      </a:lnTo>
                      <a:lnTo>
                        <a:pt x="22" y="13"/>
                      </a:lnTo>
                      <a:lnTo>
                        <a:pt x="16" y="17"/>
                      </a:lnTo>
                      <a:lnTo>
                        <a:pt x="11" y="21"/>
                      </a:lnTo>
                      <a:lnTo>
                        <a:pt x="6" y="24"/>
                      </a:lnTo>
                      <a:lnTo>
                        <a:pt x="0" y="28"/>
                      </a:lnTo>
                      <a:lnTo>
                        <a:pt x="16" y="122"/>
                      </a:lnTo>
                      <a:lnTo>
                        <a:pt x="160" y="95"/>
                      </a:lnTo>
                      <a:lnTo>
                        <a:pt x="162" y="92"/>
                      </a:lnTo>
                      <a:lnTo>
                        <a:pt x="165" y="9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47" name="Freeform 35">
                  <a:extLst>
                    <a:ext uri="{FF2B5EF4-FFF2-40B4-BE49-F238E27FC236}">
                      <a16:creationId xmlns:a16="http://schemas.microsoft.com/office/drawing/2014/main" id="{4165EC06-46D1-9D4F-906F-1307F46DA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50649" y="8965784"/>
                  <a:ext cx="1168293" cy="1053890"/>
                </a:xfrm>
                <a:custGeom>
                  <a:avLst/>
                  <a:gdLst>
                    <a:gd name="T0" fmla="*/ 6 w 163"/>
                    <a:gd name="T1" fmla="*/ 123 h 147"/>
                    <a:gd name="T2" fmla="*/ 4 w 163"/>
                    <a:gd name="T3" fmla="*/ 121 h 147"/>
                    <a:gd name="T4" fmla="*/ 7 w 163"/>
                    <a:gd name="T5" fmla="*/ 124 h 147"/>
                    <a:gd name="T6" fmla="*/ 10 w 163"/>
                    <a:gd name="T7" fmla="*/ 125 h 147"/>
                    <a:gd name="T8" fmla="*/ 12 w 163"/>
                    <a:gd name="T9" fmla="*/ 123 h 147"/>
                    <a:gd name="T10" fmla="*/ 22 w 163"/>
                    <a:gd name="T11" fmla="*/ 124 h 147"/>
                    <a:gd name="T12" fmla="*/ 22 w 163"/>
                    <a:gd name="T13" fmla="*/ 147 h 147"/>
                    <a:gd name="T14" fmla="*/ 116 w 163"/>
                    <a:gd name="T15" fmla="*/ 144 h 147"/>
                    <a:gd name="T16" fmla="*/ 117 w 163"/>
                    <a:gd name="T17" fmla="*/ 144 h 147"/>
                    <a:gd name="T18" fmla="*/ 119 w 163"/>
                    <a:gd name="T19" fmla="*/ 139 h 147"/>
                    <a:gd name="T20" fmla="*/ 120 w 163"/>
                    <a:gd name="T21" fmla="*/ 136 h 147"/>
                    <a:gd name="T22" fmla="*/ 119 w 163"/>
                    <a:gd name="T23" fmla="*/ 133 h 147"/>
                    <a:gd name="T24" fmla="*/ 119 w 163"/>
                    <a:gd name="T25" fmla="*/ 127 h 147"/>
                    <a:gd name="T26" fmla="*/ 119 w 163"/>
                    <a:gd name="T27" fmla="*/ 125 h 147"/>
                    <a:gd name="T28" fmla="*/ 117 w 163"/>
                    <a:gd name="T29" fmla="*/ 122 h 147"/>
                    <a:gd name="T30" fmla="*/ 116 w 163"/>
                    <a:gd name="T31" fmla="*/ 121 h 147"/>
                    <a:gd name="T32" fmla="*/ 116 w 163"/>
                    <a:gd name="T33" fmla="*/ 119 h 147"/>
                    <a:gd name="T34" fmla="*/ 117 w 163"/>
                    <a:gd name="T35" fmla="*/ 117 h 147"/>
                    <a:gd name="T36" fmla="*/ 116 w 163"/>
                    <a:gd name="T37" fmla="*/ 116 h 147"/>
                    <a:gd name="T38" fmla="*/ 118 w 163"/>
                    <a:gd name="T39" fmla="*/ 113 h 147"/>
                    <a:gd name="T40" fmla="*/ 121 w 163"/>
                    <a:gd name="T41" fmla="*/ 109 h 147"/>
                    <a:gd name="T42" fmla="*/ 122 w 163"/>
                    <a:gd name="T43" fmla="*/ 109 h 147"/>
                    <a:gd name="T44" fmla="*/ 121 w 163"/>
                    <a:gd name="T45" fmla="*/ 107 h 147"/>
                    <a:gd name="T46" fmla="*/ 123 w 163"/>
                    <a:gd name="T47" fmla="*/ 103 h 147"/>
                    <a:gd name="T48" fmla="*/ 125 w 163"/>
                    <a:gd name="T49" fmla="*/ 100 h 147"/>
                    <a:gd name="T50" fmla="*/ 123 w 163"/>
                    <a:gd name="T51" fmla="*/ 99 h 147"/>
                    <a:gd name="T52" fmla="*/ 124 w 163"/>
                    <a:gd name="T53" fmla="*/ 95 h 147"/>
                    <a:gd name="T54" fmla="*/ 127 w 163"/>
                    <a:gd name="T55" fmla="*/ 92 h 147"/>
                    <a:gd name="T56" fmla="*/ 132 w 163"/>
                    <a:gd name="T57" fmla="*/ 86 h 147"/>
                    <a:gd name="T58" fmla="*/ 135 w 163"/>
                    <a:gd name="T59" fmla="*/ 81 h 147"/>
                    <a:gd name="T60" fmla="*/ 135 w 163"/>
                    <a:gd name="T61" fmla="*/ 77 h 147"/>
                    <a:gd name="T62" fmla="*/ 137 w 163"/>
                    <a:gd name="T63" fmla="*/ 72 h 147"/>
                    <a:gd name="T64" fmla="*/ 138 w 163"/>
                    <a:gd name="T65" fmla="*/ 72 h 147"/>
                    <a:gd name="T66" fmla="*/ 140 w 163"/>
                    <a:gd name="T67" fmla="*/ 70 h 147"/>
                    <a:gd name="T68" fmla="*/ 141 w 163"/>
                    <a:gd name="T69" fmla="*/ 67 h 147"/>
                    <a:gd name="T70" fmla="*/ 143 w 163"/>
                    <a:gd name="T71" fmla="*/ 65 h 147"/>
                    <a:gd name="T72" fmla="*/ 147 w 163"/>
                    <a:gd name="T73" fmla="*/ 63 h 147"/>
                    <a:gd name="T74" fmla="*/ 146 w 163"/>
                    <a:gd name="T75" fmla="*/ 60 h 147"/>
                    <a:gd name="T76" fmla="*/ 148 w 163"/>
                    <a:gd name="T77" fmla="*/ 58 h 147"/>
                    <a:gd name="T78" fmla="*/ 150 w 163"/>
                    <a:gd name="T79" fmla="*/ 54 h 147"/>
                    <a:gd name="T80" fmla="*/ 150 w 163"/>
                    <a:gd name="T81" fmla="*/ 48 h 147"/>
                    <a:gd name="T82" fmla="*/ 150 w 163"/>
                    <a:gd name="T83" fmla="*/ 43 h 147"/>
                    <a:gd name="T84" fmla="*/ 153 w 163"/>
                    <a:gd name="T85" fmla="*/ 39 h 147"/>
                    <a:gd name="T86" fmla="*/ 156 w 163"/>
                    <a:gd name="T87" fmla="*/ 37 h 147"/>
                    <a:gd name="T88" fmla="*/ 156 w 163"/>
                    <a:gd name="T89" fmla="*/ 35 h 147"/>
                    <a:gd name="T90" fmla="*/ 157 w 163"/>
                    <a:gd name="T91" fmla="*/ 33 h 147"/>
                    <a:gd name="T92" fmla="*/ 157 w 163"/>
                    <a:gd name="T93" fmla="*/ 29 h 147"/>
                    <a:gd name="T94" fmla="*/ 160 w 163"/>
                    <a:gd name="T95" fmla="*/ 28 h 147"/>
                    <a:gd name="T96" fmla="*/ 161 w 163"/>
                    <a:gd name="T97" fmla="*/ 26 h 147"/>
                    <a:gd name="T98" fmla="*/ 162 w 163"/>
                    <a:gd name="T99" fmla="*/ 24 h 147"/>
                    <a:gd name="T100" fmla="*/ 163 w 163"/>
                    <a:gd name="T101" fmla="*/ 22 h 147"/>
                    <a:gd name="T102" fmla="*/ 163 w 163"/>
                    <a:gd name="T103" fmla="*/ 19 h 147"/>
                    <a:gd name="T104" fmla="*/ 138 w 163"/>
                    <a:gd name="T105" fmla="*/ 20 h 147"/>
                    <a:gd name="T106" fmla="*/ 148 w 163"/>
                    <a:gd name="T107" fmla="*/ 5 h 147"/>
                    <a:gd name="T108" fmla="*/ 147 w 163"/>
                    <a:gd name="T109" fmla="*/ 0 h 147"/>
                    <a:gd name="T110" fmla="*/ 0 w 163"/>
                    <a:gd name="T111" fmla="*/ 4 h 147"/>
                    <a:gd name="T112" fmla="*/ 7 w 163"/>
                    <a:gd name="T113" fmla="*/ 47 h 147"/>
                    <a:gd name="T114" fmla="*/ 6 w 163"/>
                    <a:gd name="T115" fmla="*/ 12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63" h="147">
                      <a:moveTo>
                        <a:pt x="6" y="123"/>
                      </a:moveTo>
                      <a:lnTo>
                        <a:pt x="4" y="121"/>
                      </a:lnTo>
                      <a:lnTo>
                        <a:pt x="7" y="124"/>
                      </a:lnTo>
                      <a:lnTo>
                        <a:pt x="10" y="125"/>
                      </a:lnTo>
                      <a:lnTo>
                        <a:pt x="12" y="123"/>
                      </a:lnTo>
                      <a:lnTo>
                        <a:pt x="22" y="124"/>
                      </a:lnTo>
                      <a:lnTo>
                        <a:pt x="22" y="147"/>
                      </a:lnTo>
                      <a:lnTo>
                        <a:pt x="116" y="144"/>
                      </a:lnTo>
                      <a:lnTo>
                        <a:pt x="117" y="144"/>
                      </a:lnTo>
                      <a:lnTo>
                        <a:pt x="119" y="139"/>
                      </a:lnTo>
                      <a:lnTo>
                        <a:pt x="120" y="136"/>
                      </a:lnTo>
                      <a:lnTo>
                        <a:pt x="119" y="133"/>
                      </a:lnTo>
                      <a:lnTo>
                        <a:pt x="119" y="127"/>
                      </a:lnTo>
                      <a:lnTo>
                        <a:pt x="119" y="125"/>
                      </a:lnTo>
                      <a:lnTo>
                        <a:pt x="117" y="122"/>
                      </a:lnTo>
                      <a:lnTo>
                        <a:pt x="116" y="121"/>
                      </a:lnTo>
                      <a:lnTo>
                        <a:pt x="116" y="119"/>
                      </a:lnTo>
                      <a:lnTo>
                        <a:pt x="117" y="117"/>
                      </a:lnTo>
                      <a:lnTo>
                        <a:pt x="116" y="116"/>
                      </a:lnTo>
                      <a:lnTo>
                        <a:pt x="118" y="113"/>
                      </a:lnTo>
                      <a:lnTo>
                        <a:pt x="121" y="109"/>
                      </a:lnTo>
                      <a:lnTo>
                        <a:pt x="122" y="109"/>
                      </a:lnTo>
                      <a:lnTo>
                        <a:pt x="121" y="107"/>
                      </a:lnTo>
                      <a:lnTo>
                        <a:pt x="123" y="103"/>
                      </a:lnTo>
                      <a:lnTo>
                        <a:pt x="125" y="100"/>
                      </a:lnTo>
                      <a:lnTo>
                        <a:pt x="123" y="99"/>
                      </a:lnTo>
                      <a:lnTo>
                        <a:pt x="124" y="95"/>
                      </a:lnTo>
                      <a:lnTo>
                        <a:pt x="127" y="92"/>
                      </a:lnTo>
                      <a:lnTo>
                        <a:pt x="132" y="86"/>
                      </a:lnTo>
                      <a:lnTo>
                        <a:pt x="135" y="81"/>
                      </a:lnTo>
                      <a:lnTo>
                        <a:pt x="135" y="77"/>
                      </a:lnTo>
                      <a:lnTo>
                        <a:pt x="137" y="72"/>
                      </a:lnTo>
                      <a:lnTo>
                        <a:pt x="138" y="72"/>
                      </a:lnTo>
                      <a:lnTo>
                        <a:pt x="140" y="70"/>
                      </a:lnTo>
                      <a:lnTo>
                        <a:pt x="141" y="67"/>
                      </a:lnTo>
                      <a:lnTo>
                        <a:pt x="143" y="65"/>
                      </a:lnTo>
                      <a:lnTo>
                        <a:pt x="147" y="63"/>
                      </a:lnTo>
                      <a:lnTo>
                        <a:pt x="146" y="60"/>
                      </a:lnTo>
                      <a:lnTo>
                        <a:pt x="148" y="58"/>
                      </a:lnTo>
                      <a:lnTo>
                        <a:pt x="150" y="54"/>
                      </a:lnTo>
                      <a:lnTo>
                        <a:pt x="150" y="48"/>
                      </a:lnTo>
                      <a:lnTo>
                        <a:pt x="150" y="43"/>
                      </a:lnTo>
                      <a:lnTo>
                        <a:pt x="153" y="39"/>
                      </a:lnTo>
                      <a:lnTo>
                        <a:pt x="156" y="37"/>
                      </a:lnTo>
                      <a:lnTo>
                        <a:pt x="156" y="35"/>
                      </a:lnTo>
                      <a:lnTo>
                        <a:pt x="157" y="33"/>
                      </a:lnTo>
                      <a:lnTo>
                        <a:pt x="157" y="29"/>
                      </a:lnTo>
                      <a:lnTo>
                        <a:pt x="160" y="28"/>
                      </a:lnTo>
                      <a:lnTo>
                        <a:pt x="161" y="26"/>
                      </a:lnTo>
                      <a:lnTo>
                        <a:pt x="162" y="24"/>
                      </a:lnTo>
                      <a:lnTo>
                        <a:pt x="163" y="22"/>
                      </a:lnTo>
                      <a:lnTo>
                        <a:pt x="163" y="19"/>
                      </a:lnTo>
                      <a:lnTo>
                        <a:pt x="138" y="20"/>
                      </a:lnTo>
                      <a:lnTo>
                        <a:pt x="148" y="5"/>
                      </a:lnTo>
                      <a:lnTo>
                        <a:pt x="147" y="0"/>
                      </a:lnTo>
                      <a:lnTo>
                        <a:pt x="0" y="4"/>
                      </a:lnTo>
                      <a:lnTo>
                        <a:pt x="7" y="47"/>
                      </a:lnTo>
                      <a:lnTo>
                        <a:pt x="6" y="123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48" name="Freeform 37">
                  <a:extLst>
                    <a:ext uri="{FF2B5EF4-FFF2-40B4-BE49-F238E27FC236}">
                      <a16:creationId xmlns:a16="http://schemas.microsoft.com/office/drawing/2014/main" id="{5F128454-D283-1346-9288-6740AA6353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01917" y="8535624"/>
                  <a:ext cx="1978213" cy="874653"/>
                </a:xfrm>
                <a:custGeom>
                  <a:avLst/>
                  <a:gdLst>
                    <a:gd name="T0" fmla="*/ 320 w 326"/>
                    <a:gd name="T1" fmla="*/ 28 h 144"/>
                    <a:gd name="T2" fmla="*/ 315 w 326"/>
                    <a:gd name="T3" fmla="*/ 38 h 144"/>
                    <a:gd name="T4" fmla="*/ 311 w 326"/>
                    <a:gd name="T5" fmla="*/ 32 h 144"/>
                    <a:gd name="T6" fmla="*/ 300 w 326"/>
                    <a:gd name="T7" fmla="*/ 30 h 144"/>
                    <a:gd name="T8" fmla="*/ 289 w 326"/>
                    <a:gd name="T9" fmla="*/ 35 h 144"/>
                    <a:gd name="T10" fmla="*/ 285 w 326"/>
                    <a:gd name="T11" fmla="*/ 32 h 144"/>
                    <a:gd name="T12" fmla="*/ 282 w 326"/>
                    <a:gd name="T13" fmla="*/ 25 h 144"/>
                    <a:gd name="T14" fmla="*/ 281 w 326"/>
                    <a:gd name="T15" fmla="*/ 18 h 144"/>
                    <a:gd name="T16" fmla="*/ 284 w 326"/>
                    <a:gd name="T17" fmla="*/ 20 h 144"/>
                    <a:gd name="T18" fmla="*/ 290 w 326"/>
                    <a:gd name="T19" fmla="*/ 29 h 144"/>
                    <a:gd name="T20" fmla="*/ 295 w 326"/>
                    <a:gd name="T21" fmla="*/ 26 h 144"/>
                    <a:gd name="T22" fmla="*/ 305 w 326"/>
                    <a:gd name="T23" fmla="*/ 22 h 144"/>
                    <a:gd name="T24" fmla="*/ 306 w 326"/>
                    <a:gd name="T25" fmla="*/ 16 h 144"/>
                    <a:gd name="T26" fmla="*/ 303 w 326"/>
                    <a:gd name="T27" fmla="*/ 12 h 144"/>
                    <a:gd name="T28" fmla="*/ 312 w 326"/>
                    <a:gd name="T29" fmla="*/ 14 h 144"/>
                    <a:gd name="T30" fmla="*/ 308 w 326"/>
                    <a:gd name="T31" fmla="*/ 4 h 144"/>
                    <a:gd name="T32" fmla="*/ 155 w 326"/>
                    <a:gd name="T33" fmla="*/ 28 h 144"/>
                    <a:gd name="T34" fmla="*/ 93 w 326"/>
                    <a:gd name="T35" fmla="*/ 47 h 144"/>
                    <a:gd name="T36" fmla="*/ 85 w 326"/>
                    <a:gd name="T37" fmla="*/ 58 h 144"/>
                    <a:gd name="T38" fmla="*/ 65 w 326"/>
                    <a:gd name="T39" fmla="*/ 70 h 144"/>
                    <a:gd name="T40" fmla="*/ 55 w 326"/>
                    <a:gd name="T41" fmla="*/ 72 h 144"/>
                    <a:gd name="T42" fmla="*/ 14 w 326"/>
                    <a:gd name="T43" fmla="*/ 99 h 144"/>
                    <a:gd name="T44" fmla="*/ 8 w 326"/>
                    <a:gd name="T45" fmla="*/ 110 h 144"/>
                    <a:gd name="T46" fmla="*/ 1 w 326"/>
                    <a:gd name="T47" fmla="*/ 117 h 144"/>
                    <a:gd name="T48" fmla="*/ 0 w 326"/>
                    <a:gd name="T49" fmla="*/ 124 h 144"/>
                    <a:gd name="T50" fmla="*/ 83 w 326"/>
                    <a:gd name="T51" fmla="*/ 104 h 144"/>
                    <a:gd name="T52" fmla="*/ 108 w 326"/>
                    <a:gd name="T53" fmla="*/ 105 h 144"/>
                    <a:gd name="T54" fmla="*/ 123 w 326"/>
                    <a:gd name="T55" fmla="*/ 100 h 144"/>
                    <a:gd name="T56" fmla="*/ 142 w 326"/>
                    <a:gd name="T57" fmla="*/ 114 h 144"/>
                    <a:gd name="T58" fmla="*/ 243 w 326"/>
                    <a:gd name="T59" fmla="*/ 140 h 144"/>
                    <a:gd name="T60" fmla="*/ 256 w 326"/>
                    <a:gd name="T61" fmla="*/ 136 h 144"/>
                    <a:gd name="T62" fmla="*/ 263 w 326"/>
                    <a:gd name="T63" fmla="*/ 117 h 144"/>
                    <a:gd name="T64" fmla="*/ 271 w 326"/>
                    <a:gd name="T65" fmla="*/ 106 h 144"/>
                    <a:gd name="T66" fmla="*/ 270 w 326"/>
                    <a:gd name="T67" fmla="*/ 100 h 144"/>
                    <a:gd name="T68" fmla="*/ 272 w 326"/>
                    <a:gd name="T69" fmla="*/ 97 h 144"/>
                    <a:gd name="T70" fmla="*/ 278 w 326"/>
                    <a:gd name="T71" fmla="*/ 100 h 144"/>
                    <a:gd name="T72" fmla="*/ 281 w 326"/>
                    <a:gd name="T73" fmla="*/ 95 h 144"/>
                    <a:gd name="T74" fmla="*/ 285 w 326"/>
                    <a:gd name="T75" fmla="*/ 95 h 144"/>
                    <a:gd name="T76" fmla="*/ 296 w 326"/>
                    <a:gd name="T77" fmla="*/ 91 h 144"/>
                    <a:gd name="T78" fmla="*/ 301 w 326"/>
                    <a:gd name="T79" fmla="*/ 87 h 144"/>
                    <a:gd name="T80" fmla="*/ 308 w 326"/>
                    <a:gd name="T81" fmla="*/ 81 h 144"/>
                    <a:gd name="T82" fmla="*/ 308 w 326"/>
                    <a:gd name="T83" fmla="*/ 75 h 144"/>
                    <a:gd name="T84" fmla="*/ 301 w 326"/>
                    <a:gd name="T85" fmla="*/ 78 h 144"/>
                    <a:gd name="T86" fmla="*/ 291 w 326"/>
                    <a:gd name="T87" fmla="*/ 83 h 144"/>
                    <a:gd name="T88" fmla="*/ 283 w 326"/>
                    <a:gd name="T89" fmla="*/ 77 h 144"/>
                    <a:gd name="T90" fmla="*/ 288 w 326"/>
                    <a:gd name="T91" fmla="*/ 77 h 144"/>
                    <a:gd name="T92" fmla="*/ 296 w 326"/>
                    <a:gd name="T93" fmla="*/ 73 h 144"/>
                    <a:gd name="T94" fmla="*/ 297 w 326"/>
                    <a:gd name="T95" fmla="*/ 68 h 144"/>
                    <a:gd name="T96" fmla="*/ 296 w 326"/>
                    <a:gd name="T97" fmla="*/ 64 h 144"/>
                    <a:gd name="T98" fmla="*/ 280 w 326"/>
                    <a:gd name="T99" fmla="*/ 58 h 144"/>
                    <a:gd name="T100" fmla="*/ 290 w 326"/>
                    <a:gd name="T101" fmla="*/ 57 h 144"/>
                    <a:gd name="T102" fmla="*/ 294 w 326"/>
                    <a:gd name="T103" fmla="*/ 55 h 144"/>
                    <a:gd name="T104" fmla="*/ 294 w 326"/>
                    <a:gd name="T105" fmla="*/ 51 h 144"/>
                    <a:gd name="T106" fmla="*/ 300 w 326"/>
                    <a:gd name="T107" fmla="*/ 58 h 144"/>
                    <a:gd name="T108" fmla="*/ 306 w 326"/>
                    <a:gd name="T109" fmla="*/ 58 h 144"/>
                    <a:gd name="T110" fmla="*/ 317 w 326"/>
                    <a:gd name="T111" fmla="*/ 57 h 144"/>
                    <a:gd name="T112" fmla="*/ 319 w 326"/>
                    <a:gd name="T113" fmla="*/ 48 h 144"/>
                    <a:gd name="T114" fmla="*/ 322 w 326"/>
                    <a:gd name="T115" fmla="*/ 42 h 144"/>
                    <a:gd name="T116" fmla="*/ 325 w 326"/>
                    <a:gd name="T117" fmla="*/ 39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326" h="144">
                      <a:moveTo>
                        <a:pt x="324" y="34"/>
                      </a:moveTo>
                      <a:cubicBezTo>
                        <a:pt x="322" y="31"/>
                        <a:pt x="322" y="31"/>
                        <a:pt x="322" y="31"/>
                      </a:cubicBezTo>
                      <a:cubicBezTo>
                        <a:pt x="320" y="28"/>
                        <a:pt x="320" y="28"/>
                        <a:pt x="320" y="28"/>
                      </a:cubicBezTo>
                      <a:cubicBezTo>
                        <a:pt x="317" y="28"/>
                        <a:pt x="317" y="28"/>
                        <a:pt x="317" y="28"/>
                      </a:cubicBezTo>
                      <a:cubicBezTo>
                        <a:pt x="316" y="29"/>
                        <a:pt x="316" y="29"/>
                        <a:pt x="316" y="29"/>
                      </a:cubicBezTo>
                      <a:cubicBezTo>
                        <a:pt x="315" y="38"/>
                        <a:pt x="315" y="38"/>
                        <a:pt x="315" y="38"/>
                      </a:cubicBezTo>
                      <a:cubicBezTo>
                        <a:pt x="315" y="40"/>
                        <a:pt x="315" y="40"/>
                        <a:pt x="315" y="40"/>
                      </a:cubicBezTo>
                      <a:cubicBezTo>
                        <a:pt x="312" y="38"/>
                        <a:pt x="312" y="38"/>
                        <a:pt x="312" y="38"/>
                      </a:cubicBezTo>
                      <a:cubicBezTo>
                        <a:pt x="311" y="32"/>
                        <a:pt x="311" y="32"/>
                        <a:pt x="311" y="32"/>
                      </a:cubicBezTo>
                      <a:cubicBezTo>
                        <a:pt x="309" y="28"/>
                        <a:pt x="309" y="28"/>
                        <a:pt x="309" y="28"/>
                      </a:cubicBezTo>
                      <a:cubicBezTo>
                        <a:pt x="306" y="27"/>
                        <a:pt x="306" y="27"/>
                        <a:pt x="306" y="27"/>
                      </a:cubicBezTo>
                      <a:cubicBezTo>
                        <a:pt x="300" y="30"/>
                        <a:pt x="300" y="30"/>
                        <a:pt x="300" y="30"/>
                      </a:cubicBezTo>
                      <a:cubicBezTo>
                        <a:pt x="298" y="30"/>
                        <a:pt x="298" y="30"/>
                        <a:pt x="298" y="30"/>
                      </a:cubicBezTo>
                      <a:cubicBezTo>
                        <a:pt x="292" y="32"/>
                        <a:pt x="292" y="32"/>
                        <a:pt x="292" y="32"/>
                      </a:cubicBezTo>
                      <a:cubicBezTo>
                        <a:pt x="289" y="35"/>
                        <a:pt x="289" y="35"/>
                        <a:pt x="289" y="35"/>
                      </a:cubicBezTo>
                      <a:cubicBezTo>
                        <a:pt x="286" y="39"/>
                        <a:pt x="286" y="39"/>
                        <a:pt x="286" y="39"/>
                      </a:cubicBezTo>
                      <a:cubicBezTo>
                        <a:pt x="285" y="37"/>
                        <a:pt x="285" y="37"/>
                        <a:pt x="285" y="37"/>
                      </a:cubicBezTo>
                      <a:cubicBezTo>
                        <a:pt x="285" y="32"/>
                        <a:pt x="285" y="32"/>
                        <a:pt x="285" y="32"/>
                      </a:cubicBezTo>
                      <a:cubicBezTo>
                        <a:pt x="285" y="30"/>
                        <a:pt x="285" y="30"/>
                        <a:pt x="285" y="30"/>
                      </a:cubicBezTo>
                      <a:cubicBezTo>
                        <a:pt x="283" y="27"/>
                        <a:pt x="283" y="27"/>
                        <a:pt x="283" y="27"/>
                      </a:cubicBezTo>
                      <a:cubicBezTo>
                        <a:pt x="282" y="25"/>
                        <a:pt x="282" y="25"/>
                        <a:pt x="282" y="25"/>
                      </a:cubicBezTo>
                      <a:cubicBezTo>
                        <a:pt x="281" y="23"/>
                        <a:pt x="281" y="23"/>
                        <a:pt x="281" y="23"/>
                      </a:cubicBezTo>
                      <a:cubicBezTo>
                        <a:pt x="281" y="20"/>
                        <a:pt x="281" y="20"/>
                        <a:pt x="281" y="20"/>
                      </a:cubicBezTo>
                      <a:cubicBezTo>
                        <a:pt x="281" y="18"/>
                        <a:pt x="281" y="18"/>
                        <a:pt x="281" y="18"/>
                      </a:cubicBezTo>
                      <a:cubicBezTo>
                        <a:pt x="283" y="16"/>
                        <a:pt x="283" y="16"/>
                        <a:pt x="283" y="16"/>
                      </a:cubicBezTo>
                      <a:cubicBezTo>
                        <a:pt x="283" y="16"/>
                        <a:pt x="283" y="16"/>
                        <a:pt x="283" y="16"/>
                      </a:cubicBezTo>
                      <a:cubicBezTo>
                        <a:pt x="284" y="20"/>
                        <a:pt x="284" y="20"/>
                        <a:pt x="284" y="20"/>
                      </a:cubicBezTo>
                      <a:cubicBezTo>
                        <a:pt x="285" y="26"/>
                        <a:pt x="285" y="26"/>
                        <a:pt x="285" y="26"/>
                      </a:cubicBezTo>
                      <a:cubicBezTo>
                        <a:pt x="287" y="31"/>
                        <a:pt x="287" y="31"/>
                        <a:pt x="287" y="31"/>
                      </a:cubicBezTo>
                      <a:cubicBezTo>
                        <a:pt x="290" y="29"/>
                        <a:pt x="290" y="29"/>
                        <a:pt x="290" y="29"/>
                      </a:cubicBezTo>
                      <a:cubicBezTo>
                        <a:pt x="291" y="28"/>
                        <a:pt x="291" y="28"/>
                        <a:pt x="291" y="28"/>
                      </a:cubicBezTo>
                      <a:cubicBezTo>
                        <a:pt x="294" y="26"/>
                        <a:pt x="294" y="26"/>
                        <a:pt x="294" y="26"/>
                      </a:cubicBezTo>
                      <a:cubicBezTo>
                        <a:pt x="295" y="26"/>
                        <a:pt x="295" y="26"/>
                        <a:pt x="295" y="26"/>
                      </a:cubicBezTo>
                      <a:cubicBezTo>
                        <a:pt x="299" y="24"/>
                        <a:pt x="299" y="24"/>
                        <a:pt x="299" y="24"/>
                      </a:cubicBezTo>
                      <a:cubicBezTo>
                        <a:pt x="300" y="22"/>
                        <a:pt x="300" y="22"/>
                        <a:pt x="300" y="22"/>
                      </a:cubicBezTo>
                      <a:cubicBezTo>
                        <a:pt x="305" y="22"/>
                        <a:pt x="305" y="22"/>
                        <a:pt x="305" y="22"/>
                      </a:cubicBezTo>
                      <a:cubicBezTo>
                        <a:pt x="306" y="19"/>
                        <a:pt x="306" y="19"/>
                        <a:pt x="306" y="19"/>
                      </a:cubicBezTo>
                      <a:cubicBezTo>
                        <a:pt x="307" y="18"/>
                        <a:pt x="307" y="18"/>
                        <a:pt x="307" y="18"/>
                      </a:cubicBezTo>
                      <a:cubicBezTo>
                        <a:pt x="307" y="18"/>
                        <a:pt x="306" y="17"/>
                        <a:pt x="306" y="16"/>
                      </a:cubicBezTo>
                      <a:cubicBezTo>
                        <a:pt x="305" y="16"/>
                        <a:pt x="305" y="16"/>
                        <a:pt x="305" y="16"/>
                      </a:cubicBezTo>
                      <a:cubicBezTo>
                        <a:pt x="303" y="13"/>
                        <a:pt x="303" y="13"/>
                        <a:pt x="303" y="13"/>
                      </a:cubicBezTo>
                      <a:cubicBezTo>
                        <a:pt x="303" y="12"/>
                        <a:pt x="303" y="12"/>
                        <a:pt x="303" y="12"/>
                      </a:cubicBezTo>
                      <a:cubicBezTo>
                        <a:pt x="304" y="12"/>
                        <a:pt x="304" y="12"/>
                        <a:pt x="304" y="12"/>
                      </a:cubicBezTo>
                      <a:cubicBezTo>
                        <a:pt x="309" y="14"/>
                        <a:pt x="309" y="14"/>
                        <a:pt x="309" y="14"/>
                      </a:cubicBezTo>
                      <a:cubicBezTo>
                        <a:pt x="312" y="14"/>
                        <a:pt x="312" y="14"/>
                        <a:pt x="312" y="14"/>
                      </a:cubicBezTo>
                      <a:cubicBezTo>
                        <a:pt x="312" y="11"/>
                        <a:pt x="312" y="11"/>
                        <a:pt x="312" y="11"/>
                      </a:cubicBezTo>
                      <a:cubicBezTo>
                        <a:pt x="309" y="7"/>
                        <a:pt x="309" y="7"/>
                        <a:pt x="309" y="7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5" y="0"/>
                        <a:pt x="305" y="0"/>
                        <a:pt x="305" y="0"/>
                      </a:cubicBezTo>
                      <a:cubicBezTo>
                        <a:pt x="218" y="18"/>
                        <a:pt x="218" y="18"/>
                        <a:pt x="218" y="18"/>
                      </a:cubicBezTo>
                      <a:cubicBezTo>
                        <a:pt x="155" y="28"/>
                        <a:pt x="155" y="28"/>
                        <a:pt x="155" y="28"/>
                      </a:cubicBezTo>
                      <a:cubicBezTo>
                        <a:pt x="94" y="35"/>
                        <a:pt x="94" y="35"/>
                        <a:pt x="94" y="35"/>
                      </a:cubicBezTo>
                      <a:cubicBezTo>
                        <a:pt x="94" y="47"/>
                        <a:pt x="94" y="47"/>
                        <a:pt x="94" y="47"/>
                      </a:cubicBezTo>
                      <a:cubicBezTo>
                        <a:pt x="93" y="47"/>
                        <a:pt x="93" y="47"/>
                        <a:pt x="93" y="47"/>
                      </a:cubicBezTo>
                      <a:cubicBezTo>
                        <a:pt x="89" y="49"/>
                        <a:pt x="89" y="49"/>
                        <a:pt x="89" y="49"/>
                      </a:cubicBezTo>
                      <a:cubicBezTo>
                        <a:pt x="86" y="54"/>
                        <a:pt x="86" y="54"/>
                        <a:pt x="86" y="54"/>
                      </a:cubicBezTo>
                      <a:cubicBezTo>
                        <a:pt x="85" y="58"/>
                        <a:pt x="85" y="58"/>
                        <a:pt x="85" y="58"/>
                      </a:cubicBezTo>
                      <a:cubicBezTo>
                        <a:pt x="74" y="60"/>
                        <a:pt x="74" y="60"/>
                        <a:pt x="74" y="60"/>
                      </a:cubicBezTo>
                      <a:cubicBezTo>
                        <a:pt x="69" y="66"/>
                        <a:pt x="69" y="66"/>
                        <a:pt x="69" y="66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59" y="66"/>
                        <a:pt x="59" y="66"/>
                        <a:pt x="59" y="66"/>
                      </a:cubicBezTo>
                      <a:cubicBezTo>
                        <a:pt x="55" y="72"/>
                        <a:pt x="55" y="72"/>
                        <a:pt x="55" y="72"/>
                      </a:cubicBezTo>
                      <a:cubicBezTo>
                        <a:pt x="53" y="76"/>
                        <a:pt x="53" y="76"/>
                        <a:pt x="53" y="76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14" y="99"/>
                        <a:pt x="14" y="99"/>
                        <a:pt x="14" y="99"/>
                      </a:cubicBezTo>
                      <a:cubicBezTo>
                        <a:pt x="11" y="103"/>
                        <a:pt x="11" y="103"/>
                        <a:pt x="11" y="103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5" y="110"/>
                        <a:pt x="5" y="110"/>
                        <a:pt x="5" y="110"/>
                      </a:cubicBezTo>
                      <a:cubicBezTo>
                        <a:pt x="1" y="114"/>
                        <a:pt x="1" y="114"/>
                        <a:pt x="1" y="114"/>
                      </a:cubicBezTo>
                      <a:cubicBezTo>
                        <a:pt x="1" y="117"/>
                        <a:pt x="1" y="117"/>
                        <a:pt x="1" y="117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56" y="118"/>
                        <a:pt x="56" y="118"/>
                        <a:pt x="56" y="118"/>
                      </a:cubicBezTo>
                      <a:cubicBezTo>
                        <a:pt x="73" y="105"/>
                        <a:pt x="73" y="105"/>
                        <a:pt x="73" y="105"/>
                      </a:cubicBezTo>
                      <a:cubicBezTo>
                        <a:pt x="83" y="104"/>
                        <a:pt x="83" y="104"/>
                        <a:pt x="83" y="104"/>
                      </a:cubicBezTo>
                      <a:cubicBezTo>
                        <a:pt x="90" y="104"/>
                        <a:pt x="90" y="104"/>
                        <a:pt x="90" y="104"/>
                      </a:cubicBezTo>
                      <a:cubicBezTo>
                        <a:pt x="102" y="106"/>
                        <a:pt x="102" y="106"/>
                        <a:pt x="102" y="106"/>
                      </a:cubicBezTo>
                      <a:cubicBezTo>
                        <a:pt x="108" y="105"/>
                        <a:pt x="108" y="105"/>
                        <a:pt x="108" y="105"/>
                      </a:cubicBezTo>
                      <a:cubicBezTo>
                        <a:pt x="111" y="104"/>
                        <a:pt x="111" y="104"/>
                        <a:pt x="111" y="104"/>
                      </a:cubicBezTo>
                      <a:cubicBezTo>
                        <a:pt x="116" y="101"/>
                        <a:pt x="116" y="101"/>
                        <a:pt x="116" y="101"/>
                      </a:cubicBezTo>
                      <a:cubicBezTo>
                        <a:pt x="123" y="100"/>
                        <a:pt x="123" y="100"/>
                        <a:pt x="123" y="100"/>
                      </a:cubicBezTo>
                      <a:cubicBezTo>
                        <a:pt x="132" y="101"/>
                        <a:pt x="132" y="101"/>
                        <a:pt x="132" y="101"/>
                      </a:cubicBezTo>
                      <a:cubicBezTo>
                        <a:pt x="138" y="104"/>
                        <a:pt x="138" y="104"/>
                        <a:pt x="138" y="104"/>
                      </a:cubicBezTo>
                      <a:cubicBezTo>
                        <a:pt x="142" y="114"/>
                        <a:pt x="142" y="114"/>
                        <a:pt x="142" y="114"/>
                      </a:cubicBezTo>
                      <a:cubicBezTo>
                        <a:pt x="182" y="106"/>
                        <a:pt x="182" y="106"/>
                        <a:pt x="182" y="106"/>
                      </a:cubicBezTo>
                      <a:cubicBezTo>
                        <a:pt x="234" y="144"/>
                        <a:pt x="234" y="144"/>
                        <a:pt x="234" y="144"/>
                      </a:cubicBezTo>
                      <a:cubicBezTo>
                        <a:pt x="243" y="140"/>
                        <a:pt x="243" y="140"/>
                        <a:pt x="243" y="140"/>
                      </a:cubicBezTo>
                      <a:cubicBezTo>
                        <a:pt x="245" y="140"/>
                        <a:pt x="245" y="140"/>
                        <a:pt x="245" y="140"/>
                      </a:cubicBezTo>
                      <a:cubicBezTo>
                        <a:pt x="254" y="139"/>
                        <a:pt x="254" y="139"/>
                        <a:pt x="254" y="139"/>
                      </a:cubicBezTo>
                      <a:cubicBezTo>
                        <a:pt x="256" y="136"/>
                        <a:pt x="256" y="136"/>
                        <a:pt x="256" y="136"/>
                      </a:cubicBezTo>
                      <a:cubicBezTo>
                        <a:pt x="259" y="133"/>
                        <a:pt x="259" y="133"/>
                        <a:pt x="259" y="133"/>
                      </a:cubicBezTo>
                      <a:cubicBezTo>
                        <a:pt x="260" y="124"/>
                        <a:pt x="260" y="124"/>
                        <a:pt x="260" y="124"/>
                      </a:cubicBezTo>
                      <a:cubicBezTo>
                        <a:pt x="263" y="117"/>
                        <a:pt x="263" y="117"/>
                        <a:pt x="263" y="117"/>
                      </a:cubicBezTo>
                      <a:cubicBezTo>
                        <a:pt x="267" y="111"/>
                        <a:pt x="267" y="111"/>
                        <a:pt x="267" y="111"/>
                      </a:cubicBezTo>
                      <a:cubicBezTo>
                        <a:pt x="271" y="108"/>
                        <a:pt x="271" y="108"/>
                        <a:pt x="271" y="108"/>
                      </a:cubicBezTo>
                      <a:cubicBezTo>
                        <a:pt x="271" y="106"/>
                        <a:pt x="271" y="106"/>
                        <a:pt x="271" y="106"/>
                      </a:cubicBezTo>
                      <a:cubicBezTo>
                        <a:pt x="270" y="103"/>
                        <a:pt x="270" y="103"/>
                        <a:pt x="270" y="103"/>
                      </a:cubicBezTo>
                      <a:cubicBezTo>
                        <a:pt x="269" y="101"/>
                        <a:pt x="269" y="101"/>
                        <a:pt x="269" y="101"/>
                      </a:cubicBezTo>
                      <a:cubicBezTo>
                        <a:pt x="270" y="100"/>
                        <a:pt x="270" y="100"/>
                        <a:pt x="270" y="100"/>
                      </a:cubicBezTo>
                      <a:cubicBezTo>
                        <a:pt x="270" y="98"/>
                        <a:pt x="270" y="98"/>
                        <a:pt x="270" y="98"/>
                      </a:cubicBezTo>
                      <a:cubicBezTo>
                        <a:pt x="271" y="97"/>
                        <a:pt x="271" y="97"/>
                        <a:pt x="271" y="97"/>
                      </a:cubicBezTo>
                      <a:cubicBezTo>
                        <a:pt x="272" y="97"/>
                        <a:pt x="272" y="97"/>
                        <a:pt x="272" y="97"/>
                      </a:cubicBezTo>
                      <a:cubicBezTo>
                        <a:pt x="273" y="98"/>
                        <a:pt x="273" y="98"/>
                        <a:pt x="273" y="98"/>
                      </a:cubicBezTo>
                      <a:cubicBezTo>
                        <a:pt x="274" y="102"/>
                        <a:pt x="274" y="102"/>
                        <a:pt x="274" y="102"/>
                      </a:cubicBezTo>
                      <a:cubicBezTo>
                        <a:pt x="278" y="100"/>
                        <a:pt x="278" y="100"/>
                        <a:pt x="278" y="100"/>
                      </a:cubicBezTo>
                      <a:cubicBezTo>
                        <a:pt x="281" y="99"/>
                        <a:pt x="281" y="99"/>
                        <a:pt x="281" y="99"/>
                      </a:cubicBezTo>
                      <a:cubicBezTo>
                        <a:pt x="281" y="97"/>
                        <a:pt x="281" y="97"/>
                        <a:pt x="281" y="97"/>
                      </a:cubicBezTo>
                      <a:cubicBezTo>
                        <a:pt x="281" y="95"/>
                        <a:pt x="281" y="95"/>
                        <a:pt x="281" y="95"/>
                      </a:cubicBezTo>
                      <a:cubicBezTo>
                        <a:pt x="283" y="94"/>
                        <a:pt x="283" y="94"/>
                        <a:pt x="283" y="94"/>
                      </a:cubicBezTo>
                      <a:cubicBezTo>
                        <a:pt x="283" y="93"/>
                        <a:pt x="283" y="93"/>
                        <a:pt x="283" y="93"/>
                      </a:cubicBezTo>
                      <a:cubicBezTo>
                        <a:pt x="285" y="95"/>
                        <a:pt x="285" y="95"/>
                        <a:pt x="285" y="95"/>
                      </a:cubicBezTo>
                      <a:cubicBezTo>
                        <a:pt x="290" y="93"/>
                        <a:pt x="290" y="93"/>
                        <a:pt x="290" y="93"/>
                      </a:cubicBezTo>
                      <a:cubicBezTo>
                        <a:pt x="294" y="91"/>
                        <a:pt x="294" y="91"/>
                        <a:pt x="294" y="91"/>
                      </a:cubicBezTo>
                      <a:cubicBezTo>
                        <a:pt x="296" y="91"/>
                        <a:pt x="296" y="91"/>
                        <a:pt x="296" y="91"/>
                      </a:cubicBezTo>
                      <a:cubicBezTo>
                        <a:pt x="299" y="89"/>
                        <a:pt x="299" y="89"/>
                        <a:pt x="299" y="89"/>
                      </a:cubicBezTo>
                      <a:cubicBezTo>
                        <a:pt x="301" y="88"/>
                        <a:pt x="301" y="88"/>
                        <a:pt x="301" y="88"/>
                      </a:cubicBezTo>
                      <a:cubicBezTo>
                        <a:pt x="301" y="87"/>
                        <a:pt x="301" y="87"/>
                        <a:pt x="301" y="87"/>
                      </a:cubicBezTo>
                      <a:cubicBezTo>
                        <a:pt x="305" y="90"/>
                        <a:pt x="305" y="90"/>
                        <a:pt x="305" y="90"/>
                      </a:cubicBezTo>
                      <a:cubicBezTo>
                        <a:pt x="307" y="86"/>
                        <a:pt x="307" y="86"/>
                        <a:pt x="307" y="86"/>
                      </a:cubicBezTo>
                      <a:cubicBezTo>
                        <a:pt x="308" y="81"/>
                        <a:pt x="308" y="81"/>
                        <a:pt x="308" y="81"/>
                      </a:cubicBezTo>
                      <a:cubicBezTo>
                        <a:pt x="309" y="79"/>
                        <a:pt x="309" y="79"/>
                        <a:pt x="309" y="79"/>
                      </a:cubicBezTo>
                      <a:cubicBezTo>
                        <a:pt x="310" y="77"/>
                        <a:pt x="310" y="77"/>
                        <a:pt x="310" y="77"/>
                      </a:cubicBezTo>
                      <a:cubicBezTo>
                        <a:pt x="310" y="77"/>
                        <a:pt x="309" y="74"/>
                        <a:pt x="308" y="75"/>
                      </a:cubicBezTo>
                      <a:cubicBezTo>
                        <a:pt x="307" y="75"/>
                        <a:pt x="304" y="76"/>
                        <a:pt x="304" y="76"/>
                      </a:cubicBezTo>
                      <a:cubicBezTo>
                        <a:pt x="303" y="78"/>
                        <a:pt x="303" y="78"/>
                        <a:pt x="303" y="78"/>
                      </a:cubicBezTo>
                      <a:cubicBezTo>
                        <a:pt x="301" y="78"/>
                        <a:pt x="301" y="78"/>
                        <a:pt x="301" y="78"/>
                      </a:cubicBezTo>
                      <a:cubicBezTo>
                        <a:pt x="299" y="80"/>
                        <a:pt x="299" y="80"/>
                        <a:pt x="299" y="80"/>
                      </a:cubicBezTo>
                      <a:cubicBezTo>
                        <a:pt x="294" y="83"/>
                        <a:pt x="294" y="83"/>
                        <a:pt x="294" y="83"/>
                      </a:cubicBezTo>
                      <a:cubicBezTo>
                        <a:pt x="291" y="83"/>
                        <a:pt x="291" y="83"/>
                        <a:pt x="291" y="83"/>
                      </a:cubicBezTo>
                      <a:cubicBezTo>
                        <a:pt x="283" y="81"/>
                        <a:pt x="283" y="81"/>
                        <a:pt x="283" y="81"/>
                      </a:cubicBezTo>
                      <a:cubicBezTo>
                        <a:pt x="283" y="79"/>
                        <a:pt x="283" y="79"/>
                        <a:pt x="283" y="79"/>
                      </a:cubicBezTo>
                      <a:cubicBezTo>
                        <a:pt x="283" y="77"/>
                        <a:pt x="283" y="77"/>
                        <a:pt x="283" y="77"/>
                      </a:cubicBezTo>
                      <a:cubicBezTo>
                        <a:pt x="284" y="76"/>
                        <a:pt x="284" y="76"/>
                        <a:pt x="284" y="76"/>
                      </a:cubicBezTo>
                      <a:cubicBezTo>
                        <a:pt x="286" y="76"/>
                        <a:pt x="286" y="76"/>
                        <a:pt x="286" y="76"/>
                      </a:cubicBezTo>
                      <a:cubicBezTo>
                        <a:pt x="288" y="77"/>
                        <a:pt x="288" y="77"/>
                        <a:pt x="288" y="77"/>
                      </a:cubicBezTo>
                      <a:cubicBezTo>
                        <a:pt x="293" y="77"/>
                        <a:pt x="293" y="77"/>
                        <a:pt x="293" y="77"/>
                      </a:cubicBezTo>
                      <a:cubicBezTo>
                        <a:pt x="296" y="75"/>
                        <a:pt x="296" y="75"/>
                        <a:pt x="296" y="75"/>
                      </a:cubicBezTo>
                      <a:cubicBezTo>
                        <a:pt x="296" y="73"/>
                        <a:pt x="296" y="73"/>
                        <a:pt x="296" y="73"/>
                      </a:cubicBezTo>
                      <a:cubicBezTo>
                        <a:pt x="295" y="71"/>
                        <a:pt x="295" y="71"/>
                        <a:pt x="295" y="71"/>
                      </a:cubicBezTo>
                      <a:cubicBezTo>
                        <a:pt x="296" y="68"/>
                        <a:pt x="296" y="68"/>
                        <a:pt x="296" y="68"/>
                      </a:cubicBezTo>
                      <a:cubicBezTo>
                        <a:pt x="297" y="68"/>
                        <a:pt x="297" y="68"/>
                        <a:pt x="297" y="68"/>
                      </a:cubicBezTo>
                      <a:cubicBezTo>
                        <a:pt x="299" y="66"/>
                        <a:pt x="299" y="66"/>
                        <a:pt x="299" y="66"/>
                      </a:cubicBezTo>
                      <a:cubicBezTo>
                        <a:pt x="299" y="64"/>
                        <a:pt x="299" y="64"/>
                        <a:pt x="299" y="64"/>
                      </a:cubicBezTo>
                      <a:cubicBezTo>
                        <a:pt x="296" y="64"/>
                        <a:pt x="296" y="64"/>
                        <a:pt x="296" y="64"/>
                      </a:cubicBezTo>
                      <a:cubicBezTo>
                        <a:pt x="290" y="61"/>
                        <a:pt x="290" y="61"/>
                        <a:pt x="290" y="61"/>
                      </a:cubicBezTo>
                      <a:cubicBezTo>
                        <a:pt x="283" y="60"/>
                        <a:pt x="283" y="60"/>
                        <a:pt x="283" y="60"/>
                      </a:cubicBezTo>
                      <a:cubicBezTo>
                        <a:pt x="280" y="58"/>
                        <a:pt x="280" y="58"/>
                        <a:pt x="280" y="58"/>
                      </a:cubicBezTo>
                      <a:cubicBezTo>
                        <a:pt x="280" y="57"/>
                        <a:pt x="280" y="57"/>
                        <a:pt x="280" y="57"/>
                      </a:cubicBezTo>
                      <a:cubicBezTo>
                        <a:pt x="284" y="57"/>
                        <a:pt x="284" y="57"/>
                        <a:pt x="284" y="57"/>
                      </a:cubicBezTo>
                      <a:cubicBezTo>
                        <a:pt x="290" y="57"/>
                        <a:pt x="290" y="57"/>
                        <a:pt x="290" y="57"/>
                      </a:cubicBezTo>
                      <a:cubicBezTo>
                        <a:pt x="294" y="59"/>
                        <a:pt x="294" y="59"/>
                        <a:pt x="294" y="59"/>
                      </a:cubicBezTo>
                      <a:cubicBezTo>
                        <a:pt x="295" y="57"/>
                        <a:pt x="295" y="57"/>
                        <a:pt x="295" y="57"/>
                      </a:cubicBezTo>
                      <a:cubicBezTo>
                        <a:pt x="294" y="55"/>
                        <a:pt x="294" y="55"/>
                        <a:pt x="294" y="55"/>
                      </a:cubicBezTo>
                      <a:cubicBezTo>
                        <a:pt x="293" y="54"/>
                        <a:pt x="293" y="54"/>
                        <a:pt x="293" y="54"/>
                      </a:cubicBezTo>
                      <a:cubicBezTo>
                        <a:pt x="292" y="52"/>
                        <a:pt x="292" y="52"/>
                        <a:pt x="292" y="52"/>
                      </a:cubicBezTo>
                      <a:cubicBezTo>
                        <a:pt x="294" y="51"/>
                        <a:pt x="294" y="51"/>
                        <a:pt x="294" y="51"/>
                      </a:cubicBezTo>
                      <a:cubicBezTo>
                        <a:pt x="297" y="51"/>
                        <a:pt x="297" y="51"/>
                        <a:pt x="297" y="51"/>
                      </a:cubicBezTo>
                      <a:cubicBezTo>
                        <a:pt x="298" y="56"/>
                        <a:pt x="298" y="56"/>
                        <a:pt x="298" y="56"/>
                      </a:cubicBezTo>
                      <a:cubicBezTo>
                        <a:pt x="300" y="58"/>
                        <a:pt x="300" y="58"/>
                        <a:pt x="300" y="58"/>
                      </a:cubicBezTo>
                      <a:cubicBezTo>
                        <a:pt x="303" y="58"/>
                        <a:pt x="303" y="58"/>
                        <a:pt x="303" y="58"/>
                      </a:cubicBezTo>
                      <a:cubicBezTo>
                        <a:pt x="304" y="57"/>
                        <a:pt x="304" y="57"/>
                        <a:pt x="304" y="57"/>
                      </a:cubicBezTo>
                      <a:cubicBezTo>
                        <a:pt x="306" y="58"/>
                        <a:pt x="306" y="58"/>
                        <a:pt x="306" y="58"/>
                      </a:cubicBezTo>
                      <a:cubicBezTo>
                        <a:pt x="310" y="58"/>
                        <a:pt x="310" y="58"/>
                        <a:pt x="310" y="58"/>
                      </a:cubicBezTo>
                      <a:cubicBezTo>
                        <a:pt x="316" y="58"/>
                        <a:pt x="316" y="58"/>
                        <a:pt x="316" y="58"/>
                      </a:cubicBezTo>
                      <a:cubicBezTo>
                        <a:pt x="317" y="57"/>
                        <a:pt x="317" y="57"/>
                        <a:pt x="317" y="57"/>
                      </a:cubicBezTo>
                      <a:cubicBezTo>
                        <a:pt x="317" y="53"/>
                        <a:pt x="317" y="53"/>
                        <a:pt x="317" y="53"/>
                      </a:cubicBezTo>
                      <a:cubicBezTo>
                        <a:pt x="318" y="51"/>
                        <a:pt x="318" y="51"/>
                        <a:pt x="318" y="51"/>
                      </a:cubicBezTo>
                      <a:cubicBezTo>
                        <a:pt x="319" y="48"/>
                        <a:pt x="319" y="48"/>
                        <a:pt x="319" y="48"/>
                      </a:cubicBezTo>
                      <a:cubicBezTo>
                        <a:pt x="319" y="46"/>
                        <a:pt x="319" y="46"/>
                        <a:pt x="319" y="46"/>
                      </a:cubicBezTo>
                      <a:cubicBezTo>
                        <a:pt x="320" y="42"/>
                        <a:pt x="320" y="42"/>
                        <a:pt x="320" y="42"/>
                      </a:cubicBezTo>
                      <a:cubicBezTo>
                        <a:pt x="322" y="42"/>
                        <a:pt x="322" y="42"/>
                        <a:pt x="322" y="42"/>
                      </a:cubicBezTo>
                      <a:cubicBezTo>
                        <a:pt x="323" y="44"/>
                        <a:pt x="323" y="44"/>
                        <a:pt x="323" y="44"/>
                      </a:cubicBezTo>
                      <a:cubicBezTo>
                        <a:pt x="325" y="42"/>
                        <a:pt x="325" y="42"/>
                        <a:pt x="325" y="42"/>
                      </a:cubicBezTo>
                      <a:cubicBezTo>
                        <a:pt x="325" y="39"/>
                        <a:pt x="325" y="39"/>
                        <a:pt x="325" y="39"/>
                      </a:cubicBezTo>
                      <a:cubicBezTo>
                        <a:pt x="326" y="37"/>
                        <a:pt x="326" y="37"/>
                        <a:pt x="326" y="37"/>
                      </a:cubicBezTo>
                      <a:lnTo>
                        <a:pt x="324" y="34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49" name="Freeform 39">
                  <a:extLst>
                    <a:ext uri="{FF2B5EF4-FFF2-40B4-BE49-F238E27FC236}">
                      <a16:creationId xmlns:a16="http://schemas.microsoft.com/office/drawing/2014/main" id="{7CE53256-972C-2B45-B35C-6AA7BE60E2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16596" y="7797189"/>
                  <a:ext cx="1777527" cy="996534"/>
                </a:xfrm>
                <a:custGeom>
                  <a:avLst/>
                  <a:gdLst>
                    <a:gd name="T0" fmla="*/ 169 w 248"/>
                    <a:gd name="T1" fmla="*/ 118 h 139"/>
                    <a:gd name="T2" fmla="*/ 248 w 248"/>
                    <a:gd name="T3" fmla="*/ 101 h 139"/>
                    <a:gd name="T4" fmla="*/ 246 w 248"/>
                    <a:gd name="T5" fmla="*/ 93 h 139"/>
                    <a:gd name="T6" fmla="*/ 239 w 248"/>
                    <a:gd name="T7" fmla="*/ 86 h 139"/>
                    <a:gd name="T8" fmla="*/ 232 w 248"/>
                    <a:gd name="T9" fmla="*/ 83 h 139"/>
                    <a:gd name="T10" fmla="*/ 228 w 248"/>
                    <a:gd name="T11" fmla="*/ 78 h 139"/>
                    <a:gd name="T12" fmla="*/ 224 w 248"/>
                    <a:gd name="T13" fmla="*/ 72 h 139"/>
                    <a:gd name="T14" fmla="*/ 226 w 248"/>
                    <a:gd name="T15" fmla="*/ 68 h 139"/>
                    <a:gd name="T16" fmla="*/ 228 w 248"/>
                    <a:gd name="T17" fmla="*/ 67 h 139"/>
                    <a:gd name="T18" fmla="*/ 224 w 248"/>
                    <a:gd name="T19" fmla="*/ 63 h 139"/>
                    <a:gd name="T20" fmla="*/ 211 w 248"/>
                    <a:gd name="T21" fmla="*/ 54 h 139"/>
                    <a:gd name="T22" fmla="*/ 215 w 248"/>
                    <a:gd name="T23" fmla="*/ 55 h 139"/>
                    <a:gd name="T24" fmla="*/ 221 w 248"/>
                    <a:gd name="T25" fmla="*/ 59 h 139"/>
                    <a:gd name="T26" fmla="*/ 225 w 248"/>
                    <a:gd name="T27" fmla="*/ 56 h 139"/>
                    <a:gd name="T28" fmla="*/ 225 w 248"/>
                    <a:gd name="T29" fmla="*/ 48 h 139"/>
                    <a:gd name="T30" fmla="*/ 215 w 248"/>
                    <a:gd name="T31" fmla="*/ 45 h 139"/>
                    <a:gd name="T32" fmla="*/ 211 w 248"/>
                    <a:gd name="T33" fmla="*/ 41 h 139"/>
                    <a:gd name="T34" fmla="*/ 207 w 248"/>
                    <a:gd name="T35" fmla="*/ 43 h 139"/>
                    <a:gd name="T36" fmla="*/ 199 w 248"/>
                    <a:gd name="T37" fmla="*/ 37 h 139"/>
                    <a:gd name="T38" fmla="*/ 193 w 248"/>
                    <a:gd name="T39" fmla="*/ 37 h 139"/>
                    <a:gd name="T40" fmla="*/ 188 w 248"/>
                    <a:gd name="T41" fmla="*/ 36 h 139"/>
                    <a:gd name="T42" fmla="*/ 191 w 248"/>
                    <a:gd name="T43" fmla="*/ 24 h 139"/>
                    <a:gd name="T44" fmla="*/ 192 w 248"/>
                    <a:gd name="T45" fmla="*/ 17 h 139"/>
                    <a:gd name="T46" fmla="*/ 183 w 248"/>
                    <a:gd name="T47" fmla="*/ 10 h 139"/>
                    <a:gd name="T48" fmla="*/ 171 w 248"/>
                    <a:gd name="T49" fmla="*/ 5 h 139"/>
                    <a:gd name="T50" fmla="*/ 166 w 248"/>
                    <a:gd name="T51" fmla="*/ 8 h 139"/>
                    <a:gd name="T52" fmla="*/ 151 w 248"/>
                    <a:gd name="T53" fmla="*/ 0 h 139"/>
                    <a:gd name="T54" fmla="*/ 149 w 248"/>
                    <a:gd name="T55" fmla="*/ 15 h 139"/>
                    <a:gd name="T56" fmla="*/ 144 w 248"/>
                    <a:gd name="T57" fmla="*/ 21 h 139"/>
                    <a:gd name="T58" fmla="*/ 138 w 248"/>
                    <a:gd name="T59" fmla="*/ 28 h 139"/>
                    <a:gd name="T60" fmla="*/ 134 w 248"/>
                    <a:gd name="T61" fmla="*/ 28 h 139"/>
                    <a:gd name="T62" fmla="*/ 131 w 248"/>
                    <a:gd name="T63" fmla="*/ 36 h 139"/>
                    <a:gd name="T64" fmla="*/ 127 w 248"/>
                    <a:gd name="T65" fmla="*/ 46 h 139"/>
                    <a:gd name="T66" fmla="*/ 120 w 248"/>
                    <a:gd name="T67" fmla="*/ 43 h 139"/>
                    <a:gd name="T68" fmla="*/ 115 w 248"/>
                    <a:gd name="T69" fmla="*/ 48 h 139"/>
                    <a:gd name="T70" fmla="*/ 109 w 248"/>
                    <a:gd name="T71" fmla="*/ 68 h 139"/>
                    <a:gd name="T72" fmla="*/ 103 w 248"/>
                    <a:gd name="T73" fmla="*/ 78 h 139"/>
                    <a:gd name="T74" fmla="*/ 100 w 248"/>
                    <a:gd name="T75" fmla="*/ 89 h 139"/>
                    <a:gd name="T76" fmla="*/ 82 w 248"/>
                    <a:gd name="T77" fmla="*/ 101 h 139"/>
                    <a:gd name="T78" fmla="*/ 69 w 248"/>
                    <a:gd name="T79" fmla="*/ 100 h 139"/>
                    <a:gd name="T80" fmla="*/ 61 w 248"/>
                    <a:gd name="T81" fmla="*/ 107 h 139"/>
                    <a:gd name="T82" fmla="*/ 50 w 248"/>
                    <a:gd name="T83" fmla="*/ 100 h 139"/>
                    <a:gd name="T84" fmla="*/ 46 w 248"/>
                    <a:gd name="T85" fmla="*/ 97 h 139"/>
                    <a:gd name="T86" fmla="*/ 43 w 248"/>
                    <a:gd name="T87" fmla="*/ 103 h 139"/>
                    <a:gd name="T88" fmla="*/ 28 w 248"/>
                    <a:gd name="T89" fmla="*/ 113 h 139"/>
                    <a:gd name="T90" fmla="*/ 22 w 248"/>
                    <a:gd name="T91" fmla="*/ 127 h 139"/>
                    <a:gd name="T92" fmla="*/ 15 w 248"/>
                    <a:gd name="T93" fmla="*/ 130 h 139"/>
                    <a:gd name="T94" fmla="*/ 6 w 248"/>
                    <a:gd name="T95" fmla="*/ 136 h 139"/>
                    <a:gd name="T96" fmla="*/ 64 w 248"/>
                    <a:gd name="T97" fmla="*/ 133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48" h="139">
                      <a:moveTo>
                        <a:pt x="116" y="127"/>
                      </a:moveTo>
                      <a:lnTo>
                        <a:pt x="169" y="118"/>
                      </a:lnTo>
                      <a:lnTo>
                        <a:pt x="243" y="103"/>
                      </a:lnTo>
                      <a:lnTo>
                        <a:pt x="248" y="101"/>
                      </a:lnTo>
                      <a:lnTo>
                        <a:pt x="248" y="98"/>
                      </a:lnTo>
                      <a:lnTo>
                        <a:pt x="246" y="93"/>
                      </a:lnTo>
                      <a:lnTo>
                        <a:pt x="243" y="89"/>
                      </a:lnTo>
                      <a:lnTo>
                        <a:pt x="239" y="86"/>
                      </a:lnTo>
                      <a:lnTo>
                        <a:pt x="237" y="86"/>
                      </a:lnTo>
                      <a:lnTo>
                        <a:pt x="232" y="83"/>
                      </a:lnTo>
                      <a:lnTo>
                        <a:pt x="231" y="80"/>
                      </a:lnTo>
                      <a:lnTo>
                        <a:pt x="228" y="78"/>
                      </a:lnTo>
                      <a:lnTo>
                        <a:pt x="226" y="74"/>
                      </a:lnTo>
                      <a:lnTo>
                        <a:pt x="224" y="72"/>
                      </a:lnTo>
                      <a:lnTo>
                        <a:pt x="224" y="70"/>
                      </a:lnTo>
                      <a:lnTo>
                        <a:pt x="226" y="68"/>
                      </a:lnTo>
                      <a:lnTo>
                        <a:pt x="230" y="70"/>
                      </a:lnTo>
                      <a:lnTo>
                        <a:pt x="228" y="67"/>
                      </a:lnTo>
                      <a:lnTo>
                        <a:pt x="226" y="64"/>
                      </a:lnTo>
                      <a:lnTo>
                        <a:pt x="224" y="63"/>
                      </a:lnTo>
                      <a:lnTo>
                        <a:pt x="215" y="60"/>
                      </a:lnTo>
                      <a:lnTo>
                        <a:pt x="211" y="54"/>
                      </a:lnTo>
                      <a:lnTo>
                        <a:pt x="211" y="53"/>
                      </a:lnTo>
                      <a:lnTo>
                        <a:pt x="215" y="55"/>
                      </a:lnTo>
                      <a:lnTo>
                        <a:pt x="220" y="56"/>
                      </a:lnTo>
                      <a:lnTo>
                        <a:pt x="221" y="59"/>
                      </a:lnTo>
                      <a:lnTo>
                        <a:pt x="227" y="60"/>
                      </a:lnTo>
                      <a:lnTo>
                        <a:pt x="225" y="56"/>
                      </a:lnTo>
                      <a:lnTo>
                        <a:pt x="225" y="51"/>
                      </a:lnTo>
                      <a:lnTo>
                        <a:pt x="225" y="48"/>
                      </a:lnTo>
                      <a:lnTo>
                        <a:pt x="221" y="49"/>
                      </a:lnTo>
                      <a:lnTo>
                        <a:pt x="215" y="45"/>
                      </a:lnTo>
                      <a:lnTo>
                        <a:pt x="212" y="41"/>
                      </a:lnTo>
                      <a:lnTo>
                        <a:pt x="211" y="41"/>
                      </a:lnTo>
                      <a:lnTo>
                        <a:pt x="210" y="43"/>
                      </a:lnTo>
                      <a:lnTo>
                        <a:pt x="207" y="43"/>
                      </a:lnTo>
                      <a:lnTo>
                        <a:pt x="203" y="39"/>
                      </a:lnTo>
                      <a:lnTo>
                        <a:pt x="199" y="37"/>
                      </a:lnTo>
                      <a:lnTo>
                        <a:pt x="195" y="36"/>
                      </a:lnTo>
                      <a:lnTo>
                        <a:pt x="193" y="37"/>
                      </a:lnTo>
                      <a:lnTo>
                        <a:pt x="190" y="38"/>
                      </a:lnTo>
                      <a:lnTo>
                        <a:pt x="188" y="36"/>
                      </a:lnTo>
                      <a:lnTo>
                        <a:pt x="188" y="25"/>
                      </a:lnTo>
                      <a:lnTo>
                        <a:pt x="191" y="24"/>
                      </a:lnTo>
                      <a:lnTo>
                        <a:pt x="193" y="21"/>
                      </a:lnTo>
                      <a:lnTo>
                        <a:pt x="192" y="17"/>
                      </a:lnTo>
                      <a:lnTo>
                        <a:pt x="188" y="14"/>
                      </a:lnTo>
                      <a:lnTo>
                        <a:pt x="183" y="10"/>
                      </a:lnTo>
                      <a:lnTo>
                        <a:pt x="173" y="4"/>
                      </a:lnTo>
                      <a:lnTo>
                        <a:pt x="171" y="5"/>
                      </a:lnTo>
                      <a:lnTo>
                        <a:pt x="168" y="8"/>
                      </a:lnTo>
                      <a:lnTo>
                        <a:pt x="166" y="8"/>
                      </a:lnTo>
                      <a:lnTo>
                        <a:pt x="160" y="5"/>
                      </a:lnTo>
                      <a:lnTo>
                        <a:pt x="151" y="0"/>
                      </a:lnTo>
                      <a:lnTo>
                        <a:pt x="151" y="8"/>
                      </a:lnTo>
                      <a:lnTo>
                        <a:pt x="149" y="15"/>
                      </a:lnTo>
                      <a:lnTo>
                        <a:pt x="147" y="18"/>
                      </a:lnTo>
                      <a:lnTo>
                        <a:pt x="144" y="21"/>
                      </a:lnTo>
                      <a:lnTo>
                        <a:pt x="139" y="30"/>
                      </a:lnTo>
                      <a:lnTo>
                        <a:pt x="138" y="28"/>
                      </a:lnTo>
                      <a:lnTo>
                        <a:pt x="135" y="28"/>
                      </a:lnTo>
                      <a:lnTo>
                        <a:pt x="134" y="28"/>
                      </a:lnTo>
                      <a:lnTo>
                        <a:pt x="133" y="32"/>
                      </a:lnTo>
                      <a:lnTo>
                        <a:pt x="131" y="36"/>
                      </a:lnTo>
                      <a:lnTo>
                        <a:pt x="128" y="44"/>
                      </a:lnTo>
                      <a:lnTo>
                        <a:pt x="127" y="46"/>
                      </a:lnTo>
                      <a:lnTo>
                        <a:pt x="125" y="45"/>
                      </a:lnTo>
                      <a:lnTo>
                        <a:pt x="120" y="43"/>
                      </a:lnTo>
                      <a:lnTo>
                        <a:pt x="116" y="41"/>
                      </a:lnTo>
                      <a:lnTo>
                        <a:pt x="115" y="48"/>
                      </a:lnTo>
                      <a:lnTo>
                        <a:pt x="112" y="60"/>
                      </a:lnTo>
                      <a:lnTo>
                        <a:pt x="109" y="68"/>
                      </a:lnTo>
                      <a:lnTo>
                        <a:pt x="104" y="73"/>
                      </a:lnTo>
                      <a:lnTo>
                        <a:pt x="103" y="78"/>
                      </a:lnTo>
                      <a:lnTo>
                        <a:pt x="104" y="86"/>
                      </a:lnTo>
                      <a:lnTo>
                        <a:pt x="100" y="89"/>
                      </a:lnTo>
                      <a:lnTo>
                        <a:pt x="89" y="95"/>
                      </a:lnTo>
                      <a:lnTo>
                        <a:pt x="82" y="101"/>
                      </a:lnTo>
                      <a:lnTo>
                        <a:pt x="73" y="103"/>
                      </a:lnTo>
                      <a:lnTo>
                        <a:pt x="69" y="100"/>
                      </a:lnTo>
                      <a:lnTo>
                        <a:pt x="63" y="107"/>
                      </a:lnTo>
                      <a:lnTo>
                        <a:pt x="61" y="107"/>
                      </a:lnTo>
                      <a:lnTo>
                        <a:pt x="56" y="105"/>
                      </a:lnTo>
                      <a:lnTo>
                        <a:pt x="50" y="100"/>
                      </a:lnTo>
                      <a:lnTo>
                        <a:pt x="49" y="97"/>
                      </a:lnTo>
                      <a:lnTo>
                        <a:pt x="46" y="97"/>
                      </a:lnTo>
                      <a:lnTo>
                        <a:pt x="45" y="99"/>
                      </a:lnTo>
                      <a:lnTo>
                        <a:pt x="43" y="103"/>
                      </a:lnTo>
                      <a:lnTo>
                        <a:pt x="39" y="109"/>
                      </a:lnTo>
                      <a:lnTo>
                        <a:pt x="28" y="113"/>
                      </a:lnTo>
                      <a:lnTo>
                        <a:pt x="25" y="118"/>
                      </a:lnTo>
                      <a:lnTo>
                        <a:pt x="22" y="127"/>
                      </a:lnTo>
                      <a:lnTo>
                        <a:pt x="18" y="128"/>
                      </a:lnTo>
                      <a:lnTo>
                        <a:pt x="15" y="130"/>
                      </a:lnTo>
                      <a:lnTo>
                        <a:pt x="10" y="133"/>
                      </a:lnTo>
                      <a:lnTo>
                        <a:pt x="6" y="136"/>
                      </a:lnTo>
                      <a:lnTo>
                        <a:pt x="0" y="139"/>
                      </a:lnTo>
                      <a:lnTo>
                        <a:pt x="64" y="133"/>
                      </a:lnTo>
                      <a:lnTo>
                        <a:pt x="116" y="12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50" name="Freeform 41">
                  <a:extLst>
                    <a:ext uri="{FF2B5EF4-FFF2-40B4-BE49-F238E27FC236}">
                      <a16:creationId xmlns:a16="http://schemas.microsoft.com/office/drawing/2014/main" id="{B633CEEE-4DDC-584A-A301-A0920CFFCB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91649" y="9309908"/>
                  <a:ext cx="903099" cy="1448195"/>
                </a:xfrm>
                <a:custGeom>
                  <a:avLst/>
                  <a:gdLst>
                    <a:gd name="T0" fmla="*/ 39 w 126"/>
                    <a:gd name="T1" fmla="*/ 183 h 202"/>
                    <a:gd name="T2" fmla="*/ 33 w 126"/>
                    <a:gd name="T3" fmla="*/ 176 h 202"/>
                    <a:gd name="T4" fmla="*/ 36 w 126"/>
                    <a:gd name="T5" fmla="*/ 172 h 202"/>
                    <a:gd name="T6" fmla="*/ 51 w 126"/>
                    <a:gd name="T7" fmla="*/ 168 h 202"/>
                    <a:gd name="T8" fmla="*/ 125 w 126"/>
                    <a:gd name="T9" fmla="*/ 161 h 202"/>
                    <a:gd name="T10" fmla="*/ 120 w 126"/>
                    <a:gd name="T11" fmla="*/ 153 h 202"/>
                    <a:gd name="T12" fmla="*/ 119 w 126"/>
                    <a:gd name="T13" fmla="*/ 148 h 202"/>
                    <a:gd name="T14" fmla="*/ 120 w 126"/>
                    <a:gd name="T15" fmla="*/ 141 h 202"/>
                    <a:gd name="T16" fmla="*/ 116 w 126"/>
                    <a:gd name="T17" fmla="*/ 130 h 202"/>
                    <a:gd name="T18" fmla="*/ 119 w 126"/>
                    <a:gd name="T19" fmla="*/ 123 h 202"/>
                    <a:gd name="T20" fmla="*/ 116 w 126"/>
                    <a:gd name="T21" fmla="*/ 117 h 202"/>
                    <a:gd name="T22" fmla="*/ 122 w 126"/>
                    <a:gd name="T23" fmla="*/ 110 h 202"/>
                    <a:gd name="T24" fmla="*/ 119 w 126"/>
                    <a:gd name="T25" fmla="*/ 104 h 202"/>
                    <a:gd name="T26" fmla="*/ 115 w 126"/>
                    <a:gd name="T27" fmla="*/ 95 h 202"/>
                    <a:gd name="T28" fmla="*/ 106 w 126"/>
                    <a:gd name="T29" fmla="*/ 75 h 202"/>
                    <a:gd name="T30" fmla="*/ 89 w 126"/>
                    <a:gd name="T31" fmla="*/ 12 h 202"/>
                    <a:gd name="T32" fmla="*/ 94 w 126"/>
                    <a:gd name="T33" fmla="*/ 0 h 202"/>
                    <a:gd name="T34" fmla="*/ 1 w 126"/>
                    <a:gd name="T35" fmla="*/ 7 h 202"/>
                    <a:gd name="T36" fmla="*/ 0 w 126"/>
                    <a:gd name="T37" fmla="*/ 106 h 202"/>
                    <a:gd name="T38" fmla="*/ 6 w 126"/>
                    <a:gd name="T39" fmla="*/ 196 h 202"/>
                    <a:gd name="T40" fmla="*/ 11 w 126"/>
                    <a:gd name="T41" fmla="*/ 197 h 202"/>
                    <a:gd name="T42" fmla="*/ 16 w 126"/>
                    <a:gd name="T43" fmla="*/ 195 h 202"/>
                    <a:gd name="T44" fmla="*/ 16 w 126"/>
                    <a:gd name="T45" fmla="*/ 187 h 202"/>
                    <a:gd name="T46" fmla="*/ 21 w 126"/>
                    <a:gd name="T47" fmla="*/ 184 h 202"/>
                    <a:gd name="T48" fmla="*/ 22 w 126"/>
                    <a:gd name="T49" fmla="*/ 189 h 202"/>
                    <a:gd name="T50" fmla="*/ 22 w 126"/>
                    <a:gd name="T51" fmla="*/ 193 h 202"/>
                    <a:gd name="T52" fmla="*/ 25 w 126"/>
                    <a:gd name="T53" fmla="*/ 195 h 202"/>
                    <a:gd name="T54" fmla="*/ 27 w 126"/>
                    <a:gd name="T55" fmla="*/ 199 h 202"/>
                    <a:gd name="T56" fmla="*/ 25 w 126"/>
                    <a:gd name="T57" fmla="*/ 202 h 202"/>
                    <a:gd name="T58" fmla="*/ 31 w 126"/>
                    <a:gd name="T59" fmla="*/ 200 h 202"/>
                    <a:gd name="T60" fmla="*/ 38 w 126"/>
                    <a:gd name="T61" fmla="*/ 197 h 202"/>
                    <a:gd name="T62" fmla="*/ 43 w 126"/>
                    <a:gd name="T63" fmla="*/ 196 h 202"/>
                    <a:gd name="T64" fmla="*/ 44 w 126"/>
                    <a:gd name="T65" fmla="*/ 195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6" h="202">
                      <a:moveTo>
                        <a:pt x="40" y="188"/>
                      </a:moveTo>
                      <a:lnTo>
                        <a:pt x="39" y="183"/>
                      </a:lnTo>
                      <a:lnTo>
                        <a:pt x="35" y="178"/>
                      </a:lnTo>
                      <a:lnTo>
                        <a:pt x="33" y="176"/>
                      </a:lnTo>
                      <a:lnTo>
                        <a:pt x="33" y="173"/>
                      </a:lnTo>
                      <a:lnTo>
                        <a:pt x="36" y="172"/>
                      </a:lnTo>
                      <a:lnTo>
                        <a:pt x="43" y="170"/>
                      </a:lnTo>
                      <a:lnTo>
                        <a:pt x="51" y="168"/>
                      </a:lnTo>
                      <a:lnTo>
                        <a:pt x="126" y="162"/>
                      </a:lnTo>
                      <a:lnTo>
                        <a:pt x="125" y="161"/>
                      </a:lnTo>
                      <a:lnTo>
                        <a:pt x="121" y="156"/>
                      </a:lnTo>
                      <a:lnTo>
                        <a:pt x="120" y="153"/>
                      </a:lnTo>
                      <a:lnTo>
                        <a:pt x="118" y="150"/>
                      </a:lnTo>
                      <a:lnTo>
                        <a:pt x="119" y="148"/>
                      </a:lnTo>
                      <a:lnTo>
                        <a:pt x="121" y="146"/>
                      </a:lnTo>
                      <a:lnTo>
                        <a:pt x="120" y="141"/>
                      </a:lnTo>
                      <a:lnTo>
                        <a:pt x="118" y="138"/>
                      </a:lnTo>
                      <a:lnTo>
                        <a:pt x="116" y="130"/>
                      </a:lnTo>
                      <a:lnTo>
                        <a:pt x="116" y="125"/>
                      </a:lnTo>
                      <a:lnTo>
                        <a:pt x="119" y="123"/>
                      </a:lnTo>
                      <a:lnTo>
                        <a:pt x="120" y="119"/>
                      </a:lnTo>
                      <a:lnTo>
                        <a:pt x="116" y="117"/>
                      </a:lnTo>
                      <a:lnTo>
                        <a:pt x="121" y="114"/>
                      </a:lnTo>
                      <a:lnTo>
                        <a:pt x="122" y="110"/>
                      </a:lnTo>
                      <a:lnTo>
                        <a:pt x="120" y="108"/>
                      </a:lnTo>
                      <a:lnTo>
                        <a:pt x="119" y="104"/>
                      </a:lnTo>
                      <a:lnTo>
                        <a:pt x="119" y="100"/>
                      </a:lnTo>
                      <a:lnTo>
                        <a:pt x="115" y="95"/>
                      </a:lnTo>
                      <a:lnTo>
                        <a:pt x="108" y="83"/>
                      </a:lnTo>
                      <a:lnTo>
                        <a:pt x="106" y="75"/>
                      </a:lnTo>
                      <a:lnTo>
                        <a:pt x="96" y="41"/>
                      </a:lnTo>
                      <a:lnTo>
                        <a:pt x="89" y="12"/>
                      </a:lnTo>
                      <a:lnTo>
                        <a:pt x="87" y="0"/>
                      </a:lnTo>
                      <a:lnTo>
                        <a:pt x="94" y="0"/>
                      </a:lnTo>
                      <a:lnTo>
                        <a:pt x="94" y="0"/>
                      </a:lnTo>
                      <a:lnTo>
                        <a:pt x="1" y="7"/>
                      </a:lnTo>
                      <a:lnTo>
                        <a:pt x="1" y="14"/>
                      </a:lnTo>
                      <a:lnTo>
                        <a:pt x="0" y="106"/>
                      </a:lnTo>
                      <a:lnTo>
                        <a:pt x="0" y="155"/>
                      </a:lnTo>
                      <a:lnTo>
                        <a:pt x="6" y="196"/>
                      </a:lnTo>
                      <a:lnTo>
                        <a:pt x="8" y="196"/>
                      </a:lnTo>
                      <a:lnTo>
                        <a:pt x="11" y="197"/>
                      </a:lnTo>
                      <a:lnTo>
                        <a:pt x="15" y="198"/>
                      </a:lnTo>
                      <a:lnTo>
                        <a:pt x="16" y="195"/>
                      </a:lnTo>
                      <a:lnTo>
                        <a:pt x="15" y="191"/>
                      </a:lnTo>
                      <a:lnTo>
                        <a:pt x="16" y="187"/>
                      </a:lnTo>
                      <a:lnTo>
                        <a:pt x="18" y="185"/>
                      </a:lnTo>
                      <a:lnTo>
                        <a:pt x="21" y="184"/>
                      </a:lnTo>
                      <a:lnTo>
                        <a:pt x="22" y="186"/>
                      </a:lnTo>
                      <a:lnTo>
                        <a:pt x="22" y="189"/>
                      </a:lnTo>
                      <a:lnTo>
                        <a:pt x="21" y="191"/>
                      </a:lnTo>
                      <a:lnTo>
                        <a:pt x="22" y="193"/>
                      </a:lnTo>
                      <a:lnTo>
                        <a:pt x="23" y="194"/>
                      </a:lnTo>
                      <a:lnTo>
                        <a:pt x="25" y="195"/>
                      </a:lnTo>
                      <a:lnTo>
                        <a:pt x="27" y="197"/>
                      </a:lnTo>
                      <a:lnTo>
                        <a:pt x="27" y="199"/>
                      </a:lnTo>
                      <a:lnTo>
                        <a:pt x="27" y="200"/>
                      </a:lnTo>
                      <a:lnTo>
                        <a:pt x="25" y="202"/>
                      </a:lnTo>
                      <a:lnTo>
                        <a:pt x="27" y="201"/>
                      </a:lnTo>
                      <a:lnTo>
                        <a:pt x="31" y="200"/>
                      </a:lnTo>
                      <a:lnTo>
                        <a:pt x="36" y="199"/>
                      </a:lnTo>
                      <a:lnTo>
                        <a:pt x="38" y="197"/>
                      </a:lnTo>
                      <a:lnTo>
                        <a:pt x="39" y="197"/>
                      </a:lnTo>
                      <a:lnTo>
                        <a:pt x="43" y="196"/>
                      </a:lnTo>
                      <a:lnTo>
                        <a:pt x="44" y="195"/>
                      </a:lnTo>
                      <a:lnTo>
                        <a:pt x="44" y="195"/>
                      </a:lnTo>
                      <a:lnTo>
                        <a:pt x="40" y="188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51" name="Freeform 42">
                  <a:extLst>
                    <a:ext uri="{FF2B5EF4-FFF2-40B4-BE49-F238E27FC236}">
                      <a16:creationId xmlns:a16="http://schemas.microsoft.com/office/drawing/2014/main" id="{6D626657-E329-4E4A-88EF-15BE366613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03229" y="9360093"/>
                  <a:ext cx="831426" cy="1455367"/>
                </a:xfrm>
                <a:custGeom>
                  <a:avLst/>
                  <a:gdLst>
                    <a:gd name="T0" fmla="*/ 110 w 116"/>
                    <a:gd name="T1" fmla="*/ 99 h 203"/>
                    <a:gd name="T2" fmla="*/ 111 w 116"/>
                    <a:gd name="T3" fmla="*/ 0 h 203"/>
                    <a:gd name="T4" fmla="*/ 41 w 116"/>
                    <a:gd name="T5" fmla="*/ 5 h 203"/>
                    <a:gd name="T6" fmla="*/ 38 w 116"/>
                    <a:gd name="T7" fmla="*/ 10 h 203"/>
                    <a:gd name="T8" fmla="*/ 35 w 116"/>
                    <a:gd name="T9" fmla="*/ 15 h 203"/>
                    <a:gd name="T10" fmla="*/ 32 w 116"/>
                    <a:gd name="T11" fmla="*/ 17 h 203"/>
                    <a:gd name="T12" fmla="*/ 30 w 116"/>
                    <a:gd name="T13" fmla="*/ 26 h 203"/>
                    <a:gd name="T14" fmla="*/ 22 w 116"/>
                    <a:gd name="T15" fmla="*/ 37 h 203"/>
                    <a:gd name="T16" fmla="*/ 18 w 116"/>
                    <a:gd name="T17" fmla="*/ 44 h 203"/>
                    <a:gd name="T18" fmla="*/ 18 w 116"/>
                    <a:gd name="T19" fmla="*/ 48 h 203"/>
                    <a:gd name="T20" fmla="*/ 17 w 116"/>
                    <a:gd name="T21" fmla="*/ 54 h 203"/>
                    <a:gd name="T22" fmla="*/ 13 w 116"/>
                    <a:gd name="T23" fmla="*/ 58 h 203"/>
                    <a:gd name="T24" fmla="*/ 12 w 116"/>
                    <a:gd name="T25" fmla="*/ 62 h 203"/>
                    <a:gd name="T26" fmla="*/ 11 w 116"/>
                    <a:gd name="T27" fmla="*/ 66 h 203"/>
                    <a:gd name="T28" fmla="*/ 14 w 116"/>
                    <a:gd name="T29" fmla="*/ 70 h 203"/>
                    <a:gd name="T30" fmla="*/ 14 w 116"/>
                    <a:gd name="T31" fmla="*/ 78 h 203"/>
                    <a:gd name="T32" fmla="*/ 14 w 116"/>
                    <a:gd name="T33" fmla="*/ 84 h 203"/>
                    <a:gd name="T34" fmla="*/ 11 w 116"/>
                    <a:gd name="T35" fmla="*/ 89 h 203"/>
                    <a:gd name="T36" fmla="*/ 15 w 116"/>
                    <a:gd name="T37" fmla="*/ 94 h 203"/>
                    <a:gd name="T38" fmla="*/ 11 w 116"/>
                    <a:gd name="T39" fmla="*/ 98 h 203"/>
                    <a:gd name="T40" fmla="*/ 15 w 116"/>
                    <a:gd name="T41" fmla="*/ 102 h 203"/>
                    <a:gd name="T42" fmla="*/ 16 w 116"/>
                    <a:gd name="T43" fmla="*/ 108 h 203"/>
                    <a:gd name="T44" fmla="*/ 19 w 116"/>
                    <a:gd name="T45" fmla="*/ 112 h 203"/>
                    <a:gd name="T46" fmla="*/ 19 w 116"/>
                    <a:gd name="T47" fmla="*/ 123 h 203"/>
                    <a:gd name="T48" fmla="*/ 15 w 116"/>
                    <a:gd name="T49" fmla="*/ 126 h 203"/>
                    <a:gd name="T50" fmla="*/ 14 w 116"/>
                    <a:gd name="T51" fmla="*/ 132 h 203"/>
                    <a:gd name="T52" fmla="*/ 8 w 116"/>
                    <a:gd name="T53" fmla="*/ 140 h 203"/>
                    <a:gd name="T54" fmla="*/ 6 w 116"/>
                    <a:gd name="T55" fmla="*/ 149 h 203"/>
                    <a:gd name="T56" fmla="*/ 4 w 116"/>
                    <a:gd name="T57" fmla="*/ 153 h 203"/>
                    <a:gd name="T58" fmla="*/ 4 w 116"/>
                    <a:gd name="T59" fmla="*/ 160 h 203"/>
                    <a:gd name="T60" fmla="*/ 0 w 116"/>
                    <a:gd name="T61" fmla="*/ 164 h 203"/>
                    <a:gd name="T62" fmla="*/ 1 w 116"/>
                    <a:gd name="T63" fmla="*/ 171 h 203"/>
                    <a:gd name="T64" fmla="*/ 65 w 116"/>
                    <a:gd name="T65" fmla="*/ 184 h 203"/>
                    <a:gd name="T66" fmla="*/ 70 w 116"/>
                    <a:gd name="T67" fmla="*/ 192 h 203"/>
                    <a:gd name="T68" fmla="*/ 71 w 116"/>
                    <a:gd name="T69" fmla="*/ 203 h 203"/>
                    <a:gd name="T70" fmla="*/ 72 w 116"/>
                    <a:gd name="T71" fmla="*/ 203 h 203"/>
                    <a:gd name="T72" fmla="*/ 79 w 116"/>
                    <a:gd name="T73" fmla="*/ 199 h 203"/>
                    <a:gd name="T74" fmla="*/ 82 w 116"/>
                    <a:gd name="T75" fmla="*/ 193 h 203"/>
                    <a:gd name="T76" fmla="*/ 89 w 116"/>
                    <a:gd name="T77" fmla="*/ 193 h 203"/>
                    <a:gd name="T78" fmla="*/ 98 w 116"/>
                    <a:gd name="T79" fmla="*/ 190 h 203"/>
                    <a:gd name="T80" fmla="*/ 104 w 116"/>
                    <a:gd name="T81" fmla="*/ 190 h 203"/>
                    <a:gd name="T82" fmla="*/ 109 w 116"/>
                    <a:gd name="T83" fmla="*/ 190 h 203"/>
                    <a:gd name="T84" fmla="*/ 115 w 116"/>
                    <a:gd name="T85" fmla="*/ 190 h 203"/>
                    <a:gd name="T86" fmla="*/ 116 w 116"/>
                    <a:gd name="T87" fmla="*/ 189 h 203"/>
                    <a:gd name="T88" fmla="*/ 110 w 116"/>
                    <a:gd name="T89" fmla="*/ 148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6" h="203">
                      <a:moveTo>
                        <a:pt x="110" y="148"/>
                      </a:moveTo>
                      <a:lnTo>
                        <a:pt x="110" y="99"/>
                      </a:lnTo>
                      <a:lnTo>
                        <a:pt x="111" y="7"/>
                      </a:lnTo>
                      <a:lnTo>
                        <a:pt x="111" y="0"/>
                      </a:lnTo>
                      <a:lnTo>
                        <a:pt x="41" y="5"/>
                      </a:lnTo>
                      <a:lnTo>
                        <a:pt x="41" y="5"/>
                      </a:lnTo>
                      <a:lnTo>
                        <a:pt x="42" y="8"/>
                      </a:lnTo>
                      <a:lnTo>
                        <a:pt x="38" y="10"/>
                      </a:lnTo>
                      <a:lnTo>
                        <a:pt x="36" y="12"/>
                      </a:lnTo>
                      <a:lnTo>
                        <a:pt x="35" y="15"/>
                      </a:lnTo>
                      <a:lnTo>
                        <a:pt x="33" y="17"/>
                      </a:lnTo>
                      <a:lnTo>
                        <a:pt x="32" y="17"/>
                      </a:lnTo>
                      <a:lnTo>
                        <a:pt x="30" y="22"/>
                      </a:lnTo>
                      <a:lnTo>
                        <a:pt x="30" y="26"/>
                      </a:lnTo>
                      <a:lnTo>
                        <a:pt x="27" y="31"/>
                      </a:lnTo>
                      <a:lnTo>
                        <a:pt x="22" y="37"/>
                      </a:lnTo>
                      <a:lnTo>
                        <a:pt x="19" y="40"/>
                      </a:lnTo>
                      <a:lnTo>
                        <a:pt x="18" y="44"/>
                      </a:lnTo>
                      <a:lnTo>
                        <a:pt x="20" y="45"/>
                      </a:lnTo>
                      <a:lnTo>
                        <a:pt x="18" y="48"/>
                      </a:lnTo>
                      <a:lnTo>
                        <a:pt x="16" y="52"/>
                      </a:lnTo>
                      <a:lnTo>
                        <a:pt x="17" y="54"/>
                      </a:lnTo>
                      <a:lnTo>
                        <a:pt x="16" y="54"/>
                      </a:lnTo>
                      <a:lnTo>
                        <a:pt x="13" y="58"/>
                      </a:lnTo>
                      <a:lnTo>
                        <a:pt x="11" y="61"/>
                      </a:lnTo>
                      <a:lnTo>
                        <a:pt x="12" y="62"/>
                      </a:lnTo>
                      <a:lnTo>
                        <a:pt x="11" y="64"/>
                      </a:lnTo>
                      <a:lnTo>
                        <a:pt x="11" y="66"/>
                      </a:lnTo>
                      <a:lnTo>
                        <a:pt x="12" y="67"/>
                      </a:lnTo>
                      <a:lnTo>
                        <a:pt x="14" y="70"/>
                      </a:lnTo>
                      <a:lnTo>
                        <a:pt x="14" y="72"/>
                      </a:lnTo>
                      <a:lnTo>
                        <a:pt x="14" y="78"/>
                      </a:lnTo>
                      <a:lnTo>
                        <a:pt x="15" y="81"/>
                      </a:lnTo>
                      <a:lnTo>
                        <a:pt x="14" y="84"/>
                      </a:lnTo>
                      <a:lnTo>
                        <a:pt x="12" y="89"/>
                      </a:lnTo>
                      <a:lnTo>
                        <a:pt x="11" y="89"/>
                      </a:lnTo>
                      <a:lnTo>
                        <a:pt x="14" y="91"/>
                      </a:lnTo>
                      <a:lnTo>
                        <a:pt x="15" y="94"/>
                      </a:lnTo>
                      <a:lnTo>
                        <a:pt x="15" y="96"/>
                      </a:lnTo>
                      <a:lnTo>
                        <a:pt x="11" y="98"/>
                      </a:lnTo>
                      <a:lnTo>
                        <a:pt x="14" y="100"/>
                      </a:lnTo>
                      <a:lnTo>
                        <a:pt x="15" y="102"/>
                      </a:lnTo>
                      <a:lnTo>
                        <a:pt x="15" y="103"/>
                      </a:lnTo>
                      <a:lnTo>
                        <a:pt x="16" y="108"/>
                      </a:lnTo>
                      <a:lnTo>
                        <a:pt x="16" y="110"/>
                      </a:lnTo>
                      <a:lnTo>
                        <a:pt x="19" y="112"/>
                      </a:lnTo>
                      <a:lnTo>
                        <a:pt x="20" y="115"/>
                      </a:lnTo>
                      <a:lnTo>
                        <a:pt x="19" y="123"/>
                      </a:lnTo>
                      <a:lnTo>
                        <a:pt x="16" y="126"/>
                      </a:lnTo>
                      <a:lnTo>
                        <a:pt x="15" y="126"/>
                      </a:lnTo>
                      <a:lnTo>
                        <a:pt x="15" y="130"/>
                      </a:lnTo>
                      <a:lnTo>
                        <a:pt x="14" y="132"/>
                      </a:lnTo>
                      <a:lnTo>
                        <a:pt x="10" y="138"/>
                      </a:lnTo>
                      <a:lnTo>
                        <a:pt x="8" y="140"/>
                      </a:lnTo>
                      <a:lnTo>
                        <a:pt x="7" y="147"/>
                      </a:lnTo>
                      <a:lnTo>
                        <a:pt x="6" y="149"/>
                      </a:lnTo>
                      <a:lnTo>
                        <a:pt x="5" y="150"/>
                      </a:lnTo>
                      <a:lnTo>
                        <a:pt x="4" y="153"/>
                      </a:lnTo>
                      <a:lnTo>
                        <a:pt x="4" y="155"/>
                      </a:lnTo>
                      <a:lnTo>
                        <a:pt x="4" y="160"/>
                      </a:lnTo>
                      <a:lnTo>
                        <a:pt x="1" y="162"/>
                      </a:lnTo>
                      <a:lnTo>
                        <a:pt x="0" y="164"/>
                      </a:lnTo>
                      <a:lnTo>
                        <a:pt x="0" y="167"/>
                      </a:lnTo>
                      <a:lnTo>
                        <a:pt x="1" y="171"/>
                      </a:lnTo>
                      <a:lnTo>
                        <a:pt x="66" y="168"/>
                      </a:lnTo>
                      <a:lnTo>
                        <a:pt x="65" y="184"/>
                      </a:lnTo>
                      <a:lnTo>
                        <a:pt x="67" y="188"/>
                      </a:lnTo>
                      <a:lnTo>
                        <a:pt x="70" y="192"/>
                      </a:lnTo>
                      <a:lnTo>
                        <a:pt x="71" y="199"/>
                      </a:lnTo>
                      <a:lnTo>
                        <a:pt x="71" y="203"/>
                      </a:lnTo>
                      <a:lnTo>
                        <a:pt x="71" y="203"/>
                      </a:lnTo>
                      <a:lnTo>
                        <a:pt x="72" y="203"/>
                      </a:lnTo>
                      <a:lnTo>
                        <a:pt x="77" y="200"/>
                      </a:lnTo>
                      <a:lnTo>
                        <a:pt x="79" y="199"/>
                      </a:lnTo>
                      <a:lnTo>
                        <a:pt x="82" y="197"/>
                      </a:lnTo>
                      <a:lnTo>
                        <a:pt x="82" y="193"/>
                      </a:lnTo>
                      <a:lnTo>
                        <a:pt x="86" y="193"/>
                      </a:lnTo>
                      <a:lnTo>
                        <a:pt x="89" y="193"/>
                      </a:lnTo>
                      <a:lnTo>
                        <a:pt x="93" y="192"/>
                      </a:lnTo>
                      <a:lnTo>
                        <a:pt x="98" y="190"/>
                      </a:lnTo>
                      <a:lnTo>
                        <a:pt x="102" y="190"/>
                      </a:lnTo>
                      <a:lnTo>
                        <a:pt x="104" y="190"/>
                      </a:lnTo>
                      <a:lnTo>
                        <a:pt x="107" y="190"/>
                      </a:lnTo>
                      <a:lnTo>
                        <a:pt x="109" y="190"/>
                      </a:lnTo>
                      <a:lnTo>
                        <a:pt x="113" y="192"/>
                      </a:lnTo>
                      <a:lnTo>
                        <a:pt x="115" y="190"/>
                      </a:lnTo>
                      <a:lnTo>
                        <a:pt x="116" y="189"/>
                      </a:lnTo>
                      <a:lnTo>
                        <a:pt x="116" y="189"/>
                      </a:lnTo>
                      <a:lnTo>
                        <a:pt x="116" y="189"/>
                      </a:lnTo>
                      <a:lnTo>
                        <a:pt x="110" y="148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52" name="Freeform 43">
                  <a:extLst>
                    <a:ext uri="{FF2B5EF4-FFF2-40B4-BE49-F238E27FC236}">
                      <a16:creationId xmlns:a16="http://schemas.microsoft.com/office/drawing/2014/main" id="{D87CA43C-58E9-FB45-BB08-B2FB3B961D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26521" y="7603618"/>
                  <a:ext cx="1032113" cy="752778"/>
                </a:xfrm>
                <a:custGeom>
                  <a:avLst/>
                  <a:gdLst>
                    <a:gd name="T0" fmla="*/ 0 w 170"/>
                    <a:gd name="T1" fmla="*/ 24 h 123"/>
                    <a:gd name="T2" fmla="*/ 3 w 170"/>
                    <a:gd name="T3" fmla="*/ 44 h 123"/>
                    <a:gd name="T4" fmla="*/ 16 w 170"/>
                    <a:gd name="T5" fmla="*/ 33 h 123"/>
                    <a:gd name="T6" fmla="*/ 28 w 170"/>
                    <a:gd name="T7" fmla="*/ 25 h 123"/>
                    <a:gd name="T8" fmla="*/ 31 w 170"/>
                    <a:gd name="T9" fmla="*/ 27 h 123"/>
                    <a:gd name="T10" fmla="*/ 41 w 170"/>
                    <a:gd name="T11" fmla="*/ 22 h 123"/>
                    <a:gd name="T12" fmla="*/ 63 w 170"/>
                    <a:gd name="T13" fmla="*/ 22 h 123"/>
                    <a:gd name="T14" fmla="*/ 70 w 170"/>
                    <a:gd name="T15" fmla="*/ 36 h 123"/>
                    <a:gd name="T16" fmla="*/ 83 w 170"/>
                    <a:gd name="T17" fmla="*/ 43 h 123"/>
                    <a:gd name="T18" fmla="*/ 93 w 170"/>
                    <a:gd name="T19" fmla="*/ 51 h 123"/>
                    <a:gd name="T20" fmla="*/ 92 w 170"/>
                    <a:gd name="T21" fmla="*/ 60 h 123"/>
                    <a:gd name="T22" fmla="*/ 89 w 170"/>
                    <a:gd name="T23" fmla="*/ 74 h 123"/>
                    <a:gd name="T24" fmla="*/ 94 w 170"/>
                    <a:gd name="T25" fmla="*/ 75 h 123"/>
                    <a:gd name="T26" fmla="*/ 101 w 170"/>
                    <a:gd name="T27" fmla="*/ 75 h 123"/>
                    <a:gd name="T28" fmla="*/ 106 w 170"/>
                    <a:gd name="T29" fmla="*/ 75 h 123"/>
                    <a:gd name="T30" fmla="*/ 122 w 170"/>
                    <a:gd name="T31" fmla="*/ 78 h 123"/>
                    <a:gd name="T32" fmla="*/ 129 w 170"/>
                    <a:gd name="T33" fmla="*/ 79 h 123"/>
                    <a:gd name="T34" fmla="*/ 124 w 170"/>
                    <a:gd name="T35" fmla="*/ 72 h 123"/>
                    <a:gd name="T36" fmla="*/ 124 w 170"/>
                    <a:gd name="T37" fmla="*/ 68 h 123"/>
                    <a:gd name="T38" fmla="*/ 116 w 170"/>
                    <a:gd name="T39" fmla="*/ 57 h 123"/>
                    <a:gd name="T40" fmla="*/ 115 w 170"/>
                    <a:gd name="T41" fmla="*/ 43 h 123"/>
                    <a:gd name="T42" fmla="*/ 113 w 170"/>
                    <a:gd name="T43" fmla="*/ 31 h 123"/>
                    <a:gd name="T44" fmla="*/ 115 w 170"/>
                    <a:gd name="T45" fmla="*/ 28 h 123"/>
                    <a:gd name="T46" fmla="*/ 124 w 170"/>
                    <a:gd name="T47" fmla="*/ 18 h 123"/>
                    <a:gd name="T48" fmla="*/ 129 w 170"/>
                    <a:gd name="T49" fmla="*/ 13 h 123"/>
                    <a:gd name="T50" fmla="*/ 125 w 170"/>
                    <a:gd name="T51" fmla="*/ 21 h 123"/>
                    <a:gd name="T52" fmla="*/ 123 w 170"/>
                    <a:gd name="T53" fmla="*/ 31 h 123"/>
                    <a:gd name="T54" fmla="*/ 122 w 170"/>
                    <a:gd name="T55" fmla="*/ 36 h 123"/>
                    <a:gd name="T56" fmla="*/ 126 w 170"/>
                    <a:gd name="T57" fmla="*/ 41 h 123"/>
                    <a:gd name="T58" fmla="*/ 131 w 170"/>
                    <a:gd name="T59" fmla="*/ 46 h 123"/>
                    <a:gd name="T60" fmla="*/ 134 w 170"/>
                    <a:gd name="T61" fmla="*/ 51 h 123"/>
                    <a:gd name="T62" fmla="*/ 130 w 170"/>
                    <a:gd name="T63" fmla="*/ 57 h 123"/>
                    <a:gd name="T64" fmla="*/ 128 w 170"/>
                    <a:gd name="T65" fmla="*/ 61 h 123"/>
                    <a:gd name="T66" fmla="*/ 129 w 170"/>
                    <a:gd name="T67" fmla="*/ 65 h 123"/>
                    <a:gd name="T68" fmla="*/ 139 w 170"/>
                    <a:gd name="T69" fmla="*/ 66 h 123"/>
                    <a:gd name="T70" fmla="*/ 146 w 170"/>
                    <a:gd name="T71" fmla="*/ 75 h 123"/>
                    <a:gd name="T72" fmla="*/ 147 w 170"/>
                    <a:gd name="T73" fmla="*/ 81 h 123"/>
                    <a:gd name="T74" fmla="*/ 152 w 170"/>
                    <a:gd name="T75" fmla="*/ 89 h 123"/>
                    <a:gd name="T76" fmla="*/ 148 w 170"/>
                    <a:gd name="T77" fmla="*/ 104 h 123"/>
                    <a:gd name="T78" fmla="*/ 149 w 170"/>
                    <a:gd name="T79" fmla="*/ 120 h 123"/>
                    <a:gd name="T80" fmla="*/ 153 w 170"/>
                    <a:gd name="T81" fmla="*/ 116 h 123"/>
                    <a:gd name="T82" fmla="*/ 157 w 170"/>
                    <a:gd name="T83" fmla="*/ 102 h 123"/>
                    <a:gd name="T84" fmla="*/ 157 w 170"/>
                    <a:gd name="T85" fmla="*/ 97 h 123"/>
                    <a:gd name="T86" fmla="*/ 163 w 170"/>
                    <a:gd name="T87" fmla="*/ 91 h 123"/>
                    <a:gd name="T88" fmla="*/ 163 w 170"/>
                    <a:gd name="T89" fmla="*/ 79 h 123"/>
                    <a:gd name="T90" fmla="*/ 167 w 170"/>
                    <a:gd name="T91" fmla="*/ 71 h 123"/>
                    <a:gd name="T92" fmla="*/ 167 w 170"/>
                    <a:gd name="T93" fmla="*/ 77 h 123"/>
                    <a:gd name="T94" fmla="*/ 168 w 170"/>
                    <a:gd name="T95" fmla="*/ 82 h 123"/>
                    <a:gd name="T96" fmla="*/ 170 w 170"/>
                    <a:gd name="T97" fmla="*/ 68 h 123"/>
                    <a:gd name="T98" fmla="*/ 169 w 170"/>
                    <a:gd name="T99" fmla="*/ 54 h 123"/>
                    <a:gd name="T100" fmla="*/ 134 w 170"/>
                    <a:gd name="T101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70" h="123">
                      <a:moveTo>
                        <a:pt x="134" y="0"/>
                      </a:move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3" y="44"/>
                        <a:pt x="3" y="44"/>
                        <a:pt x="3" y="44"/>
                      </a:cubicBezTo>
                      <a:cubicBezTo>
                        <a:pt x="7" y="44"/>
                        <a:pt x="7" y="44"/>
                        <a:pt x="7" y="44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41" y="22"/>
                        <a:pt x="41" y="22"/>
                        <a:pt x="41" y="22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1" y="36"/>
                        <a:pt x="71" y="36"/>
                        <a:pt x="71" y="36"/>
                      </a:cubicBezTo>
                      <a:cubicBezTo>
                        <a:pt x="83" y="43"/>
                        <a:pt x="83" y="43"/>
                        <a:pt x="83" y="43"/>
                      </a:cubicBezTo>
                      <a:cubicBezTo>
                        <a:pt x="88" y="48"/>
                        <a:pt x="88" y="48"/>
                        <a:pt x="88" y="48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94" y="56"/>
                        <a:pt x="94" y="56"/>
                        <a:pt x="94" y="56"/>
                      </a:cubicBezTo>
                      <a:cubicBezTo>
                        <a:pt x="92" y="60"/>
                        <a:pt x="92" y="60"/>
                        <a:pt x="92" y="60"/>
                      </a:cubicBezTo>
                      <a:cubicBezTo>
                        <a:pt x="88" y="61"/>
                        <a:pt x="88" y="61"/>
                        <a:pt x="88" y="61"/>
                      </a:cubicBezTo>
                      <a:cubicBezTo>
                        <a:pt x="89" y="74"/>
                        <a:pt x="89" y="74"/>
                        <a:pt x="89" y="74"/>
                      </a:cubicBezTo>
                      <a:cubicBezTo>
                        <a:pt x="91" y="76"/>
                        <a:pt x="91" y="76"/>
                        <a:pt x="91" y="76"/>
                      </a:cubicBezTo>
                      <a:cubicBezTo>
                        <a:pt x="94" y="75"/>
                        <a:pt x="94" y="75"/>
                        <a:pt x="94" y="75"/>
                      </a:cubicBezTo>
                      <a:cubicBezTo>
                        <a:pt x="97" y="74"/>
                        <a:pt x="97" y="74"/>
                        <a:pt x="97" y="74"/>
                      </a:cubicBezTo>
                      <a:cubicBezTo>
                        <a:pt x="101" y="75"/>
                        <a:pt x="101" y="75"/>
                        <a:pt x="101" y="75"/>
                      </a:cubicBezTo>
                      <a:cubicBezTo>
                        <a:pt x="102" y="76"/>
                        <a:pt x="102" y="76"/>
                        <a:pt x="102" y="76"/>
                      </a:cubicBezTo>
                      <a:cubicBezTo>
                        <a:pt x="106" y="75"/>
                        <a:pt x="106" y="75"/>
                        <a:pt x="106" y="75"/>
                      </a:cubicBezTo>
                      <a:cubicBezTo>
                        <a:pt x="119" y="76"/>
                        <a:pt x="119" y="76"/>
                        <a:pt x="119" y="76"/>
                      </a:cubicBezTo>
                      <a:cubicBezTo>
                        <a:pt x="122" y="78"/>
                        <a:pt x="122" y="78"/>
                        <a:pt x="122" y="78"/>
                      </a:cubicBezTo>
                      <a:cubicBezTo>
                        <a:pt x="126" y="80"/>
                        <a:pt x="126" y="80"/>
                        <a:pt x="126" y="80"/>
                      </a:cubicBezTo>
                      <a:cubicBezTo>
                        <a:pt x="129" y="79"/>
                        <a:pt x="129" y="79"/>
                        <a:pt x="129" y="79"/>
                      </a:cubicBezTo>
                      <a:cubicBezTo>
                        <a:pt x="127" y="75"/>
                        <a:pt x="127" y="75"/>
                        <a:pt x="127" y="75"/>
                      </a:cubicBezTo>
                      <a:cubicBezTo>
                        <a:pt x="124" y="72"/>
                        <a:pt x="124" y="72"/>
                        <a:pt x="124" y="72"/>
                      </a:cubicBezTo>
                      <a:cubicBezTo>
                        <a:pt x="124" y="69"/>
                        <a:pt x="124" y="69"/>
                        <a:pt x="124" y="69"/>
                      </a:cubicBezTo>
                      <a:cubicBezTo>
                        <a:pt x="124" y="68"/>
                        <a:pt x="124" y="68"/>
                        <a:pt x="124" y="68"/>
                      </a:cubicBezTo>
                      <a:cubicBezTo>
                        <a:pt x="118" y="60"/>
                        <a:pt x="118" y="60"/>
                        <a:pt x="118" y="60"/>
                      </a:cubicBezTo>
                      <a:cubicBezTo>
                        <a:pt x="116" y="57"/>
                        <a:pt x="116" y="57"/>
                        <a:pt x="116" y="57"/>
                      </a:cubicBezTo>
                      <a:cubicBezTo>
                        <a:pt x="116" y="50"/>
                        <a:pt x="116" y="50"/>
                        <a:pt x="116" y="50"/>
                      </a:cubicBezTo>
                      <a:cubicBezTo>
                        <a:pt x="115" y="43"/>
                        <a:pt x="115" y="43"/>
                        <a:pt x="115" y="43"/>
                      </a:cubicBezTo>
                      <a:cubicBezTo>
                        <a:pt x="116" y="36"/>
                        <a:pt x="116" y="36"/>
                        <a:pt x="116" y="36"/>
                      </a:cubicBezTo>
                      <a:cubicBezTo>
                        <a:pt x="113" y="31"/>
                        <a:pt x="113" y="31"/>
                        <a:pt x="113" y="31"/>
                      </a:cubicBezTo>
                      <a:cubicBezTo>
                        <a:pt x="111" y="28"/>
                        <a:pt x="111" y="28"/>
                        <a:pt x="111" y="28"/>
                      </a:cubicBezTo>
                      <a:cubicBezTo>
                        <a:pt x="115" y="28"/>
                        <a:pt x="115" y="28"/>
                        <a:pt x="115" y="28"/>
                      </a:cubicBezTo>
                      <a:cubicBezTo>
                        <a:pt x="118" y="22"/>
                        <a:pt x="118" y="22"/>
                        <a:pt x="118" y="22"/>
                      </a:cubicBezTo>
                      <a:cubicBezTo>
                        <a:pt x="124" y="18"/>
                        <a:pt x="124" y="18"/>
                        <a:pt x="124" y="18"/>
                      </a:cubicBezTo>
                      <a:cubicBezTo>
                        <a:pt x="127" y="12"/>
                        <a:pt x="127" y="12"/>
                        <a:pt x="127" y="12"/>
                      </a:cubicBezTo>
                      <a:cubicBezTo>
                        <a:pt x="129" y="13"/>
                        <a:pt x="129" y="13"/>
                        <a:pt x="129" y="13"/>
                      </a:cubicBezTo>
                      <a:cubicBezTo>
                        <a:pt x="128" y="20"/>
                        <a:pt x="128" y="20"/>
                        <a:pt x="128" y="20"/>
                      </a:cubicBezTo>
                      <a:cubicBezTo>
                        <a:pt x="125" y="21"/>
                        <a:pt x="125" y="21"/>
                        <a:pt x="125" y="21"/>
                      </a:cubicBezTo>
                      <a:cubicBezTo>
                        <a:pt x="123" y="27"/>
                        <a:pt x="123" y="27"/>
                        <a:pt x="123" y="27"/>
                      </a:cubicBezTo>
                      <a:cubicBezTo>
                        <a:pt x="123" y="31"/>
                        <a:pt x="123" y="31"/>
                        <a:pt x="123" y="31"/>
                      </a:cubicBezTo>
                      <a:cubicBezTo>
                        <a:pt x="127" y="31"/>
                        <a:pt x="127" y="31"/>
                        <a:pt x="127" y="31"/>
                      </a:cubicBezTo>
                      <a:cubicBezTo>
                        <a:pt x="122" y="36"/>
                        <a:pt x="122" y="36"/>
                        <a:pt x="122" y="36"/>
                      </a:cubicBezTo>
                      <a:cubicBezTo>
                        <a:pt x="120" y="39"/>
                        <a:pt x="120" y="39"/>
                        <a:pt x="120" y="39"/>
                      </a:cubicBezTo>
                      <a:cubicBezTo>
                        <a:pt x="126" y="41"/>
                        <a:pt x="126" y="41"/>
                        <a:pt x="126" y="41"/>
                      </a:cubicBezTo>
                      <a:cubicBezTo>
                        <a:pt x="128" y="42"/>
                        <a:pt x="128" y="42"/>
                        <a:pt x="128" y="42"/>
                      </a:cubicBezTo>
                      <a:cubicBezTo>
                        <a:pt x="131" y="46"/>
                        <a:pt x="131" y="46"/>
                        <a:pt x="131" y="46"/>
                      </a:cubicBezTo>
                      <a:cubicBezTo>
                        <a:pt x="130" y="47"/>
                        <a:pt x="130" y="47"/>
                        <a:pt x="130" y="47"/>
                      </a:cubicBezTo>
                      <a:cubicBezTo>
                        <a:pt x="134" y="51"/>
                        <a:pt x="134" y="51"/>
                        <a:pt x="134" y="51"/>
                      </a:cubicBezTo>
                      <a:cubicBezTo>
                        <a:pt x="134" y="53"/>
                        <a:pt x="134" y="53"/>
                        <a:pt x="134" y="53"/>
                      </a:cubicBezTo>
                      <a:cubicBezTo>
                        <a:pt x="130" y="57"/>
                        <a:pt x="130" y="57"/>
                        <a:pt x="130" y="57"/>
                      </a:cubicBezTo>
                      <a:cubicBezTo>
                        <a:pt x="127" y="57"/>
                        <a:pt x="127" y="57"/>
                        <a:pt x="127" y="57"/>
                      </a:cubicBezTo>
                      <a:cubicBezTo>
                        <a:pt x="128" y="61"/>
                        <a:pt x="128" y="61"/>
                        <a:pt x="128" y="61"/>
                      </a:cubicBezTo>
                      <a:cubicBezTo>
                        <a:pt x="127" y="63"/>
                        <a:pt x="127" y="63"/>
                        <a:pt x="127" y="63"/>
                      </a:cubicBezTo>
                      <a:cubicBezTo>
                        <a:pt x="129" y="65"/>
                        <a:pt x="129" y="65"/>
                        <a:pt x="129" y="65"/>
                      </a:cubicBezTo>
                      <a:cubicBezTo>
                        <a:pt x="133" y="66"/>
                        <a:pt x="133" y="66"/>
                        <a:pt x="133" y="66"/>
                      </a:cubicBezTo>
                      <a:cubicBezTo>
                        <a:pt x="139" y="66"/>
                        <a:pt x="139" y="66"/>
                        <a:pt x="139" y="66"/>
                      </a:cubicBezTo>
                      <a:cubicBezTo>
                        <a:pt x="143" y="69"/>
                        <a:pt x="143" y="69"/>
                        <a:pt x="143" y="69"/>
                      </a:cubicBezTo>
                      <a:cubicBezTo>
                        <a:pt x="146" y="75"/>
                        <a:pt x="146" y="75"/>
                        <a:pt x="146" y="75"/>
                      </a:cubicBezTo>
                      <a:cubicBezTo>
                        <a:pt x="148" y="80"/>
                        <a:pt x="148" y="80"/>
                        <a:pt x="148" y="80"/>
                      </a:cubicBezTo>
                      <a:cubicBezTo>
                        <a:pt x="147" y="81"/>
                        <a:pt x="147" y="81"/>
                        <a:pt x="147" y="81"/>
                      </a:cubicBezTo>
                      <a:cubicBezTo>
                        <a:pt x="150" y="84"/>
                        <a:pt x="150" y="84"/>
                        <a:pt x="150" y="84"/>
                      </a:cubicBezTo>
                      <a:cubicBezTo>
                        <a:pt x="152" y="89"/>
                        <a:pt x="152" y="89"/>
                        <a:pt x="152" y="89"/>
                      </a:cubicBezTo>
                      <a:cubicBezTo>
                        <a:pt x="149" y="98"/>
                        <a:pt x="149" y="98"/>
                        <a:pt x="149" y="98"/>
                      </a:cubicBezTo>
                      <a:cubicBezTo>
                        <a:pt x="148" y="104"/>
                        <a:pt x="148" y="104"/>
                        <a:pt x="148" y="104"/>
                      </a:cubicBezTo>
                      <a:cubicBezTo>
                        <a:pt x="148" y="114"/>
                        <a:pt x="148" y="114"/>
                        <a:pt x="148" y="114"/>
                      </a:cubicBezTo>
                      <a:cubicBezTo>
                        <a:pt x="149" y="120"/>
                        <a:pt x="149" y="120"/>
                        <a:pt x="149" y="120"/>
                      </a:cubicBezTo>
                      <a:cubicBezTo>
                        <a:pt x="151" y="123"/>
                        <a:pt x="151" y="123"/>
                        <a:pt x="151" y="123"/>
                      </a:cubicBezTo>
                      <a:cubicBezTo>
                        <a:pt x="153" y="116"/>
                        <a:pt x="153" y="116"/>
                        <a:pt x="153" y="116"/>
                      </a:cubicBezTo>
                      <a:cubicBezTo>
                        <a:pt x="154" y="105"/>
                        <a:pt x="154" y="105"/>
                        <a:pt x="154" y="105"/>
                      </a:cubicBezTo>
                      <a:cubicBezTo>
                        <a:pt x="157" y="102"/>
                        <a:pt x="157" y="102"/>
                        <a:pt x="157" y="102"/>
                      </a:cubicBezTo>
                      <a:cubicBezTo>
                        <a:pt x="157" y="99"/>
                        <a:pt x="157" y="99"/>
                        <a:pt x="157" y="99"/>
                      </a:cubicBezTo>
                      <a:cubicBezTo>
                        <a:pt x="157" y="97"/>
                        <a:pt x="157" y="97"/>
                        <a:pt x="157" y="97"/>
                      </a:cubicBezTo>
                      <a:cubicBezTo>
                        <a:pt x="160" y="95"/>
                        <a:pt x="160" y="95"/>
                        <a:pt x="160" y="95"/>
                      </a:cubicBezTo>
                      <a:cubicBezTo>
                        <a:pt x="163" y="91"/>
                        <a:pt x="163" y="91"/>
                        <a:pt x="163" y="91"/>
                      </a:cubicBezTo>
                      <a:cubicBezTo>
                        <a:pt x="163" y="82"/>
                        <a:pt x="163" y="82"/>
                        <a:pt x="163" y="82"/>
                      </a:cubicBezTo>
                      <a:cubicBezTo>
                        <a:pt x="163" y="79"/>
                        <a:pt x="163" y="79"/>
                        <a:pt x="163" y="79"/>
                      </a:cubicBezTo>
                      <a:cubicBezTo>
                        <a:pt x="163" y="75"/>
                        <a:pt x="163" y="75"/>
                        <a:pt x="163" y="75"/>
                      </a:cubicBezTo>
                      <a:cubicBezTo>
                        <a:pt x="167" y="71"/>
                        <a:pt x="167" y="71"/>
                        <a:pt x="167" y="71"/>
                      </a:cubicBezTo>
                      <a:cubicBezTo>
                        <a:pt x="168" y="74"/>
                        <a:pt x="168" y="74"/>
                        <a:pt x="168" y="74"/>
                      </a:cubicBezTo>
                      <a:cubicBezTo>
                        <a:pt x="167" y="77"/>
                        <a:pt x="167" y="77"/>
                        <a:pt x="167" y="77"/>
                      </a:cubicBezTo>
                      <a:cubicBezTo>
                        <a:pt x="167" y="77"/>
                        <a:pt x="165" y="80"/>
                        <a:pt x="165" y="80"/>
                      </a:cubicBezTo>
                      <a:cubicBezTo>
                        <a:pt x="166" y="81"/>
                        <a:pt x="168" y="82"/>
                        <a:pt x="168" y="82"/>
                      </a:cubicBezTo>
                      <a:cubicBezTo>
                        <a:pt x="170" y="77"/>
                        <a:pt x="170" y="77"/>
                        <a:pt x="170" y="77"/>
                      </a:cubicBezTo>
                      <a:cubicBezTo>
                        <a:pt x="170" y="68"/>
                        <a:pt x="170" y="68"/>
                        <a:pt x="170" y="68"/>
                      </a:cubicBezTo>
                      <a:cubicBezTo>
                        <a:pt x="169" y="54"/>
                        <a:pt x="169" y="54"/>
                        <a:pt x="169" y="54"/>
                      </a:cubicBezTo>
                      <a:cubicBezTo>
                        <a:pt x="169" y="54"/>
                        <a:pt x="169" y="54"/>
                        <a:pt x="169" y="54"/>
                      </a:cubicBezTo>
                      <a:cubicBezTo>
                        <a:pt x="148" y="57"/>
                        <a:pt x="148" y="57"/>
                        <a:pt x="148" y="57"/>
                      </a:cubicBezTo>
                      <a:lnTo>
                        <a:pt x="134" y="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53" name="Freeform 45">
                  <a:extLst>
                    <a:ext uri="{FF2B5EF4-FFF2-40B4-BE49-F238E27FC236}">
                      <a16:creationId xmlns:a16="http://schemas.microsoft.com/office/drawing/2014/main" id="{8B6A08F6-AECC-AF4B-A237-27DB69F3C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40451" y="8076790"/>
                  <a:ext cx="1691515" cy="874653"/>
                </a:xfrm>
                <a:custGeom>
                  <a:avLst/>
                  <a:gdLst>
                    <a:gd name="T0" fmla="*/ 207 w 236"/>
                    <a:gd name="T1" fmla="*/ 91 h 122"/>
                    <a:gd name="T2" fmla="*/ 214 w 236"/>
                    <a:gd name="T3" fmla="*/ 88 h 122"/>
                    <a:gd name="T4" fmla="*/ 220 w 236"/>
                    <a:gd name="T5" fmla="*/ 74 h 122"/>
                    <a:gd name="T6" fmla="*/ 235 w 236"/>
                    <a:gd name="T7" fmla="*/ 64 h 122"/>
                    <a:gd name="T8" fmla="*/ 232 w 236"/>
                    <a:gd name="T9" fmla="*/ 54 h 122"/>
                    <a:gd name="T10" fmla="*/ 222 w 236"/>
                    <a:gd name="T11" fmla="*/ 42 h 122"/>
                    <a:gd name="T12" fmla="*/ 217 w 236"/>
                    <a:gd name="T13" fmla="*/ 23 h 122"/>
                    <a:gd name="T14" fmla="*/ 215 w 236"/>
                    <a:gd name="T15" fmla="*/ 22 h 122"/>
                    <a:gd name="T16" fmla="*/ 207 w 236"/>
                    <a:gd name="T17" fmla="*/ 13 h 122"/>
                    <a:gd name="T18" fmla="*/ 203 w 236"/>
                    <a:gd name="T19" fmla="*/ 11 h 122"/>
                    <a:gd name="T20" fmla="*/ 199 w 236"/>
                    <a:gd name="T21" fmla="*/ 15 h 122"/>
                    <a:gd name="T22" fmla="*/ 192 w 236"/>
                    <a:gd name="T23" fmla="*/ 17 h 122"/>
                    <a:gd name="T24" fmla="*/ 184 w 236"/>
                    <a:gd name="T25" fmla="*/ 13 h 122"/>
                    <a:gd name="T26" fmla="*/ 181 w 236"/>
                    <a:gd name="T27" fmla="*/ 16 h 122"/>
                    <a:gd name="T28" fmla="*/ 178 w 236"/>
                    <a:gd name="T29" fmla="*/ 18 h 122"/>
                    <a:gd name="T30" fmla="*/ 174 w 236"/>
                    <a:gd name="T31" fmla="*/ 15 h 122"/>
                    <a:gd name="T32" fmla="*/ 166 w 236"/>
                    <a:gd name="T33" fmla="*/ 13 h 122"/>
                    <a:gd name="T34" fmla="*/ 163 w 236"/>
                    <a:gd name="T35" fmla="*/ 7 h 122"/>
                    <a:gd name="T36" fmla="*/ 154 w 236"/>
                    <a:gd name="T37" fmla="*/ 0 h 122"/>
                    <a:gd name="T38" fmla="*/ 148 w 236"/>
                    <a:gd name="T39" fmla="*/ 3 h 122"/>
                    <a:gd name="T40" fmla="*/ 141 w 236"/>
                    <a:gd name="T41" fmla="*/ 2 h 122"/>
                    <a:gd name="T42" fmla="*/ 144 w 236"/>
                    <a:gd name="T43" fmla="*/ 7 h 122"/>
                    <a:gd name="T44" fmla="*/ 144 w 236"/>
                    <a:gd name="T45" fmla="*/ 15 h 122"/>
                    <a:gd name="T46" fmla="*/ 138 w 236"/>
                    <a:gd name="T47" fmla="*/ 17 h 122"/>
                    <a:gd name="T48" fmla="*/ 126 w 236"/>
                    <a:gd name="T49" fmla="*/ 20 h 122"/>
                    <a:gd name="T50" fmla="*/ 125 w 236"/>
                    <a:gd name="T51" fmla="*/ 23 h 122"/>
                    <a:gd name="T52" fmla="*/ 124 w 236"/>
                    <a:gd name="T53" fmla="*/ 29 h 122"/>
                    <a:gd name="T54" fmla="*/ 120 w 236"/>
                    <a:gd name="T55" fmla="*/ 37 h 122"/>
                    <a:gd name="T56" fmla="*/ 115 w 236"/>
                    <a:gd name="T57" fmla="*/ 39 h 122"/>
                    <a:gd name="T58" fmla="*/ 112 w 236"/>
                    <a:gd name="T59" fmla="*/ 47 h 122"/>
                    <a:gd name="T60" fmla="*/ 104 w 236"/>
                    <a:gd name="T61" fmla="*/ 52 h 122"/>
                    <a:gd name="T62" fmla="*/ 100 w 236"/>
                    <a:gd name="T63" fmla="*/ 48 h 122"/>
                    <a:gd name="T64" fmla="*/ 97 w 236"/>
                    <a:gd name="T65" fmla="*/ 44 h 122"/>
                    <a:gd name="T66" fmla="*/ 93 w 236"/>
                    <a:gd name="T67" fmla="*/ 51 h 122"/>
                    <a:gd name="T68" fmla="*/ 92 w 236"/>
                    <a:gd name="T69" fmla="*/ 58 h 122"/>
                    <a:gd name="T70" fmla="*/ 86 w 236"/>
                    <a:gd name="T71" fmla="*/ 55 h 122"/>
                    <a:gd name="T72" fmla="*/ 80 w 236"/>
                    <a:gd name="T73" fmla="*/ 56 h 122"/>
                    <a:gd name="T74" fmla="*/ 76 w 236"/>
                    <a:gd name="T75" fmla="*/ 61 h 122"/>
                    <a:gd name="T76" fmla="*/ 71 w 236"/>
                    <a:gd name="T77" fmla="*/ 60 h 122"/>
                    <a:gd name="T78" fmla="*/ 63 w 236"/>
                    <a:gd name="T79" fmla="*/ 57 h 122"/>
                    <a:gd name="T80" fmla="*/ 57 w 236"/>
                    <a:gd name="T81" fmla="*/ 61 h 122"/>
                    <a:gd name="T82" fmla="*/ 49 w 236"/>
                    <a:gd name="T83" fmla="*/ 66 h 122"/>
                    <a:gd name="T84" fmla="*/ 43 w 236"/>
                    <a:gd name="T85" fmla="*/ 67 h 122"/>
                    <a:gd name="T86" fmla="*/ 43 w 236"/>
                    <a:gd name="T87" fmla="*/ 72 h 122"/>
                    <a:gd name="T88" fmla="*/ 44 w 236"/>
                    <a:gd name="T89" fmla="*/ 78 h 122"/>
                    <a:gd name="T90" fmla="*/ 36 w 236"/>
                    <a:gd name="T91" fmla="*/ 81 h 122"/>
                    <a:gd name="T92" fmla="*/ 33 w 236"/>
                    <a:gd name="T93" fmla="*/ 88 h 122"/>
                    <a:gd name="T94" fmla="*/ 33 w 236"/>
                    <a:gd name="T95" fmla="*/ 94 h 122"/>
                    <a:gd name="T96" fmla="*/ 27 w 236"/>
                    <a:gd name="T97" fmla="*/ 94 h 122"/>
                    <a:gd name="T98" fmla="*/ 19 w 236"/>
                    <a:gd name="T99" fmla="*/ 89 h 122"/>
                    <a:gd name="T100" fmla="*/ 14 w 236"/>
                    <a:gd name="T101" fmla="*/ 93 h 122"/>
                    <a:gd name="T102" fmla="*/ 10 w 236"/>
                    <a:gd name="T103" fmla="*/ 97 h 122"/>
                    <a:gd name="T104" fmla="*/ 14 w 236"/>
                    <a:gd name="T105" fmla="*/ 102 h 122"/>
                    <a:gd name="T106" fmla="*/ 14 w 236"/>
                    <a:gd name="T107" fmla="*/ 107 h 122"/>
                    <a:gd name="T108" fmla="*/ 12 w 236"/>
                    <a:gd name="T109" fmla="*/ 115 h 122"/>
                    <a:gd name="T110" fmla="*/ 7 w 236"/>
                    <a:gd name="T111" fmla="*/ 116 h 122"/>
                    <a:gd name="T112" fmla="*/ 5 w 236"/>
                    <a:gd name="T113" fmla="*/ 117 h 122"/>
                    <a:gd name="T114" fmla="*/ 0 w 236"/>
                    <a:gd name="T115" fmla="*/ 117 h 122"/>
                    <a:gd name="T116" fmla="*/ 0 w 236"/>
                    <a:gd name="T117" fmla="*/ 121 h 122"/>
                    <a:gd name="T118" fmla="*/ 2 w 236"/>
                    <a:gd name="T119" fmla="*/ 121 h 122"/>
                    <a:gd name="T120" fmla="*/ 50 w 236"/>
                    <a:gd name="T121" fmla="*/ 111 h 122"/>
                    <a:gd name="T122" fmla="*/ 192 w 236"/>
                    <a:gd name="T123" fmla="*/ 100 h 122"/>
                    <a:gd name="T124" fmla="*/ 202 w 236"/>
                    <a:gd name="T125" fmla="*/ 9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36" h="122">
                      <a:moveTo>
                        <a:pt x="202" y="94"/>
                      </a:moveTo>
                      <a:lnTo>
                        <a:pt x="207" y="91"/>
                      </a:lnTo>
                      <a:lnTo>
                        <a:pt x="210" y="89"/>
                      </a:lnTo>
                      <a:lnTo>
                        <a:pt x="214" y="88"/>
                      </a:lnTo>
                      <a:lnTo>
                        <a:pt x="217" y="79"/>
                      </a:lnTo>
                      <a:lnTo>
                        <a:pt x="220" y="74"/>
                      </a:lnTo>
                      <a:lnTo>
                        <a:pt x="231" y="70"/>
                      </a:lnTo>
                      <a:lnTo>
                        <a:pt x="235" y="64"/>
                      </a:lnTo>
                      <a:lnTo>
                        <a:pt x="236" y="60"/>
                      </a:lnTo>
                      <a:lnTo>
                        <a:pt x="232" y="54"/>
                      </a:lnTo>
                      <a:lnTo>
                        <a:pt x="227" y="49"/>
                      </a:lnTo>
                      <a:lnTo>
                        <a:pt x="222" y="42"/>
                      </a:lnTo>
                      <a:lnTo>
                        <a:pt x="220" y="36"/>
                      </a:lnTo>
                      <a:lnTo>
                        <a:pt x="217" y="23"/>
                      </a:lnTo>
                      <a:lnTo>
                        <a:pt x="218" y="22"/>
                      </a:lnTo>
                      <a:lnTo>
                        <a:pt x="215" y="22"/>
                      </a:lnTo>
                      <a:lnTo>
                        <a:pt x="211" y="18"/>
                      </a:lnTo>
                      <a:lnTo>
                        <a:pt x="207" y="13"/>
                      </a:lnTo>
                      <a:lnTo>
                        <a:pt x="204" y="10"/>
                      </a:lnTo>
                      <a:lnTo>
                        <a:pt x="203" y="11"/>
                      </a:lnTo>
                      <a:lnTo>
                        <a:pt x="201" y="12"/>
                      </a:lnTo>
                      <a:lnTo>
                        <a:pt x="199" y="15"/>
                      </a:lnTo>
                      <a:lnTo>
                        <a:pt x="198" y="16"/>
                      </a:lnTo>
                      <a:lnTo>
                        <a:pt x="192" y="17"/>
                      </a:lnTo>
                      <a:lnTo>
                        <a:pt x="187" y="15"/>
                      </a:lnTo>
                      <a:lnTo>
                        <a:pt x="184" y="13"/>
                      </a:lnTo>
                      <a:lnTo>
                        <a:pt x="183" y="14"/>
                      </a:lnTo>
                      <a:lnTo>
                        <a:pt x="181" y="16"/>
                      </a:lnTo>
                      <a:lnTo>
                        <a:pt x="181" y="17"/>
                      </a:lnTo>
                      <a:lnTo>
                        <a:pt x="178" y="18"/>
                      </a:lnTo>
                      <a:lnTo>
                        <a:pt x="176" y="16"/>
                      </a:lnTo>
                      <a:lnTo>
                        <a:pt x="174" y="15"/>
                      </a:lnTo>
                      <a:lnTo>
                        <a:pt x="171" y="14"/>
                      </a:lnTo>
                      <a:lnTo>
                        <a:pt x="166" y="13"/>
                      </a:lnTo>
                      <a:lnTo>
                        <a:pt x="165" y="11"/>
                      </a:lnTo>
                      <a:lnTo>
                        <a:pt x="163" y="7"/>
                      </a:lnTo>
                      <a:lnTo>
                        <a:pt x="159" y="4"/>
                      </a:lnTo>
                      <a:lnTo>
                        <a:pt x="154" y="0"/>
                      </a:lnTo>
                      <a:lnTo>
                        <a:pt x="153" y="1"/>
                      </a:lnTo>
                      <a:lnTo>
                        <a:pt x="148" y="3"/>
                      </a:lnTo>
                      <a:lnTo>
                        <a:pt x="143" y="1"/>
                      </a:lnTo>
                      <a:lnTo>
                        <a:pt x="141" y="2"/>
                      </a:lnTo>
                      <a:lnTo>
                        <a:pt x="142" y="6"/>
                      </a:lnTo>
                      <a:lnTo>
                        <a:pt x="144" y="7"/>
                      </a:lnTo>
                      <a:lnTo>
                        <a:pt x="143" y="9"/>
                      </a:lnTo>
                      <a:lnTo>
                        <a:pt x="144" y="15"/>
                      </a:lnTo>
                      <a:lnTo>
                        <a:pt x="142" y="17"/>
                      </a:lnTo>
                      <a:lnTo>
                        <a:pt x="138" y="17"/>
                      </a:lnTo>
                      <a:lnTo>
                        <a:pt x="134" y="19"/>
                      </a:lnTo>
                      <a:lnTo>
                        <a:pt x="126" y="20"/>
                      </a:lnTo>
                      <a:lnTo>
                        <a:pt x="125" y="21"/>
                      </a:lnTo>
                      <a:lnTo>
                        <a:pt x="125" y="23"/>
                      </a:lnTo>
                      <a:lnTo>
                        <a:pt x="124" y="25"/>
                      </a:lnTo>
                      <a:lnTo>
                        <a:pt x="124" y="29"/>
                      </a:lnTo>
                      <a:lnTo>
                        <a:pt x="122" y="33"/>
                      </a:lnTo>
                      <a:lnTo>
                        <a:pt x="120" y="37"/>
                      </a:lnTo>
                      <a:lnTo>
                        <a:pt x="118" y="39"/>
                      </a:lnTo>
                      <a:lnTo>
                        <a:pt x="115" y="39"/>
                      </a:lnTo>
                      <a:lnTo>
                        <a:pt x="112" y="44"/>
                      </a:lnTo>
                      <a:lnTo>
                        <a:pt x="112" y="47"/>
                      </a:lnTo>
                      <a:lnTo>
                        <a:pt x="110" y="51"/>
                      </a:lnTo>
                      <a:lnTo>
                        <a:pt x="104" y="52"/>
                      </a:lnTo>
                      <a:lnTo>
                        <a:pt x="103" y="51"/>
                      </a:lnTo>
                      <a:lnTo>
                        <a:pt x="100" y="48"/>
                      </a:lnTo>
                      <a:lnTo>
                        <a:pt x="99" y="44"/>
                      </a:lnTo>
                      <a:lnTo>
                        <a:pt x="97" y="44"/>
                      </a:lnTo>
                      <a:lnTo>
                        <a:pt x="96" y="48"/>
                      </a:lnTo>
                      <a:lnTo>
                        <a:pt x="93" y="51"/>
                      </a:lnTo>
                      <a:lnTo>
                        <a:pt x="93" y="55"/>
                      </a:lnTo>
                      <a:lnTo>
                        <a:pt x="92" y="58"/>
                      </a:lnTo>
                      <a:lnTo>
                        <a:pt x="88" y="57"/>
                      </a:lnTo>
                      <a:lnTo>
                        <a:pt x="86" y="55"/>
                      </a:lnTo>
                      <a:lnTo>
                        <a:pt x="82" y="55"/>
                      </a:lnTo>
                      <a:lnTo>
                        <a:pt x="80" y="56"/>
                      </a:lnTo>
                      <a:lnTo>
                        <a:pt x="76" y="57"/>
                      </a:lnTo>
                      <a:lnTo>
                        <a:pt x="76" y="61"/>
                      </a:lnTo>
                      <a:lnTo>
                        <a:pt x="75" y="62"/>
                      </a:lnTo>
                      <a:lnTo>
                        <a:pt x="71" y="60"/>
                      </a:lnTo>
                      <a:lnTo>
                        <a:pt x="68" y="57"/>
                      </a:lnTo>
                      <a:lnTo>
                        <a:pt x="63" y="57"/>
                      </a:lnTo>
                      <a:lnTo>
                        <a:pt x="60" y="57"/>
                      </a:lnTo>
                      <a:lnTo>
                        <a:pt x="57" y="61"/>
                      </a:lnTo>
                      <a:lnTo>
                        <a:pt x="49" y="61"/>
                      </a:lnTo>
                      <a:lnTo>
                        <a:pt x="49" y="66"/>
                      </a:lnTo>
                      <a:lnTo>
                        <a:pt x="46" y="66"/>
                      </a:lnTo>
                      <a:lnTo>
                        <a:pt x="43" y="67"/>
                      </a:lnTo>
                      <a:lnTo>
                        <a:pt x="43" y="71"/>
                      </a:lnTo>
                      <a:lnTo>
                        <a:pt x="43" y="72"/>
                      </a:lnTo>
                      <a:lnTo>
                        <a:pt x="43" y="75"/>
                      </a:lnTo>
                      <a:lnTo>
                        <a:pt x="44" y="78"/>
                      </a:lnTo>
                      <a:lnTo>
                        <a:pt x="42" y="79"/>
                      </a:lnTo>
                      <a:lnTo>
                        <a:pt x="36" y="81"/>
                      </a:lnTo>
                      <a:lnTo>
                        <a:pt x="33" y="83"/>
                      </a:lnTo>
                      <a:lnTo>
                        <a:pt x="33" y="88"/>
                      </a:lnTo>
                      <a:lnTo>
                        <a:pt x="35" y="93"/>
                      </a:lnTo>
                      <a:lnTo>
                        <a:pt x="33" y="94"/>
                      </a:lnTo>
                      <a:lnTo>
                        <a:pt x="30" y="94"/>
                      </a:lnTo>
                      <a:lnTo>
                        <a:pt x="27" y="94"/>
                      </a:lnTo>
                      <a:lnTo>
                        <a:pt x="23" y="91"/>
                      </a:lnTo>
                      <a:lnTo>
                        <a:pt x="19" y="89"/>
                      </a:lnTo>
                      <a:lnTo>
                        <a:pt x="17" y="90"/>
                      </a:lnTo>
                      <a:lnTo>
                        <a:pt x="14" y="93"/>
                      </a:lnTo>
                      <a:lnTo>
                        <a:pt x="11" y="94"/>
                      </a:lnTo>
                      <a:lnTo>
                        <a:pt x="10" y="97"/>
                      </a:lnTo>
                      <a:lnTo>
                        <a:pt x="10" y="100"/>
                      </a:lnTo>
                      <a:lnTo>
                        <a:pt x="14" y="102"/>
                      </a:lnTo>
                      <a:lnTo>
                        <a:pt x="14" y="104"/>
                      </a:lnTo>
                      <a:lnTo>
                        <a:pt x="14" y="107"/>
                      </a:lnTo>
                      <a:lnTo>
                        <a:pt x="14" y="112"/>
                      </a:lnTo>
                      <a:lnTo>
                        <a:pt x="12" y="115"/>
                      </a:lnTo>
                      <a:lnTo>
                        <a:pt x="10" y="116"/>
                      </a:lnTo>
                      <a:lnTo>
                        <a:pt x="7" y="116"/>
                      </a:lnTo>
                      <a:lnTo>
                        <a:pt x="5" y="117"/>
                      </a:lnTo>
                      <a:lnTo>
                        <a:pt x="5" y="117"/>
                      </a:lnTo>
                      <a:lnTo>
                        <a:pt x="4" y="117"/>
                      </a:lnTo>
                      <a:lnTo>
                        <a:pt x="0" y="117"/>
                      </a:lnTo>
                      <a:lnTo>
                        <a:pt x="0" y="118"/>
                      </a:lnTo>
                      <a:lnTo>
                        <a:pt x="0" y="121"/>
                      </a:lnTo>
                      <a:lnTo>
                        <a:pt x="0" y="122"/>
                      </a:lnTo>
                      <a:lnTo>
                        <a:pt x="2" y="121"/>
                      </a:lnTo>
                      <a:lnTo>
                        <a:pt x="52" y="120"/>
                      </a:lnTo>
                      <a:lnTo>
                        <a:pt x="50" y="111"/>
                      </a:lnTo>
                      <a:lnTo>
                        <a:pt x="143" y="105"/>
                      </a:lnTo>
                      <a:lnTo>
                        <a:pt x="192" y="100"/>
                      </a:lnTo>
                      <a:lnTo>
                        <a:pt x="198" y="97"/>
                      </a:lnTo>
                      <a:lnTo>
                        <a:pt x="202" y="94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54" name="Freeform 46">
                  <a:extLst>
                    <a:ext uri="{FF2B5EF4-FFF2-40B4-BE49-F238E27FC236}">
                      <a16:creationId xmlns:a16="http://schemas.microsoft.com/office/drawing/2014/main" id="{5E7E6BBA-671B-654B-85CA-D44276ED1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99790" y="7768512"/>
                  <a:ext cx="1540999" cy="1340658"/>
                </a:xfrm>
                <a:custGeom>
                  <a:avLst/>
                  <a:gdLst>
                    <a:gd name="T0" fmla="*/ 238 w 254"/>
                    <a:gd name="T1" fmla="*/ 190 h 221"/>
                    <a:gd name="T2" fmla="*/ 242 w 254"/>
                    <a:gd name="T3" fmla="*/ 189 h 221"/>
                    <a:gd name="T4" fmla="*/ 244 w 254"/>
                    <a:gd name="T5" fmla="*/ 188 h 221"/>
                    <a:gd name="T6" fmla="*/ 249 w 254"/>
                    <a:gd name="T7" fmla="*/ 187 h 221"/>
                    <a:gd name="T8" fmla="*/ 254 w 254"/>
                    <a:gd name="T9" fmla="*/ 183 h 221"/>
                    <a:gd name="T10" fmla="*/ 254 w 254"/>
                    <a:gd name="T11" fmla="*/ 173 h 221"/>
                    <a:gd name="T12" fmla="*/ 250 w 254"/>
                    <a:gd name="T13" fmla="*/ 168 h 221"/>
                    <a:gd name="T14" fmla="*/ 251 w 254"/>
                    <a:gd name="T15" fmla="*/ 161 h 221"/>
                    <a:gd name="T16" fmla="*/ 243 w 254"/>
                    <a:gd name="T17" fmla="*/ 166 h 221"/>
                    <a:gd name="T18" fmla="*/ 238 w 254"/>
                    <a:gd name="T19" fmla="*/ 156 h 221"/>
                    <a:gd name="T20" fmla="*/ 240 w 254"/>
                    <a:gd name="T21" fmla="*/ 146 h 221"/>
                    <a:gd name="T22" fmla="*/ 232 w 254"/>
                    <a:gd name="T23" fmla="*/ 131 h 221"/>
                    <a:gd name="T24" fmla="*/ 216 w 254"/>
                    <a:gd name="T25" fmla="*/ 124 h 221"/>
                    <a:gd name="T26" fmla="*/ 202 w 254"/>
                    <a:gd name="T27" fmla="*/ 112 h 221"/>
                    <a:gd name="T28" fmla="*/ 204 w 254"/>
                    <a:gd name="T29" fmla="*/ 100 h 221"/>
                    <a:gd name="T30" fmla="*/ 206 w 254"/>
                    <a:gd name="T31" fmla="*/ 91 h 221"/>
                    <a:gd name="T32" fmla="*/ 206 w 254"/>
                    <a:gd name="T33" fmla="*/ 80 h 221"/>
                    <a:gd name="T34" fmla="*/ 196 w 254"/>
                    <a:gd name="T35" fmla="*/ 76 h 221"/>
                    <a:gd name="T36" fmla="*/ 191 w 254"/>
                    <a:gd name="T37" fmla="*/ 81 h 221"/>
                    <a:gd name="T38" fmla="*/ 186 w 254"/>
                    <a:gd name="T39" fmla="*/ 67 h 221"/>
                    <a:gd name="T40" fmla="*/ 163 w 254"/>
                    <a:gd name="T41" fmla="*/ 45 h 221"/>
                    <a:gd name="T42" fmla="*/ 156 w 254"/>
                    <a:gd name="T43" fmla="*/ 22 h 221"/>
                    <a:gd name="T44" fmla="*/ 158 w 254"/>
                    <a:gd name="T45" fmla="*/ 10 h 221"/>
                    <a:gd name="T46" fmla="*/ 0 w 254"/>
                    <a:gd name="T47" fmla="*/ 2 h 221"/>
                    <a:gd name="T48" fmla="*/ 4 w 254"/>
                    <a:gd name="T49" fmla="*/ 6 h 221"/>
                    <a:gd name="T50" fmla="*/ 3 w 254"/>
                    <a:gd name="T51" fmla="*/ 13 h 221"/>
                    <a:gd name="T52" fmla="*/ 5 w 254"/>
                    <a:gd name="T53" fmla="*/ 17 h 221"/>
                    <a:gd name="T54" fmla="*/ 12 w 254"/>
                    <a:gd name="T55" fmla="*/ 25 h 221"/>
                    <a:gd name="T56" fmla="*/ 14 w 254"/>
                    <a:gd name="T57" fmla="*/ 29 h 221"/>
                    <a:gd name="T58" fmla="*/ 20 w 254"/>
                    <a:gd name="T59" fmla="*/ 39 h 221"/>
                    <a:gd name="T60" fmla="*/ 31 w 254"/>
                    <a:gd name="T61" fmla="*/ 39 h 221"/>
                    <a:gd name="T62" fmla="*/ 28 w 254"/>
                    <a:gd name="T63" fmla="*/ 50 h 221"/>
                    <a:gd name="T64" fmla="*/ 31 w 254"/>
                    <a:gd name="T65" fmla="*/ 61 h 221"/>
                    <a:gd name="T66" fmla="*/ 36 w 254"/>
                    <a:gd name="T67" fmla="*/ 69 h 221"/>
                    <a:gd name="T68" fmla="*/ 42 w 254"/>
                    <a:gd name="T69" fmla="*/ 176 h 221"/>
                    <a:gd name="T70" fmla="*/ 215 w 254"/>
                    <a:gd name="T71" fmla="*/ 197 h 221"/>
                    <a:gd name="T72" fmla="*/ 205 w 254"/>
                    <a:gd name="T73" fmla="*/ 221 h 221"/>
                    <a:gd name="T74" fmla="*/ 234 w 254"/>
                    <a:gd name="T75" fmla="*/ 216 h 221"/>
                    <a:gd name="T76" fmla="*/ 237 w 254"/>
                    <a:gd name="T77" fmla="*/ 211 h 221"/>
                    <a:gd name="T78" fmla="*/ 234 w 254"/>
                    <a:gd name="T79" fmla="*/ 206 h 221"/>
                    <a:gd name="T80" fmla="*/ 237 w 254"/>
                    <a:gd name="T81" fmla="*/ 203 h 221"/>
                    <a:gd name="T82" fmla="*/ 238 w 254"/>
                    <a:gd name="T83" fmla="*/ 197 h 221"/>
                    <a:gd name="T84" fmla="*/ 238 w 254"/>
                    <a:gd name="T85" fmla="*/ 193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54" h="221">
                      <a:moveTo>
                        <a:pt x="238" y="193"/>
                      </a:moveTo>
                      <a:cubicBezTo>
                        <a:pt x="238" y="190"/>
                        <a:pt x="238" y="190"/>
                        <a:pt x="238" y="190"/>
                      </a:cubicBezTo>
                      <a:cubicBezTo>
                        <a:pt x="238" y="189"/>
                        <a:pt x="238" y="189"/>
                        <a:pt x="238" y="189"/>
                      </a:cubicBezTo>
                      <a:cubicBezTo>
                        <a:pt x="242" y="189"/>
                        <a:pt x="242" y="189"/>
                        <a:pt x="242" y="189"/>
                      </a:cubicBezTo>
                      <a:cubicBezTo>
                        <a:pt x="243" y="189"/>
                        <a:pt x="243" y="189"/>
                        <a:pt x="243" y="189"/>
                      </a:cubicBezTo>
                      <a:cubicBezTo>
                        <a:pt x="244" y="188"/>
                        <a:pt x="244" y="188"/>
                        <a:pt x="244" y="188"/>
                      </a:cubicBezTo>
                      <a:cubicBezTo>
                        <a:pt x="246" y="187"/>
                        <a:pt x="246" y="187"/>
                        <a:pt x="246" y="187"/>
                      </a:cubicBezTo>
                      <a:cubicBezTo>
                        <a:pt x="249" y="187"/>
                        <a:pt x="249" y="187"/>
                        <a:pt x="249" y="187"/>
                      </a:cubicBezTo>
                      <a:cubicBezTo>
                        <a:pt x="252" y="186"/>
                        <a:pt x="252" y="186"/>
                        <a:pt x="252" y="186"/>
                      </a:cubicBezTo>
                      <a:cubicBezTo>
                        <a:pt x="254" y="183"/>
                        <a:pt x="254" y="183"/>
                        <a:pt x="254" y="183"/>
                      </a:cubicBezTo>
                      <a:cubicBezTo>
                        <a:pt x="254" y="177"/>
                        <a:pt x="254" y="177"/>
                        <a:pt x="254" y="177"/>
                      </a:cubicBezTo>
                      <a:cubicBezTo>
                        <a:pt x="254" y="173"/>
                        <a:pt x="254" y="173"/>
                        <a:pt x="254" y="173"/>
                      </a:cubicBezTo>
                      <a:cubicBezTo>
                        <a:pt x="254" y="171"/>
                        <a:pt x="254" y="171"/>
                        <a:pt x="254" y="171"/>
                      </a:cubicBezTo>
                      <a:cubicBezTo>
                        <a:pt x="250" y="168"/>
                        <a:pt x="250" y="168"/>
                        <a:pt x="250" y="168"/>
                      </a:cubicBezTo>
                      <a:cubicBezTo>
                        <a:pt x="250" y="165"/>
                        <a:pt x="250" y="165"/>
                        <a:pt x="250" y="165"/>
                      </a:cubicBezTo>
                      <a:cubicBezTo>
                        <a:pt x="251" y="161"/>
                        <a:pt x="251" y="161"/>
                        <a:pt x="251" y="161"/>
                      </a:cubicBezTo>
                      <a:cubicBezTo>
                        <a:pt x="246" y="161"/>
                        <a:pt x="246" y="161"/>
                        <a:pt x="246" y="161"/>
                      </a:cubicBezTo>
                      <a:cubicBezTo>
                        <a:pt x="243" y="166"/>
                        <a:pt x="243" y="166"/>
                        <a:pt x="243" y="166"/>
                      </a:cubicBezTo>
                      <a:cubicBezTo>
                        <a:pt x="243" y="161"/>
                        <a:pt x="243" y="161"/>
                        <a:pt x="243" y="161"/>
                      </a:cubicBezTo>
                      <a:cubicBezTo>
                        <a:pt x="238" y="156"/>
                        <a:pt x="238" y="156"/>
                        <a:pt x="238" y="156"/>
                      </a:cubicBezTo>
                      <a:cubicBezTo>
                        <a:pt x="239" y="152"/>
                        <a:pt x="239" y="152"/>
                        <a:pt x="239" y="152"/>
                      </a:cubicBezTo>
                      <a:cubicBezTo>
                        <a:pt x="240" y="146"/>
                        <a:pt x="240" y="146"/>
                        <a:pt x="240" y="146"/>
                      </a:cubicBezTo>
                      <a:cubicBezTo>
                        <a:pt x="236" y="135"/>
                        <a:pt x="236" y="135"/>
                        <a:pt x="236" y="135"/>
                      </a:cubicBezTo>
                      <a:cubicBezTo>
                        <a:pt x="232" y="131"/>
                        <a:pt x="232" y="131"/>
                        <a:pt x="232" y="131"/>
                      </a:cubicBezTo>
                      <a:cubicBezTo>
                        <a:pt x="219" y="122"/>
                        <a:pt x="219" y="122"/>
                        <a:pt x="219" y="122"/>
                      </a:cubicBezTo>
                      <a:cubicBezTo>
                        <a:pt x="216" y="124"/>
                        <a:pt x="216" y="124"/>
                        <a:pt x="216" y="124"/>
                      </a:cubicBezTo>
                      <a:cubicBezTo>
                        <a:pt x="208" y="118"/>
                        <a:pt x="208" y="118"/>
                        <a:pt x="208" y="118"/>
                      </a:cubicBezTo>
                      <a:cubicBezTo>
                        <a:pt x="202" y="112"/>
                        <a:pt x="202" y="112"/>
                        <a:pt x="202" y="112"/>
                      </a:cubicBezTo>
                      <a:cubicBezTo>
                        <a:pt x="202" y="106"/>
                        <a:pt x="202" y="106"/>
                        <a:pt x="202" y="106"/>
                      </a:cubicBezTo>
                      <a:cubicBezTo>
                        <a:pt x="204" y="100"/>
                        <a:pt x="204" y="100"/>
                        <a:pt x="204" y="100"/>
                      </a:cubicBezTo>
                      <a:cubicBezTo>
                        <a:pt x="205" y="96"/>
                        <a:pt x="205" y="96"/>
                        <a:pt x="205" y="96"/>
                      </a:cubicBezTo>
                      <a:cubicBezTo>
                        <a:pt x="206" y="91"/>
                        <a:pt x="206" y="91"/>
                        <a:pt x="206" y="91"/>
                      </a:cubicBezTo>
                      <a:cubicBezTo>
                        <a:pt x="209" y="84"/>
                        <a:pt x="209" y="84"/>
                        <a:pt x="209" y="84"/>
                      </a:cubicBezTo>
                      <a:cubicBezTo>
                        <a:pt x="206" y="80"/>
                        <a:pt x="206" y="80"/>
                        <a:pt x="206" y="80"/>
                      </a:cubicBezTo>
                      <a:cubicBezTo>
                        <a:pt x="202" y="76"/>
                        <a:pt x="202" y="76"/>
                        <a:pt x="202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3" y="78"/>
                        <a:pt x="193" y="78"/>
                        <a:pt x="193" y="78"/>
                      </a:cubicBezTo>
                      <a:cubicBezTo>
                        <a:pt x="191" y="81"/>
                        <a:pt x="191" y="81"/>
                        <a:pt x="191" y="81"/>
                      </a:cubicBezTo>
                      <a:cubicBezTo>
                        <a:pt x="186" y="76"/>
                        <a:pt x="186" y="76"/>
                        <a:pt x="186" y="76"/>
                      </a:cubicBezTo>
                      <a:cubicBezTo>
                        <a:pt x="186" y="67"/>
                        <a:pt x="186" y="67"/>
                        <a:pt x="186" y="67"/>
                      </a:cubicBezTo>
                      <a:cubicBezTo>
                        <a:pt x="181" y="60"/>
                        <a:pt x="181" y="60"/>
                        <a:pt x="181" y="60"/>
                      </a:cubicBezTo>
                      <a:cubicBezTo>
                        <a:pt x="163" y="45"/>
                        <a:pt x="163" y="45"/>
                        <a:pt x="163" y="45"/>
                      </a:cubicBezTo>
                      <a:cubicBezTo>
                        <a:pt x="156" y="33"/>
                        <a:pt x="156" y="33"/>
                        <a:pt x="156" y="33"/>
                      </a:cubicBezTo>
                      <a:cubicBezTo>
                        <a:pt x="156" y="22"/>
                        <a:pt x="156" y="22"/>
                        <a:pt x="156" y="22"/>
                      </a:cubicBezTo>
                      <a:cubicBezTo>
                        <a:pt x="156" y="11"/>
                        <a:pt x="156" y="11"/>
                        <a:pt x="156" y="11"/>
                      </a:cubicBezTo>
                      <a:cubicBezTo>
                        <a:pt x="158" y="10"/>
                        <a:pt x="158" y="10"/>
                        <a:pt x="158" y="10"/>
                      </a:cubicBezTo>
                      <a:cubicBezTo>
                        <a:pt x="146" y="0"/>
                        <a:pt x="146" y="0"/>
                        <a:pt x="146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5" y="16"/>
                        <a:pt x="4" y="16"/>
                        <a:pt x="5" y="17"/>
                      </a:cubicBezTo>
                      <a:cubicBezTo>
                        <a:pt x="6" y="18"/>
                        <a:pt x="11" y="19"/>
                        <a:pt x="11" y="19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9" y="39"/>
                        <a:pt x="29" y="39"/>
                        <a:pt x="29" y="39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28" y="50"/>
                        <a:pt x="28" y="50"/>
                        <a:pt x="28" y="50"/>
                      </a:cubicBezTo>
                      <a:cubicBezTo>
                        <a:pt x="25" y="55"/>
                        <a:pt x="25" y="55"/>
                        <a:pt x="25" y="55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36" y="69"/>
                        <a:pt x="36" y="69"/>
                        <a:pt x="36" y="69"/>
                      </a:cubicBezTo>
                      <a:cubicBezTo>
                        <a:pt x="42" y="72"/>
                        <a:pt x="42" y="72"/>
                        <a:pt x="42" y="72"/>
                      </a:cubicBezTo>
                      <a:cubicBezTo>
                        <a:pt x="42" y="176"/>
                        <a:pt x="42" y="176"/>
                        <a:pt x="42" y="176"/>
                      </a:cubicBezTo>
                      <a:cubicBezTo>
                        <a:pt x="42" y="201"/>
                        <a:pt x="42" y="201"/>
                        <a:pt x="42" y="201"/>
                      </a:cubicBezTo>
                      <a:cubicBezTo>
                        <a:pt x="215" y="197"/>
                        <a:pt x="215" y="197"/>
                        <a:pt x="215" y="197"/>
                      </a:cubicBezTo>
                      <a:cubicBezTo>
                        <a:pt x="216" y="203"/>
                        <a:pt x="216" y="203"/>
                        <a:pt x="216" y="203"/>
                      </a:cubicBezTo>
                      <a:cubicBezTo>
                        <a:pt x="205" y="221"/>
                        <a:pt x="205" y="221"/>
                        <a:pt x="205" y="221"/>
                      </a:cubicBezTo>
                      <a:cubicBezTo>
                        <a:pt x="233" y="219"/>
                        <a:pt x="233" y="219"/>
                        <a:pt x="233" y="219"/>
                      </a:cubicBezTo>
                      <a:cubicBezTo>
                        <a:pt x="234" y="216"/>
                        <a:pt x="234" y="216"/>
                        <a:pt x="234" y="216"/>
                      </a:cubicBezTo>
                      <a:cubicBezTo>
                        <a:pt x="236" y="213"/>
                        <a:pt x="236" y="213"/>
                        <a:pt x="236" y="213"/>
                      </a:cubicBezTo>
                      <a:cubicBezTo>
                        <a:pt x="236" y="213"/>
                        <a:pt x="238" y="212"/>
                        <a:pt x="237" y="211"/>
                      </a:cubicBezTo>
                      <a:cubicBezTo>
                        <a:pt x="237" y="210"/>
                        <a:pt x="235" y="207"/>
                        <a:pt x="235" y="207"/>
                      </a:cubicBezTo>
                      <a:cubicBezTo>
                        <a:pt x="234" y="206"/>
                        <a:pt x="234" y="206"/>
                        <a:pt x="234" y="206"/>
                      </a:cubicBezTo>
                      <a:cubicBezTo>
                        <a:pt x="235" y="204"/>
                        <a:pt x="235" y="204"/>
                        <a:pt x="235" y="204"/>
                      </a:cubicBezTo>
                      <a:cubicBezTo>
                        <a:pt x="237" y="203"/>
                        <a:pt x="237" y="203"/>
                        <a:pt x="237" y="203"/>
                      </a:cubicBezTo>
                      <a:cubicBezTo>
                        <a:pt x="238" y="200"/>
                        <a:pt x="238" y="200"/>
                        <a:pt x="238" y="200"/>
                      </a:cubicBezTo>
                      <a:cubicBezTo>
                        <a:pt x="238" y="197"/>
                        <a:pt x="238" y="197"/>
                        <a:pt x="238" y="197"/>
                      </a:cubicBezTo>
                      <a:cubicBezTo>
                        <a:pt x="238" y="194"/>
                        <a:pt x="238" y="194"/>
                        <a:pt x="238" y="194"/>
                      </a:cubicBezTo>
                      <a:lnTo>
                        <a:pt x="238" y="193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55" name="Freeform 47">
                  <a:extLst>
                    <a:ext uri="{FF2B5EF4-FFF2-40B4-BE49-F238E27FC236}">
                      <a16:creationId xmlns:a16="http://schemas.microsoft.com/office/drawing/2014/main" id="{BA5B63DD-5F1B-6548-9BFF-4885B83DA9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27423" y="5194731"/>
                  <a:ext cx="1490828" cy="1734968"/>
                </a:xfrm>
                <a:custGeom>
                  <a:avLst/>
                  <a:gdLst>
                    <a:gd name="T0" fmla="*/ 139 w 208"/>
                    <a:gd name="T1" fmla="*/ 135 h 242"/>
                    <a:gd name="T2" fmla="*/ 144 w 208"/>
                    <a:gd name="T3" fmla="*/ 107 h 242"/>
                    <a:gd name="T4" fmla="*/ 169 w 208"/>
                    <a:gd name="T5" fmla="*/ 80 h 242"/>
                    <a:gd name="T6" fmla="*/ 208 w 208"/>
                    <a:gd name="T7" fmla="*/ 55 h 242"/>
                    <a:gd name="T8" fmla="*/ 183 w 208"/>
                    <a:gd name="T9" fmla="*/ 52 h 242"/>
                    <a:gd name="T10" fmla="*/ 166 w 208"/>
                    <a:gd name="T11" fmla="*/ 52 h 242"/>
                    <a:gd name="T12" fmla="*/ 154 w 208"/>
                    <a:gd name="T13" fmla="*/ 55 h 242"/>
                    <a:gd name="T14" fmla="*/ 147 w 208"/>
                    <a:gd name="T15" fmla="*/ 48 h 242"/>
                    <a:gd name="T16" fmla="*/ 133 w 208"/>
                    <a:gd name="T17" fmla="*/ 45 h 242"/>
                    <a:gd name="T18" fmla="*/ 128 w 208"/>
                    <a:gd name="T19" fmla="*/ 42 h 242"/>
                    <a:gd name="T20" fmla="*/ 114 w 208"/>
                    <a:gd name="T21" fmla="*/ 36 h 242"/>
                    <a:gd name="T22" fmla="*/ 123 w 208"/>
                    <a:gd name="T23" fmla="*/ 36 h 242"/>
                    <a:gd name="T24" fmla="*/ 114 w 208"/>
                    <a:gd name="T25" fmla="*/ 35 h 242"/>
                    <a:gd name="T26" fmla="*/ 105 w 208"/>
                    <a:gd name="T27" fmla="*/ 35 h 242"/>
                    <a:gd name="T28" fmla="*/ 97 w 208"/>
                    <a:gd name="T29" fmla="*/ 39 h 242"/>
                    <a:gd name="T30" fmla="*/ 87 w 208"/>
                    <a:gd name="T31" fmla="*/ 34 h 242"/>
                    <a:gd name="T32" fmla="*/ 80 w 208"/>
                    <a:gd name="T33" fmla="*/ 34 h 242"/>
                    <a:gd name="T34" fmla="*/ 68 w 208"/>
                    <a:gd name="T35" fmla="*/ 24 h 242"/>
                    <a:gd name="T36" fmla="*/ 66 w 208"/>
                    <a:gd name="T37" fmla="*/ 20 h 242"/>
                    <a:gd name="T38" fmla="*/ 58 w 208"/>
                    <a:gd name="T39" fmla="*/ 20 h 242"/>
                    <a:gd name="T40" fmla="*/ 54 w 208"/>
                    <a:gd name="T41" fmla="*/ 16 h 242"/>
                    <a:gd name="T42" fmla="*/ 58 w 208"/>
                    <a:gd name="T43" fmla="*/ 8 h 242"/>
                    <a:gd name="T44" fmla="*/ 60 w 208"/>
                    <a:gd name="T45" fmla="*/ 2 h 242"/>
                    <a:gd name="T46" fmla="*/ 56 w 208"/>
                    <a:gd name="T47" fmla="*/ 0 h 242"/>
                    <a:gd name="T48" fmla="*/ 54 w 208"/>
                    <a:gd name="T49" fmla="*/ 12 h 242"/>
                    <a:gd name="T50" fmla="*/ 0 w 208"/>
                    <a:gd name="T51" fmla="*/ 16 h 242"/>
                    <a:gd name="T52" fmla="*/ 1 w 208"/>
                    <a:gd name="T53" fmla="*/ 23 h 242"/>
                    <a:gd name="T54" fmla="*/ 4 w 208"/>
                    <a:gd name="T55" fmla="*/ 26 h 242"/>
                    <a:gd name="T56" fmla="*/ 3 w 208"/>
                    <a:gd name="T57" fmla="*/ 31 h 242"/>
                    <a:gd name="T58" fmla="*/ 1 w 208"/>
                    <a:gd name="T59" fmla="*/ 34 h 242"/>
                    <a:gd name="T60" fmla="*/ 2 w 208"/>
                    <a:gd name="T61" fmla="*/ 40 h 242"/>
                    <a:gd name="T62" fmla="*/ 1 w 208"/>
                    <a:gd name="T63" fmla="*/ 51 h 242"/>
                    <a:gd name="T64" fmla="*/ 6 w 208"/>
                    <a:gd name="T65" fmla="*/ 64 h 242"/>
                    <a:gd name="T66" fmla="*/ 9 w 208"/>
                    <a:gd name="T67" fmla="*/ 78 h 242"/>
                    <a:gd name="T68" fmla="*/ 10 w 208"/>
                    <a:gd name="T69" fmla="*/ 104 h 242"/>
                    <a:gd name="T70" fmla="*/ 12 w 208"/>
                    <a:gd name="T71" fmla="*/ 114 h 242"/>
                    <a:gd name="T72" fmla="*/ 12 w 208"/>
                    <a:gd name="T73" fmla="*/ 122 h 242"/>
                    <a:gd name="T74" fmla="*/ 17 w 208"/>
                    <a:gd name="T75" fmla="*/ 127 h 242"/>
                    <a:gd name="T76" fmla="*/ 18 w 208"/>
                    <a:gd name="T77" fmla="*/ 136 h 242"/>
                    <a:gd name="T78" fmla="*/ 16 w 208"/>
                    <a:gd name="T79" fmla="*/ 142 h 242"/>
                    <a:gd name="T80" fmla="*/ 17 w 208"/>
                    <a:gd name="T81" fmla="*/ 144 h 242"/>
                    <a:gd name="T82" fmla="*/ 11 w 208"/>
                    <a:gd name="T83" fmla="*/ 150 h 242"/>
                    <a:gd name="T84" fmla="*/ 8 w 208"/>
                    <a:gd name="T85" fmla="*/ 154 h 242"/>
                    <a:gd name="T86" fmla="*/ 9 w 208"/>
                    <a:gd name="T87" fmla="*/ 158 h 242"/>
                    <a:gd name="T88" fmla="*/ 12 w 208"/>
                    <a:gd name="T89" fmla="*/ 163 h 242"/>
                    <a:gd name="T90" fmla="*/ 18 w 208"/>
                    <a:gd name="T91" fmla="*/ 167 h 242"/>
                    <a:gd name="T92" fmla="*/ 18 w 208"/>
                    <a:gd name="T93" fmla="*/ 242 h 242"/>
                    <a:gd name="T94" fmla="*/ 173 w 208"/>
                    <a:gd name="T95" fmla="*/ 233 h 242"/>
                    <a:gd name="T96" fmla="*/ 166 w 208"/>
                    <a:gd name="T97" fmla="*/ 220 h 242"/>
                    <a:gd name="T98" fmla="*/ 157 w 208"/>
                    <a:gd name="T99" fmla="*/ 213 h 242"/>
                    <a:gd name="T100" fmla="*/ 138 w 208"/>
                    <a:gd name="T101" fmla="*/ 197 h 242"/>
                    <a:gd name="T102" fmla="*/ 125 w 208"/>
                    <a:gd name="T103" fmla="*/ 189 h 242"/>
                    <a:gd name="T104" fmla="*/ 128 w 208"/>
                    <a:gd name="T105" fmla="*/ 159 h 242"/>
                    <a:gd name="T106" fmla="*/ 122 w 208"/>
                    <a:gd name="T107" fmla="*/ 154 h 242"/>
                    <a:gd name="T108" fmla="*/ 128 w 208"/>
                    <a:gd name="T109" fmla="*/ 141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08" h="242">
                      <a:moveTo>
                        <a:pt x="128" y="141"/>
                      </a:moveTo>
                      <a:lnTo>
                        <a:pt x="139" y="135"/>
                      </a:lnTo>
                      <a:lnTo>
                        <a:pt x="139" y="111"/>
                      </a:lnTo>
                      <a:lnTo>
                        <a:pt x="144" y="107"/>
                      </a:lnTo>
                      <a:lnTo>
                        <a:pt x="161" y="91"/>
                      </a:lnTo>
                      <a:lnTo>
                        <a:pt x="169" y="80"/>
                      </a:lnTo>
                      <a:lnTo>
                        <a:pt x="185" y="69"/>
                      </a:lnTo>
                      <a:lnTo>
                        <a:pt x="208" y="55"/>
                      </a:lnTo>
                      <a:lnTo>
                        <a:pt x="200" y="53"/>
                      </a:lnTo>
                      <a:lnTo>
                        <a:pt x="183" y="52"/>
                      </a:lnTo>
                      <a:lnTo>
                        <a:pt x="169" y="49"/>
                      </a:lnTo>
                      <a:lnTo>
                        <a:pt x="166" y="52"/>
                      </a:lnTo>
                      <a:lnTo>
                        <a:pt x="162" y="55"/>
                      </a:lnTo>
                      <a:lnTo>
                        <a:pt x="154" y="55"/>
                      </a:lnTo>
                      <a:lnTo>
                        <a:pt x="151" y="51"/>
                      </a:lnTo>
                      <a:lnTo>
                        <a:pt x="147" y="48"/>
                      </a:lnTo>
                      <a:lnTo>
                        <a:pt x="136" y="45"/>
                      </a:lnTo>
                      <a:lnTo>
                        <a:pt x="133" y="45"/>
                      </a:lnTo>
                      <a:lnTo>
                        <a:pt x="129" y="43"/>
                      </a:lnTo>
                      <a:lnTo>
                        <a:pt x="128" y="42"/>
                      </a:lnTo>
                      <a:lnTo>
                        <a:pt x="119" y="41"/>
                      </a:lnTo>
                      <a:lnTo>
                        <a:pt x="114" y="36"/>
                      </a:lnTo>
                      <a:lnTo>
                        <a:pt x="120" y="39"/>
                      </a:lnTo>
                      <a:lnTo>
                        <a:pt x="123" y="36"/>
                      </a:lnTo>
                      <a:lnTo>
                        <a:pt x="119" y="35"/>
                      </a:lnTo>
                      <a:lnTo>
                        <a:pt x="114" y="35"/>
                      </a:lnTo>
                      <a:lnTo>
                        <a:pt x="109" y="35"/>
                      </a:lnTo>
                      <a:lnTo>
                        <a:pt x="105" y="35"/>
                      </a:lnTo>
                      <a:lnTo>
                        <a:pt x="100" y="35"/>
                      </a:lnTo>
                      <a:lnTo>
                        <a:pt x="97" y="39"/>
                      </a:lnTo>
                      <a:lnTo>
                        <a:pt x="93" y="39"/>
                      </a:lnTo>
                      <a:lnTo>
                        <a:pt x="87" y="34"/>
                      </a:lnTo>
                      <a:lnTo>
                        <a:pt x="84" y="34"/>
                      </a:lnTo>
                      <a:lnTo>
                        <a:pt x="80" y="34"/>
                      </a:lnTo>
                      <a:lnTo>
                        <a:pt x="73" y="32"/>
                      </a:lnTo>
                      <a:lnTo>
                        <a:pt x="68" y="24"/>
                      </a:lnTo>
                      <a:lnTo>
                        <a:pt x="68" y="24"/>
                      </a:lnTo>
                      <a:lnTo>
                        <a:pt x="66" y="20"/>
                      </a:lnTo>
                      <a:lnTo>
                        <a:pt x="62" y="20"/>
                      </a:lnTo>
                      <a:lnTo>
                        <a:pt x="58" y="20"/>
                      </a:lnTo>
                      <a:lnTo>
                        <a:pt x="55" y="20"/>
                      </a:lnTo>
                      <a:lnTo>
                        <a:pt x="54" y="16"/>
                      </a:lnTo>
                      <a:lnTo>
                        <a:pt x="57" y="12"/>
                      </a:lnTo>
                      <a:lnTo>
                        <a:pt x="58" y="8"/>
                      </a:lnTo>
                      <a:lnTo>
                        <a:pt x="62" y="5"/>
                      </a:lnTo>
                      <a:lnTo>
                        <a:pt x="60" y="2"/>
                      </a:lnTo>
                      <a:lnTo>
                        <a:pt x="60" y="2"/>
                      </a:lnTo>
                      <a:lnTo>
                        <a:pt x="56" y="0"/>
                      </a:lnTo>
                      <a:lnTo>
                        <a:pt x="56" y="10"/>
                      </a:lnTo>
                      <a:lnTo>
                        <a:pt x="54" y="12"/>
                      </a:lnTo>
                      <a:lnTo>
                        <a:pt x="52" y="16"/>
                      </a:lnTo>
                      <a:lnTo>
                        <a:pt x="0" y="16"/>
                      </a:lnTo>
                      <a:lnTo>
                        <a:pt x="1" y="20"/>
                      </a:lnTo>
                      <a:lnTo>
                        <a:pt x="1" y="23"/>
                      </a:lnTo>
                      <a:lnTo>
                        <a:pt x="1" y="24"/>
                      </a:lnTo>
                      <a:lnTo>
                        <a:pt x="4" y="26"/>
                      </a:lnTo>
                      <a:lnTo>
                        <a:pt x="4" y="30"/>
                      </a:lnTo>
                      <a:lnTo>
                        <a:pt x="3" y="31"/>
                      </a:lnTo>
                      <a:lnTo>
                        <a:pt x="1" y="33"/>
                      </a:lnTo>
                      <a:lnTo>
                        <a:pt x="1" y="34"/>
                      </a:lnTo>
                      <a:lnTo>
                        <a:pt x="1" y="38"/>
                      </a:lnTo>
                      <a:lnTo>
                        <a:pt x="2" y="40"/>
                      </a:lnTo>
                      <a:lnTo>
                        <a:pt x="3" y="45"/>
                      </a:lnTo>
                      <a:lnTo>
                        <a:pt x="1" y="51"/>
                      </a:lnTo>
                      <a:lnTo>
                        <a:pt x="3" y="56"/>
                      </a:lnTo>
                      <a:lnTo>
                        <a:pt x="6" y="64"/>
                      </a:lnTo>
                      <a:lnTo>
                        <a:pt x="9" y="70"/>
                      </a:lnTo>
                      <a:lnTo>
                        <a:pt x="9" y="78"/>
                      </a:lnTo>
                      <a:lnTo>
                        <a:pt x="10" y="92"/>
                      </a:lnTo>
                      <a:lnTo>
                        <a:pt x="10" y="104"/>
                      </a:lnTo>
                      <a:lnTo>
                        <a:pt x="10" y="112"/>
                      </a:lnTo>
                      <a:lnTo>
                        <a:pt x="12" y="114"/>
                      </a:lnTo>
                      <a:lnTo>
                        <a:pt x="12" y="116"/>
                      </a:lnTo>
                      <a:lnTo>
                        <a:pt x="12" y="122"/>
                      </a:lnTo>
                      <a:lnTo>
                        <a:pt x="15" y="124"/>
                      </a:lnTo>
                      <a:lnTo>
                        <a:pt x="17" y="127"/>
                      </a:lnTo>
                      <a:lnTo>
                        <a:pt x="18" y="132"/>
                      </a:lnTo>
                      <a:lnTo>
                        <a:pt x="18" y="136"/>
                      </a:lnTo>
                      <a:lnTo>
                        <a:pt x="18" y="141"/>
                      </a:lnTo>
                      <a:lnTo>
                        <a:pt x="16" y="142"/>
                      </a:lnTo>
                      <a:lnTo>
                        <a:pt x="16" y="142"/>
                      </a:lnTo>
                      <a:lnTo>
                        <a:pt x="17" y="144"/>
                      </a:lnTo>
                      <a:lnTo>
                        <a:pt x="13" y="147"/>
                      </a:lnTo>
                      <a:lnTo>
                        <a:pt x="11" y="150"/>
                      </a:lnTo>
                      <a:lnTo>
                        <a:pt x="8" y="152"/>
                      </a:lnTo>
                      <a:lnTo>
                        <a:pt x="8" y="154"/>
                      </a:lnTo>
                      <a:lnTo>
                        <a:pt x="8" y="156"/>
                      </a:lnTo>
                      <a:lnTo>
                        <a:pt x="9" y="158"/>
                      </a:lnTo>
                      <a:lnTo>
                        <a:pt x="12" y="160"/>
                      </a:lnTo>
                      <a:lnTo>
                        <a:pt x="12" y="163"/>
                      </a:lnTo>
                      <a:lnTo>
                        <a:pt x="17" y="164"/>
                      </a:lnTo>
                      <a:lnTo>
                        <a:pt x="18" y="167"/>
                      </a:lnTo>
                      <a:lnTo>
                        <a:pt x="21" y="169"/>
                      </a:lnTo>
                      <a:lnTo>
                        <a:pt x="18" y="242"/>
                      </a:lnTo>
                      <a:lnTo>
                        <a:pt x="172" y="239"/>
                      </a:lnTo>
                      <a:lnTo>
                        <a:pt x="173" y="233"/>
                      </a:lnTo>
                      <a:lnTo>
                        <a:pt x="172" y="227"/>
                      </a:lnTo>
                      <a:lnTo>
                        <a:pt x="166" y="220"/>
                      </a:lnTo>
                      <a:lnTo>
                        <a:pt x="160" y="216"/>
                      </a:lnTo>
                      <a:lnTo>
                        <a:pt x="157" y="213"/>
                      </a:lnTo>
                      <a:lnTo>
                        <a:pt x="150" y="204"/>
                      </a:lnTo>
                      <a:lnTo>
                        <a:pt x="138" y="197"/>
                      </a:lnTo>
                      <a:lnTo>
                        <a:pt x="130" y="193"/>
                      </a:lnTo>
                      <a:lnTo>
                        <a:pt x="125" y="189"/>
                      </a:lnTo>
                      <a:lnTo>
                        <a:pt x="126" y="174"/>
                      </a:lnTo>
                      <a:lnTo>
                        <a:pt x="128" y="159"/>
                      </a:lnTo>
                      <a:lnTo>
                        <a:pt x="126" y="159"/>
                      </a:lnTo>
                      <a:lnTo>
                        <a:pt x="122" y="154"/>
                      </a:lnTo>
                      <a:lnTo>
                        <a:pt x="126" y="145"/>
                      </a:lnTo>
                      <a:lnTo>
                        <a:pt x="128" y="141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56" name="Freeform 51">
                  <a:extLst>
                    <a:ext uri="{FF2B5EF4-FFF2-40B4-BE49-F238E27FC236}">
                      <a16:creationId xmlns:a16="http://schemas.microsoft.com/office/drawing/2014/main" id="{12778135-9959-3044-B5E7-F2F89EB5C7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01859" y="5897325"/>
                  <a:ext cx="1218465" cy="1297645"/>
                </a:xfrm>
                <a:custGeom>
                  <a:avLst/>
                  <a:gdLst>
                    <a:gd name="T0" fmla="*/ 175 w 201"/>
                    <a:gd name="T1" fmla="*/ 65 h 213"/>
                    <a:gd name="T2" fmla="*/ 172 w 201"/>
                    <a:gd name="T3" fmla="*/ 53 h 213"/>
                    <a:gd name="T4" fmla="*/ 157 w 201"/>
                    <a:gd name="T5" fmla="*/ 44 h 213"/>
                    <a:gd name="T6" fmla="*/ 140 w 201"/>
                    <a:gd name="T7" fmla="*/ 42 h 213"/>
                    <a:gd name="T8" fmla="*/ 125 w 201"/>
                    <a:gd name="T9" fmla="*/ 36 h 213"/>
                    <a:gd name="T10" fmla="*/ 103 w 201"/>
                    <a:gd name="T11" fmla="*/ 30 h 213"/>
                    <a:gd name="T12" fmla="*/ 93 w 201"/>
                    <a:gd name="T13" fmla="*/ 27 h 213"/>
                    <a:gd name="T14" fmla="*/ 82 w 201"/>
                    <a:gd name="T15" fmla="*/ 20 h 213"/>
                    <a:gd name="T16" fmla="*/ 78 w 201"/>
                    <a:gd name="T17" fmla="*/ 18 h 213"/>
                    <a:gd name="T18" fmla="*/ 70 w 201"/>
                    <a:gd name="T19" fmla="*/ 17 h 213"/>
                    <a:gd name="T20" fmla="*/ 67 w 201"/>
                    <a:gd name="T21" fmla="*/ 15 h 213"/>
                    <a:gd name="T22" fmla="*/ 70 w 201"/>
                    <a:gd name="T23" fmla="*/ 2 h 213"/>
                    <a:gd name="T24" fmla="*/ 61 w 201"/>
                    <a:gd name="T25" fmla="*/ 3 h 213"/>
                    <a:gd name="T26" fmla="*/ 47 w 201"/>
                    <a:gd name="T27" fmla="*/ 9 h 213"/>
                    <a:gd name="T28" fmla="*/ 33 w 201"/>
                    <a:gd name="T29" fmla="*/ 16 h 213"/>
                    <a:gd name="T30" fmla="*/ 21 w 201"/>
                    <a:gd name="T31" fmla="*/ 15 h 213"/>
                    <a:gd name="T32" fmla="*/ 5 w 201"/>
                    <a:gd name="T33" fmla="*/ 55 h 213"/>
                    <a:gd name="T34" fmla="*/ 7 w 201"/>
                    <a:gd name="T35" fmla="*/ 72 h 213"/>
                    <a:gd name="T36" fmla="*/ 10 w 201"/>
                    <a:gd name="T37" fmla="*/ 112 h 213"/>
                    <a:gd name="T38" fmla="*/ 42 w 201"/>
                    <a:gd name="T39" fmla="*/ 135 h 213"/>
                    <a:gd name="T40" fmla="*/ 60 w 201"/>
                    <a:gd name="T41" fmla="*/ 152 h 213"/>
                    <a:gd name="T42" fmla="*/ 63 w 201"/>
                    <a:gd name="T43" fmla="*/ 173 h 213"/>
                    <a:gd name="T44" fmla="*/ 65 w 201"/>
                    <a:gd name="T45" fmla="*/ 187 h 213"/>
                    <a:gd name="T46" fmla="*/ 67 w 201"/>
                    <a:gd name="T47" fmla="*/ 203 h 213"/>
                    <a:gd name="T48" fmla="*/ 82 w 201"/>
                    <a:gd name="T49" fmla="*/ 209 h 213"/>
                    <a:gd name="T50" fmla="*/ 184 w 201"/>
                    <a:gd name="T51" fmla="*/ 195 h 213"/>
                    <a:gd name="T52" fmla="*/ 178 w 201"/>
                    <a:gd name="T53" fmla="*/ 172 h 213"/>
                    <a:gd name="T54" fmla="*/ 182 w 201"/>
                    <a:gd name="T55" fmla="*/ 155 h 213"/>
                    <a:gd name="T56" fmla="*/ 182 w 201"/>
                    <a:gd name="T57" fmla="*/ 140 h 213"/>
                    <a:gd name="T58" fmla="*/ 184 w 201"/>
                    <a:gd name="T59" fmla="*/ 131 h 213"/>
                    <a:gd name="T60" fmla="*/ 186 w 201"/>
                    <a:gd name="T61" fmla="*/ 121 h 213"/>
                    <a:gd name="T62" fmla="*/ 188 w 201"/>
                    <a:gd name="T63" fmla="*/ 105 h 213"/>
                    <a:gd name="T64" fmla="*/ 197 w 201"/>
                    <a:gd name="T65" fmla="*/ 85 h 213"/>
                    <a:gd name="T66" fmla="*/ 201 w 201"/>
                    <a:gd name="T67" fmla="*/ 79 h 213"/>
                    <a:gd name="T68" fmla="*/ 201 w 201"/>
                    <a:gd name="T69" fmla="*/ 73 h 213"/>
                    <a:gd name="T70" fmla="*/ 194 w 201"/>
                    <a:gd name="T71" fmla="*/ 79 h 213"/>
                    <a:gd name="T72" fmla="*/ 187 w 201"/>
                    <a:gd name="T73" fmla="*/ 92 h 213"/>
                    <a:gd name="T74" fmla="*/ 177 w 201"/>
                    <a:gd name="T75" fmla="*/ 101 h 213"/>
                    <a:gd name="T76" fmla="*/ 168 w 201"/>
                    <a:gd name="T77" fmla="*/ 107 h 213"/>
                    <a:gd name="T78" fmla="*/ 174 w 201"/>
                    <a:gd name="T79" fmla="*/ 93 h 213"/>
                    <a:gd name="T80" fmla="*/ 179 w 201"/>
                    <a:gd name="T81" fmla="*/ 87 h 213"/>
                    <a:gd name="T82" fmla="*/ 180 w 201"/>
                    <a:gd name="T83" fmla="*/ 78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01" h="213">
                      <a:moveTo>
                        <a:pt x="178" y="69"/>
                      </a:moveTo>
                      <a:cubicBezTo>
                        <a:pt x="177" y="68"/>
                        <a:pt x="177" y="68"/>
                        <a:pt x="177" y="68"/>
                      </a:cubicBezTo>
                      <a:cubicBezTo>
                        <a:pt x="175" y="65"/>
                        <a:pt x="175" y="65"/>
                        <a:pt x="175" y="65"/>
                      </a:cubicBezTo>
                      <a:cubicBezTo>
                        <a:pt x="176" y="62"/>
                        <a:pt x="176" y="62"/>
                        <a:pt x="176" y="62"/>
                      </a:cubicBezTo>
                      <a:cubicBezTo>
                        <a:pt x="175" y="56"/>
                        <a:pt x="175" y="56"/>
                        <a:pt x="175" y="56"/>
                      </a:cubicBezTo>
                      <a:cubicBezTo>
                        <a:pt x="172" y="53"/>
                        <a:pt x="172" y="53"/>
                        <a:pt x="172" y="53"/>
                      </a:cubicBezTo>
                      <a:cubicBezTo>
                        <a:pt x="166" y="49"/>
                        <a:pt x="166" y="49"/>
                        <a:pt x="166" y="49"/>
                      </a:cubicBezTo>
                      <a:cubicBezTo>
                        <a:pt x="164" y="45"/>
                        <a:pt x="164" y="45"/>
                        <a:pt x="164" y="45"/>
                      </a:cubicBezTo>
                      <a:cubicBezTo>
                        <a:pt x="157" y="44"/>
                        <a:pt x="157" y="44"/>
                        <a:pt x="157" y="44"/>
                      </a:cubicBezTo>
                      <a:cubicBezTo>
                        <a:pt x="148" y="44"/>
                        <a:pt x="148" y="44"/>
                        <a:pt x="148" y="44"/>
                      </a:cubicBezTo>
                      <a:cubicBezTo>
                        <a:pt x="146" y="42"/>
                        <a:pt x="146" y="42"/>
                        <a:pt x="146" y="42"/>
                      </a:cubicBezTo>
                      <a:cubicBezTo>
                        <a:pt x="140" y="42"/>
                        <a:pt x="140" y="42"/>
                        <a:pt x="140" y="42"/>
                      </a:cubicBezTo>
                      <a:cubicBezTo>
                        <a:pt x="132" y="41"/>
                        <a:pt x="132" y="41"/>
                        <a:pt x="132" y="41"/>
                      </a:cubicBezTo>
                      <a:cubicBezTo>
                        <a:pt x="131" y="39"/>
                        <a:pt x="131" y="39"/>
                        <a:pt x="131" y="39"/>
                      </a:cubicBezTo>
                      <a:cubicBezTo>
                        <a:pt x="125" y="36"/>
                        <a:pt x="125" y="36"/>
                        <a:pt x="125" y="36"/>
                      </a:cubicBezTo>
                      <a:cubicBezTo>
                        <a:pt x="118" y="35"/>
                        <a:pt x="118" y="35"/>
                        <a:pt x="118" y="35"/>
                      </a:cubicBezTo>
                      <a:cubicBezTo>
                        <a:pt x="111" y="33"/>
                        <a:pt x="111" y="33"/>
                        <a:pt x="111" y="33"/>
                      </a:cubicBezTo>
                      <a:cubicBezTo>
                        <a:pt x="103" y="30"/>
                        <a:pt x="103" y="30"/>
                        <a:pt x="103" y="30"/>
                      </a:cubicBezTo>
                      <a:cubicBezTo>
                        <a:pt x="98" y="27"/>
                        <a:pt x="98" y="27"/>
                        <a:pt x="98" y="27"/>
                      </a:cubicBezTo>
                      <a:cubicBezTo>
                        <a:pt x="94" y="27"/>
                        <a:pt x="94" y="27"/>
                        <a:pt x="94" y="27"/>
                      </a:cubicBezTo>
                      <a:cubicBezTo>
                        <a:pt x="93" y="27"/>
                        <a:pt x="93" y="27"/>
                        <a:pt x="93" y="27"/>
                      </a:cubicBezTo>
                      <a:cubicBezTo>
                        <a:pt x="91" y="25"/>
                        <a:pt x="91" y="25"/>
                        <a:pt x="91" y="25"/>
                      </a:cubicBezTo>
                      <a:cubicBezTo>
                        <a:pt x="89" y="22"/>
                        <a:pt x="89" y="22"/>
                        <a:pt x="89" y="22"/>
                      </a:cubicBezTo>
                      <a:cubicBezTo>
                        <a:pt x="82" y="20"/>
                        <a:pt x="82" y="20"/>
                        <a:pt x="82" y="20"/>
                      </a:cubicBezTo>
                      <a:cubicBezTo>
                        <a:pt x="82" y="20"/>
                        <a:pt x="82" y="20"/>
                        <a:pt x="82" y="20"/>
                      </a:cubicBezTo>
                      <a:cubicBezTo>
                        <a:pt x="81" y="20"/>
                        <a:pt x="81" y="20"/>
                        <a:pt x="81" y="20"/>
                      </a:cubicBezTo>
                      <a:cubicBezTo>
                        <a:pt x="78" y="18"/>
                        <a:pt x="78" y="18"/>
                        <a:pt x="78" y="18"/>
                      </a:cubicBezTo>
                      <a:cubicBezTo>
                        <a:pt x="75" y="16"/>
                        <a:pt x="75" y="16"/>
                        <a:pt x="75" y="16"/>
                      </a:cubicBezTo>
                      <a:cubicBezTo>
                        <a:pt x="72" y="15"/>
                        <a:pt x="72" y="15"/>
                        <a:pt x="72" y="15"/>
                      </a:cubicBezTo>
                      <a:cubicBezTo>
                        <a:pt x="70" y="17"/>
                        <a:pt x="70" y="17"/>
                        <a:pt x="70" y="17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8" y="9"/>
                        <a:pt x="68" y="9"/>
                        <a:pt x="68" y="9"/>
                      </a:cubicBezTo>
                      <a:cubicBezTo>
                        <a:pt x="69" y="7"/>
                        <a:pt x="69" y="7"/>
                        <a:pt x="69" y="7"/>
                      </a:cubicBezTo>
                      <a:cubicBezTo>
                        <a:pt x="70" y="2"/>
                        <a:pt x="70" y="2"/>
                        <a:pt x="70" y="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52" y="6"/>
                        <a:pt x="52" y="6"/>
                        <a:pt x="52" y="6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37" y="16"/>
                        <a:pt x="37" y="16"/>
                        <a:pt x="37" y="16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5" y="72"/>
                        <a:pt x="5" y="72"/>
                        <a:pt x="5" y="72"/>
                      </a:cubicBezTo>
                      <a:cubicBezTo>
                        <a:pt x="7" y="72"/>
                        <a:pt x="7" y="72"/>
                        <a:pt x="7" y="72"/>
                      </a:cubicBezTo>
                      <a:cubicBezTo>
                        <a:pt x="5" y="89"/>
                        <a:pt x="5" y="89"/>
                        <a:pt x="5" y="89"/>
                      </a:cubicBezTo>
                      <a:cubicBezTo>
                        <a:pt x="4" y="107"/>
                        <a:pt x="4" y="107"/>
                        <a:pt x="4" y="107"/>
                      </a:cubicBezTo>
                      <a:cubicBezTo>
                        <a:pt x="10" y="112"/>
                        <a:pt x="10" y="112"/>
                        <a:pt x="10" y="112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33" y="125"/>
                        <a:pt x="33" y="125"/>
                        <a:pt x="33" y="125"/>
                      </a:cubicBezTo>
                      <a:cubicBezTo>
                        <a:pt x="42" y="135"/>
                        <a:pt x="42" y="135"/>
                        <a:pt x="42" y="135"/>
                      </a:cubicBezTo>
                      <a:cubicBezTo>
                        <a:pt x="45" y="139"/>
                        <a:pt x="45" y="139"/>
                        <a:pt x="45" y="139"/>
                      </a:cubicBezTo>
                      <a:cubicBezTo>
                        <a:pt x="52" y="144"/>
                        <a:pt x="52" y="144"/>
                        <a:pt x="52" y="144"/>
                      </a:cubicBezTo>
                      <a:cubicBezTo>
                        <a:pt x="60" y="152"/>
                        <a:pt x="60" y="152"/>
                        <a:pt x="60" y="152"/>
                      </a:cubicBezTo>
                      <a:cubicBezTo>
                        <a:pt x="61" y="159"/>
                        <a:pt x="61" y="159"/>
                        <a:pt x="61" y="159"/>
                      </a:cubicBezTo>
                      <a:cubicBezTo>
                        <a:pt x="60" y="166"/>
                        <a:pt x="60" y="166"/>
                        <a:pt x="60" y="166"/>
                      </a:cubicBezTo>
                      <a:cubicBezTo>
                        <a:pt x="63" y="173"/>
                        <a:pt x="63" y="173"/>
                        <a:pt x="63" y="173"/>
                      </a:cubicBezTo>
                      <a:cubicBezTo>
                        <a:pt x="65" y="176"/>
                        <a:pt x="65" y="176"/>
                        <a:pt x="65" y="176"/>
                      </a:cubicBezTo>
                      <a:cubicBezTo>
                        <a:pt x="65" y="183"/>
                        <a:pt x="65" y="183"/>
                        <a:pt x="65" y="183"/>
                      </a:cubicBezTo>
                      <a:cubicBezTo>
                        <a:pt x="65" y="187"/>
                        <a:pt x="65" y="187"/>
                        <a:pt x="65" y="187"/>
                      </a:cubicBezTo>
                      <a:cubicBezTo>
                        <a:pt x="65" y="193"/>
                        <a:pt x="65" y="193"/>
                        <a:pt x="65" y="193"/>
                      </a:cubicBezTo>
                      <a:cubicBezTo>
                        <a:pt x="67" y="198"/>
                        <a:pt x="67" y="198"/>
                        <a:pt x="67" y="198"/>
                      </a:cubicBezTo>
                      <a:cubicBezTo>
                        <a:pt x="67" y="203"/>
                        <a:pt x="67" y="203"/>
                        <a:pt x="67" y="203"/>
                      </a:cubicBezTo>
                      <a:cubicBezTo>
                        <a:pt x="72" y="203"/>
                        <a:pt x="72" y="203"/>
                        <a:pt x="72" y="203"/>
                      </a:cubicBezTo>
                      <a:cubicBezTo>
                        <a:pt x="72" y="203"/>
                        <a:pt x="76" y="207"/>
                        <a:pt x="77" y="207"/>
                      </a:cubicBezTo>
                      <a:cubicBezTo>
                        <a:pt x="78" y="207"/>
                        <a:pt x="82" y="209"/>
                        <a:pt x="82" y="209"/>
                      </a:cubicBezTo>
                      <a:cubicBezTo>
                        <a:pt x="85" y="213"/>
                        <a:pt x="85" y="213"/>
                        <a:pt x="85" y="213"/>
                      </a:cubicBezTo>
                      <a:cubicBezTo>
                        <a:pt x="184" y="207"/>
                        <a:pt x="184" y="207"/>
                        <a:pt x="184" y="207"/>
                      </a:cubicBezTo>
                      <a:cubicBezTo>
                        <a:pt x="184" y="195"/>
                        <a:pt x="184" y="195"/>
                        <a:pt x="184" y="195"/>
                      </a:cubicBezTo>
                      <a:cubicBezTo>
                        <a:pt x="184" y="191"/>
                        <a:pt x="184" y="191"/>
                        <a:pt x="184" y="191"/>
                      </a:cubicBezTo>
                      <a:cubicBezTo>
                        <a:pt x="179" y="179"/>
                        <a:pt x="179" y="179"/>
                        <a:pt x="179" y="179"/>
                      </a:cubicBezTo>
                      <a:cubicBezTo>
                        <a:pt x="178" y="172"/>
                        <a:pt x="178" y="172"/>
                        <a:pt x="178" y="172"/>
                      </a:cubicBezTo>
                      <a:cubicBezTo>
                        <a:pt x="179" y="164"/>
                        <a:pt x="179" y="164"/>
                        <a:pt x="179" y="164"/>
                      </a:cubicBezTo>
                      <a:cubicBezTo>
                        <a:pt x="181" y="158"/>
                        <a:pt x="181" y="158"/>
                        <a:pt x="181" y="158"/>
                      </a:cubicBezTo>
                      <a:cubicBezTo>
                        <a:pt x="182" y="155"/>
                        <a:pt x="182" y="155"/>
                        <a:pt x="182" y="155"/>
                      </a:cubicBezTo>
                      <a:cubicBezTo>
                        <a:pt x="184" y="152"/>
                        <a:pt x="184" y="152"/>
                        <a:pt x="184" y="152"/>
                      </a:cubicBezTo>
                      <a:cubicBezTo>
                        <a:pt x="182" y="147"/>
                        <a:pt x="182" y="147"/>
                        <a:pt x="182" y="147"/>
                      </a:cubicBezTo>
                      <a:cubicBezTo>
                        <a:pt x="182" y="140"/>
                        <a:pt x="182" y="140"/>
                        <a:pt x="182" y="140"/>
                      </a:cubicBezTo>
                      <a:cubicBezTo>
                        <a:pt x="182" y="136"/>
                        <a:pt x="182" y="136"/>
                        <a:pt x="182" y="136"/>
                      </a:cubicBezTo>
                      <a:cubicBezTo>
                        <a:pt x="184" y="133"/>
                        <a:pt x="184" y="133"/>
                        <a:pt x="184" y="133"/>
                      </a:cubicBezTo>
                      <a:cubicBezTo>
                        <a:pt x="184" y="131"/>
                        <a:pt x="184" y="131"/>
                        <a:pt x="184" y="131"/>
                      </a:cubicBezTo>
                      <a:cubicBezTo>
                        <a:pt x="188" y="127"/>
                        <a:pt x="188" y="127"/>
                        <a:pt x="188" y="127"/>
                      </a:cubicBezTo>
                      <a:cubicBezTo>
                        <a:pt x="188" y="125"/>
                        <a:pt x="188" y="125"/>
                        <a:pt x="188" y="125"/>
                      </a:cubicBezTo>
                      <a:cubicBezTo>
                        <a:pt x="186" y="121"/>
                        <a:pt x="186" y="121"/>
                        <a:pt x="186" y="121"/>
                      </a:cubicBezTo>
                      <a:cubicBezTo>
                        <a:pt x="186" y="118"/>
                        <a:pt x="186" y="118"/>
                        <a:pt x="186" y="118"/>
                      </a:cubicBezTo>
                      <a:cubicBezTo>
                        <a:pt x="187" y="110"/>
                        <a:pt x="187" y="110"/>
                        <a:pt x="187" y="110"/>
                      </a:cubicBezTo>
                      <a:cubicBezTo>
                        <a:pt x="188" y="105"/>
                        <a:pt x="188" y="105"/>
                        <a:pt x="188" y="105"/>
                      </a:cubicBezTo>
                      <a:cubicBezTo>
                        <a:pt x="191" y="99"/>
                        <a:pt x="191" y="99"/>
                        <a:pt x="191" y="99"/>
                      </a:cubicBezTo>
                      <a:cubicBezTo>
                        <a:pt x="196" y="89"/>
                        <a:pt x="196" y="89"/>
                        <a:pt x="196" y="89"/>
                      </a:cubicBezTo>
                      <a:cubicBezTo>
                        <a:pt x="197" y="85"/>
                        <a:pt x="197" y="85"/>
                        <a:pt x="197" y="85"/>
                      </a:cubicBezTo>
                      <a:cubicBezTo>
                        <a:pt x="197" y="82"/>
                        <a:pt x="197" y="82"/>
                        <a:pt x="197" y="82"/>
                      </a:cubicBezTo>
                      <a:cubicBezTo>
                        <a:pt x="201" y="81"/>
                        <a:pt x="201" y="81"/>
                        <a:pt x="201" y="81"/>
                      </a:cubicBezTo>
                      <a:cubicBezTo>
                        <a:pt x="201" y="79"/>
                        <a:pt x="201" y="79"/>
                        <a:pt x="201" y="79"/>
                      </a:cubicBezTo>
                      <a:cubicBezTo>
                        <a:pt x="201" y="77"/>
                        <a:pt x="201" y="77"/>
                        <a:pt x="201" y="77"/>
                      </a:cubicBezTo>
                      <a:cubicBezTo>
                        <a:pt x="201" y="75"/>
                        <a:pt x="201" y="75"/>
                        <a:pt x="201" y="75"/>
                      </a:cubicBezTo>
                      <a:cubicBezTo>
                        <a:pt x="201" y="73"/>
                        <a:pt x="201" y="73"/>
                        <a:pt x="201" y="73"/>
                      </a:cubicBezTo>
                      <a:cubicBezTo>
                        <a:pt x="201" y="71"/>
                        <a:pt x="201" y="71"/>
                        <a:pt x="201" y="71"/>
                      </a:cubicBezTo>
                      <a:cubicBezTo>
                        <a:pt x="197" y="75"/>
                        <a:pt x="197" y="75"/>
                        <a:pt x="197" y="75"/>
                      </a:cubicBezTo>
                      <a:cubicBezTo>
                        <a:pt x="194" y="79"/>
                        <a:pt x="194" y="79"/>
                        <a:pt x="194" y="79"/>
                      </a:cubicBezTo>
                      <a:cubicBezTo>
                        <a:pt x="193" y="84"/>
                        <a:pt x="193" y="84"/>
                        <a:pt x="193" y="84"/>
                      </a:cubicBezTo>
                      <a:cubicBezTo>
                        <a:pt x="190" y="90"/>
                        <a:pt x="190" y="90"/>
                        <a:pt x="190" y="90"/>
                      </a:cubicBezTo>
                      <a:cubicBezTo>
                        <a:pt x="187" y="92"/>
                        <a:pt x="187" y="92"/>
                        <a:pt x="187" y="92"/>
                      </a:cubicBezTo>
                      <a:cubicBezTo>
                        <a:pt x="181" y="95"/>
                        <a:pt x="181" y="95"/>
                        <a:pt x="181" y="95"/>
                      </a:cubicBezTo>
                      <a:cubicBezTo>
                        <a:pt x="178" y="99"/>
                        <a:pt x="178" y="99"/>
                        <a:pt x="178" y="99"/>
                      </a:cubicBezTo>
                      <a:cubicBezTo>
                        <a:pt x="177" y="101"/>
                        <a:pt x="177" y="101"/>
                        <a:pt x="177" y="101"/>
                      </a:cubicBezTo>
                      <a:cubicBezTo>
                        <a:pt x="175" y="105"/>
                        <a:pt x="175" y="105"/>
                        <a:pt x="175" y="105"/>
                      </a:cubicBezTo>
                      <a:cubicBezTo>
                        <a:pt x="171" y="110"/>
                        <a:pt x="171" y="110"/>
                        <a:pt x="171" y="110"/>
                      </a:cubicBezTo>
                      <a:cubicBezTo>
                        <a:pt x="168" y="107"/>
                        <a:pt x="168" y="107"/>
                        <a:pt x="168" y="107"/>
                      </a:cubicBezTo>
                      <a:cubicBezTo>
                        <a:pt x="171" y="103"/>
                        <a:pt x="171" y="103"/>
                        <a:pt x="171" y="103"/>
                      </a:cubicBezTo>
                      <a:cubicBezTo>
                        <a:pt x="173" y="96"/>
                        <a:pt x="173" y="96"/>
                        <a:pt x="173" y="96"/>
                      </a:cubicBezTo>
                      <a:cubicBezTo>
                        <a:pt x="174" y="93"/>
                        <a:pt x="174" y="93"/>
                        <a:pt x="174" y="93"/>
                      </a:cubicBezTo>
                      <a:cubicBezTo>
                        <a:pt x="175" y="91"/>
                        <a:pt x="175" y="91"/>
                        <a:pt x="175" y="91"/>
                      </a:cubicBezTo>
                      <a:cubicBezTo>
                        <a:pt x="177" y="89"/>
                        <a:pt x="177" y="89"/>
                        <a:pt x="177" y="89"/>
                      </a:cubicBezTo>
                      <a:cubicBezTo>
                        <a:pt x="179" y="87"/>
                        <a:pt x="179" y="87"/>
                        <a:pt x="179" y="87"/>
                      </a:cubicBezTo>
                      <a:cubicBezTo>
                        <a:pt x="180" y="85"/>
                        <a:pt x="180" y="85"/>
                        <a:pt x="180" y="85"/>
                      </a:cubicBezTo>
                      <a:cubicBezTo>
                        <a:pt x="179" y="80"/>
                        <a:pt x="179" y="80"/>
                        <a:pt x="179" y="80"/>
                      </a:cubicBezTo>
                      <a:cubicBezTo>
                        <a:pt x="180" y="78"/>
                        <a:pt x="180" y="78"/>
                        <a:pt x="180" y="78"/>
                      </a:cubicBezTo>
                      <a:cubicBezTo>
                        <a:pt x="179" y="76"/>
                        <a:pt x="179" y="76"/>
                        <a:pt x="179" y="76"/>
                      </a:cubicBezTo>
                      <a:lnTo>
                        <a:pt x="178" y="69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57" name="Freeform 52">
                  <a:extLst>
                    <a:ext uri="{FF2B5EF4-FFF2-40B4-BE49-F238E27FC236}">
                      <a16:creationId xmlns:a16="http://schemas.microsoft.com/office/drawing/2014/main" id="{658AD7F1-36A0-8E4E-BFB1-29092AA16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86552" y="7123270"/>
                  <a:ext cx="974776" cy="1118409"/>
                </a:xfrm>
                <a:custGeom>
                  <a:avLst/>
                  <a:gdLst>
                    <a:gd name="T0" fmla="*/ 114 w 136"/>
                    <a:gd name="T1" fmla="*/ 8 h 156"/>
                    <a:gd name="T2" fmla="*/ 101 w 136"/>
                    <a:gd name="T3" fmla="*/ 17 h 156"/>
                    <a:gd name="T4" fmla="*/ 93 w 136"/>
                    <a:gd name="T5" fmla="*/ 22 h 156"/>
                    <a:gd name="T6" fmla="*/ 88 w 136"/>
                    <a:gd name="T7" fmla="*/ 27 h 156"/>
                    <a:gd name="T8" fmla="*/ 82 w 136"/>
                    <a:gd name="T9" fmla="*/ 27 h 156"/>
                    <a:gd name="T10" fmla="*/ 74 w 136"/>
                    <a:gd name="T11" fmla="*/ 33 h 156"/>
                    <a:gd name="T12" fmla="*/ 69 w 136"/>
                    <a:gd name="T13" fmla="*/ 33 h 156"/>
                    <a:gd name="T14" fmla="*/ 65 w 136"/>
                    <a:gd name="T15" fmla="*/ 31 h 156"/>
                    <a:gd name="T16" fmla="*/ 60 w 136"/>
                    <a:gd name="T17" fmla="*/ 29 h 156"/>
                    <a:gd name="T18" fmla="*/ 55 w 136"/>
                    <a:gd name="T19" fmla="*/ 27 h 156"/>
                    <a:gd name="T20" fmla="*/ 47 w 136"/>
                    <a:gd name="T21" fmla="*/ 23 h 156"/>
                    <a:gd name="T22" fmla="*/ 0 w 136"/>
                    <a:gd name="T23" fmla="*/ 28 h 156"/>
                    <a:gd name="T24" fmla="*/ 16 w 136"/>
                    <a:gd name="T25" fmla="*/ 136 h 156"/>
                    <a:gd name="T26" fmla="*/ 22 w 136"/>
                    <a:gd name="T27" fmla="*/ 133 h 156"/>
                    <a:gd name="T28" fmla="*/ 31 w 136"/>
                    <a:gd name="T29" fmla="*/ 140 h 156"/>
                    <a:gd name="T30" fmla="*/ 34 w 136"/>
                    <a:gd name="T31" fmla="*/ 146 h 156"/>
                    <a:gd name="T32" fmla="*/ 42 w 136"/>
                    <a:gd name="T33" fmla="*/ 148 h 156"/>
                    <a:gd name="T34" fmla="*/ 46 w 136"/>
                    <a:gd name="T35" fmla="*/ 151 h 156"/>
                    <a:gd name="T36" fmla="*/ 49 w 136"/>
                    <a:gd name="T37" fmla="*/ 149 h 156"/>
                    <a:gd name="T38" fmla="*/ 52 w 136"/>
                    <a:gd name="T39" fmla="*/ 146 h 156"/>
                    <a:gd name="T40" fmla="*/ 60 w 136"/>
                    <a:gd name="T41" fmla="*/ 150 h 156"/>
                    <a:gd name="T42" fmla="*/ 67 w 136"/>
                    <a:gd name="T43" fmla="*/ 148 h 156"/>
                    <a:gd name="T44" fmla="*/ 71 w 136"/>
                    <a:gd name="T45" fmla="*/ 144 h 156"/>
                    <a:gd name="T46" fmla="*/ 75 w 136"/>
                    <a:gd name="T47" fmla="*/ 146 h 156"/>
                    <a:gd name="T48" fmla="*/ 83 w 136"/>
                    <a:gd name="T49" fmla="*/ 155 h 156"/>
                    <a:gd name="T50" fmla="*/ 85 w 136"/>
                    <a:gd name="T51" fmla="*/ 156 h 156"/>
                    <a:gd name="T52" fmla="*/ 92 w 136"/>
                    <a:gd name="T53" fmla="*/ 149 h 156"/>
                    <a:gd name="T54" fmla="*/ 94 w 136"/>
                    <a:gd name="T55" fmla="*/ 142 h 156"/>
                    <a:gd name="T56" fmla="*/ 100 w 136"/>
                    <a:gd name="T57" fmla="*/ 128 h 156"/>
                    <a:gd name="T58" fmla="*/ 105 w 136"/>
                    <a:gd name="T59" fmla="*/ 130 h 156"/>
                    <a:gd name="T60" fmla="*/ 109 w 136"/>
                    <a:gd name="T61" fmla="*/ 116 h 156"/>
                    <a:gd name="T62" fmla="*/ 118 w 136"/>
                    <a:gd name="T63" fmla="*/ 110 h 156"/>
                    <a:gd name="T64" fmla="*/ 129 w 136"/>
                    <a:gd name="T65" fmla="*/ 99 h 156"/>
                    <a:gd name="T66" fmla="*/ 131 w 136"/>
                    <a:gd name="T67" fmla="*/ 91 h 156"/>
                    <a:gd name="T68" fmla="*/ 132 w 136"/>
                    <a:gd name="T69" fmla="*/ 77 h 156"/>
                    <a:gd name="T70" fmla="*/ 133 w 136"/>
                    <a:gd name="T71" fmla="*/ 70 h 156"/>
                    <a:gd name="T72" fmla="*/ 133 w 136"/>
                    <a:gd name="T73" fmla="*/ 61 h 156"/>
                    <a:gd name="T74" fmla="*/ 133 w 136"/>
                    <a:gd name="T75" fmla="*/ 55 h 156"/>
                    <a:gd name="T76" fmla="*/ 126 w 136"/>
                    <a:gd name="T77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6" h="156">
                      <a:moveTo>
                        <a:pt x="121" y="5"/>
                      </a:moveTo>
                      <a:lnTo>
                        <a:pt x="114" y="8"/>
                      </a:lnTo>
                      <a:lnTo>
                        <a:pt x="108" y="13"/>
                      </a:lnTo>
                      <a:lnTo>
                        <a:pt x="101" y="17"/>
                      </a:lnTo>
                      <a:lnTo>
                        <a:pt x="96" y="21"/>
                      </a:lnTo>
                      <a:lnTo>
                        <a:pt x="93" y="22"/>
                      </a:lnTo>
                      <a:lnTo>
                        <a:pt x="91" y="24"/>
                      </a:lnTo>
                      <a:lnTo>
                        <a:pt x="88" y="27"/>
                      </a:lnTo>
                      <a:lnTo>
                        <a:pt x="85" y="27"/>
                      </a:lnTo>
                      <a:lnTo>
                        <a:pt x="82" y="27"/>
                      </a:lnTo>
                      <a:lnTo>
                        <a:pt x="78" y="29"/>
                      </a:lnTo>
                      <a:lnTo>
                        <a:pt x="74" y="33"/>
                      </a:lnTo>
                      <a:lnTo>
                        <a:pt x="71" y="33"/>
                      </a:lnTo>
                      <a:lnTo>
                        <a:pt x="69" y="33"/>
                      </a:lnTo>
                      <a:lnTo>
                        <a:pt x="68" y="33"/>
                      </a:lnTo>
                      <a:lnTo>
                        <a:pt x="65" y="31"/>
                      </a:lnTo>
                      <a:lnTo>
                        <a:pt x="62" y="28"/>
                      </a:lnTo>
                      <a:lnTo>
                        <a:pt x="60" y="29"/>
                      </a:lnTo>
                      <a:lnTo>
                        <a:pt x="56" y="28"/>
                      </a:lnTo>
                      <a:lnTo>
                        <a:pt x="55" y="27"/>
                      </a:lnTo>
                      <a:lnTo>
                        <a:pt x="51" y="24"/>
                      </a:lnTo>
                      <a:lnTo>
                        <a:pt x="47" y="23"/>
                      </a:lnTo>
                      <a:lnTo>
                        <a:pt x="39" y="22"/>
                      </a:lnTo>
                      <a:lnTo>
                        <a:pt x="0" y="28"/>
                      </a:lnTo>
                      <a:lnTo>
                        <a:pt x="11" y="134"/>
                      </a:lnTo>
                      <a:lnTo>
                        <a:pt x="16" y="136"/>
                      </a:lnTo>
                      <a:lnTo>
                        <a:pt x="21" y="134"/>
                      </a:lnTo>
                      <a:lnTo>
                        <a:pt x="22" y="133"/>
                      </a:lnTo>
                      <a:lnTo>
                        <a:pt x="27" y="137"/>
                      </a:lnTo>
                      <a:lnTo>
                        <a:pt x="31" y="140"/>
                      </a:lnTo>
                      <a:lnTo>
                        <a:pt x="33" y="144"/>
                      </a:lnTo>
                      <a:lnTo>
                        <a:pt x="34" y="146"/>
                      </a:lnTo>
                      <a:lnTo>
                        <a:pt x="39" y="147"/>
                      </a:lnTo>
                      <a:lnTo>
                        <a:pt x="42" y="148"/>
                      </a:lnTo>
                      <a:lnTo>
                        <a:pt x="44" y="149"/>
                      </a:lnTo>
                      <a:lnTo>
                        <a:pt x="46" y="151"/>
                      </a:lnTo>
                      <a:lnTo>
                        <a:pt x="49" y="150"/>
                      </a:lnTo>
                      <a:lnTo>
                        <a:pt x="49" y="149"/>
                      </a:lnTo>
                      <a:lnTo>
                        <a:pt x="51" y="147"/>
                      </a:lnTo>
                      <a:lnTo>
                        <a:pt x="52" y="146"/>
                      </a:lnTo>
                      <a:lnTo>
                        <a:pt x="55" y="148"/>
                      </a:lnTo>
                      <a:lnTo>
                        <a:pt x="60" y="150"/>
                      </a:lnTo>
                      <a:lnTo>
                        <a:pt x="66" y="149"/>
                      </a:lnTo>
                      <a:lnTo>
                        <a:pt x="67" y="148"/>
                      </a:lnTo>
                      <a:lnTo>
                        <a:pt x="69" y="145"/>
                      </a:lnTo>
                      <a:lnTo>
                        <a:pt x="71" y="144"/>
                      </a:lnTo>
                      <a:lnTo>
                        <a:pt x="72" y="143"/>
                      </a:lnTo>
                      <a:lnTo>
                        <a:pt x="75" y="146"/>
                      </a:lnTo>
                      <a:lnTo>
                        <a:pt x="79" y="151"/>
                      </a:lnTo>
                      <a:lnTo>
                        <a:pt x="83" y="155"/>
                      </a:lnTo>
                      <a:lnTo>
                        <a:pt x="86" y="155"/>
                      </a:lnTo>
                      <a:lnTo>
                        <a:pt x="85" y="156"/>
                      </a:lnTo>
                      <a:lnTo>
                        <a:pt x="88" y="153"/>
                      </a:lnTo>
                      <a:lnTo>
                        <a:pt x="92" y="149"/>
                      </a:lnTo>
                      <a:lnTo>
                        <a:pt x="94" y="146"/>
                      </a:lnTo>
                      <a:lnTo>
                        <a:pt x="94" y="142"/>
                      </a:lnTo>
                      <a:lnTo>
                        <a:pt x="97" y="131"/>
                      </a:lnTo>
                      <a:lnTo>
                        <a:pt x="100" y="128"/>
                      </a:lnTo>
                      <a:lnTo>
                        <a:pt x="104" y="131"/>
                      </a:lnTo>
                      <a:lnTo>
                        <a:pt x="105" y="130"/>
                      </a:lnTo>
                      <a:lnTo>
                        <a:pt x="106" y="120"/>
                      </a:lnTo>
                      <a:lnTo>
                        <a:pt x="109" y="116"/>
                      </a:lnTo>
                      <a:lnTo>
                        <a:pt x="113" y="110"/>
                      </a:lnTo>
                      <a:lnTo>
                        <a:pt x="118" y="110"/>
                      </a:lnTo>
                      <a:lnTo>
                        <a:pt x="121" y="106"/>
                      </a:lnTo>
                      <a:lnTo>
                        <a:pt x="129" y="99"/>
                      </a:lnTo>
                      <a:lnTo>
                        <a:pt x="131" y="94"/>
                      </a:lnTo>
                      <a:lnTo>
                        <a:pt x="131" y="91"/>
                      </a:lnTo>
                      <a:lnTo>
                        <a:pt x="132" y="83"/>
                      </a:lnTo>
                      <a:lnTo>
                        <a:pt x="132" y="77"/>
                      </a:lnTo>
                      <a:lnTo>
                        <a:pt x="133" y="74"/>
                      </a:lnTo>
                      <a:lnTo>
                        <a:pt x="133" y="70"/>
                      </a:lnTo>
                      <a:lnTo>
                        <a:pt x="133" y="62"/>
                      </a:lnTo>
                      <a:lnTo>
                        <a:pt x="133" y="61"/>
                      </a:lnTo>
                      <a:lnTo>
                        <a:pt x="132" y="58"/>
                      </a:lnTo>
                      <a:lnTo>
                        <a:pt x="133" y="55"/>
                      </a:lnTo>
                      <a:lnTo>
                        <a:pt x="136" y="55"/>
                      </a:lnTo>
                      <a:lnTo>
                        <a:pt x="126" y="0"/>
                      </a:lnTo>
                      <a:lnTo>
                        <a:pt x="121" y="5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58" name="Freeform 53">
                  <a:extLst>
                    <a:ext uri="{FF2B5EF4-FFF2-40B4-BE49-F238E27FC236}">
                      <a16:creationId xmlns:a16="http://schemas.microsoft.com/office/drawing/2014/main" id="{4C886F69-4F26-D74C-BCEF-67E1B998A4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55817" y="7316845"/>
                  <a:ext cx="716743" cy="1233118"/>
                </a:xfrm>
                <a:custGeom>
                  <a:avLst/>
                  <a:gdLst>
                    <a:gd name="T0" fmla="*/ 5 w 100"/>
                    <a:gd name="T1" fmla="*/ 167 h 172"/>
                    <a:gd name="T2" fmla="*/ 16 w 100"/>
                    <a:gd name="T3" fmla="*/ 163 h 172"/>
                    <a:gd name="T4" fmla="*/ 24 w 100"/>
                    <a:gd name="T5" fmla="*/ 163 h 172"/>
                    <a:gd name="T6" fmla="*/ 31 w 100"/>
                    <a:gd name="T7" fmla="*/ 168 h 172"/>
                    <a:gd name="T8" fmla="*/ 32 w 100"/>
                    <a:gd name="T9" fmla="*/ 163 h 172"/>
                    <a:gd name="T10" fmla="*/ 38 w 100"/>
                    <a:gd name="T11" fmla="*/ 161 h 172"/>
                    <a:gd name="T12" fmla="*/ 44 w 100"/>
                    <a:gd name="T13" fmla="*/ 163 h 172"/>
                    <a:gd name="T14" fmla="*/ 49 w 100"/>
                    <a:gd name="T15" fmla="*/ 161 h 172"/>
                    <a:gd name="T16" fmla="*/ 52 w 100"/>
                    <a:gd name="T17" fmla="*/ 154 h 172"/>
                    <a:gd name="T18" fmla="*/ 55 w 100"/>
                    <a:gd name="T19" fmla="*/ 150 h 172"/>
                    <a:gd name="T20" fmla="*/ 59 w 100"/>
                    <a:gd name="T21" fmla="*/ 157 h 172"/>
                    <a:gd name="T22" fmla="*/ 66 w 100"/>
                    <a:gd name="T23" fmla="*/ 157 h 172"/>
                    <a:gd name="T24" fmla="*/ 68 w 100"/>
                    <a:gd name="T25" fmla="*/ 150 h 172"/>
                    <a:gd name="T26" fmla="*/ 74 w 100"/>
                    <a:gd name="T27" fmla="*/ 145 h 172"/>
                    <a:gd name="T28" fmla="*/ 78 w 100"/>
                    <a:gd name="T29" fmla="*/ 139 h 172"/>
                    <a:gd name="T30" fmla="*/ 80 w 100"/>
                    <a:gd name="T31" fmla="*/ 131 h 172"/>
                    <a:gd name="T32" fmla="*/ 81 w 100"/>
                    <a:gd name="T33" fmla="*/ 127 h 172"/>
                    <a:gd name="T34" fmla="*/ 90 w 100"/>
                    <a:gd name="T35" fmla="*/ 125 h 172"/>
                    <a:gd name="T36" fmla="*/ 98 w 100"/>
                    <a:gd name="T37" fmla="*/ 123 h 172"/>
                    <a:gd name="T38" fmla="*/ 99 w 100"/>
                    <a:gd name="T39" fmla="*/ 115 h 172"/>
                    <a:gd name="T40" fmla="*/ 98 w 100"/>
                    <a:gd name="T41" fmla="*/ 112 h 172"/>
                    <a:gd name="T42" fmla="*/ 99 w 100"/>
                    <a:gd name="T43" fmla="*/ 107 h 172"/>
                    <a:gd name="T44" fmla="*/ 88 w 100"/>
                    <a:gd name="T45" fmla="*/ 0 h 172"/>
                    <a:gd name="T46" fmla="*/ 27 w 100"/>
                    <a:gd name="T47" fmla="*/ 5 h 172"/>
                    <a:gd name="T48" fmla="*/ 16 w 100"/>
                    <a:gd name="T49" fmla="*/ 12 h 172"/>
                    <a:gd name="T50" fmla="*/ 8 w 100"/>
                    <a:gd name="T51" fmla="*/ 12 h 172"/>
                    <a:gd name="T52" fmla="*/ 10 w 100"/>
                    <a:gd name="T53" fmla="*/ 106 h 172"/>
                    <a:gd name="T54" fmla="*/ 10 w 100"/>
                    <a:gd name="T55" fmla="*/ 113 h 172"/>
                    <a:gd name="T56" fmla="*/ 15 w 100"/>
                    <a:gd name="T57" fmla="*/ 124 h 172"/>
                    <a:gd name="T58" fmla="*/ 16 w 100"/>
                    <a:gd name="T59" fmla="*/ 134 h 172"/>
                    <a:gd name="T60" fmla="*/ 11 w 100"/>
                    <a:gd name="T61" fmla="*/ 140 h 172"/>
                    <a:gd name="T62" fmla="*/ 8 w 100"/>
                    <a:gd name="T63" fmla="*/ 147 h 172"/>
                    <a:gd name="T64" fmla="*/ 4 w 100"/>
                    <a:gd name="T65" fmla="*/ 156 h 172"/>
                    <a:gd name="T66" fmla="*/ 0 w 100"/>
                    <a:gd name="T67" fmla="*/ 161 h 172"/>
                    <a:gd name="T68" fmla="*/ 1 w 100"/>
                    <a:gd name="T69" fmla="*/ 171 h 172"/>
                    <a:gd name="T70" fmla="*/ 2 w 100"/>
                    <a:gd name="T71" fmla="*/ 172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0" h="172">
                      <a:moveTo>
                        <a:pt x="5" y="172"/>
                      </a:moveTo>
                      <a:lnTo>
                        <a:pt x="5" y="167"/>
                      </a:lnTo>
                      <a:lnTo>
                        <a:pt x="13" y="167"/>
                      </a:lnTo>
                      <a:lnTo>
                        <a:pt x="16" y="163"/>
                      </a:lnTo>
                      <a:lnTo>
                        <a:pt x="19" y="163"/>
                      </a:lnTo>
                      <a:lnTo>
                        <a:pt x="24" y="163"/>
                      </a:lnTo>
                      <a:lnTo>
                        <a:pt x="27" y="166"/>
                      </a:lnTo>
                      <a:lnTo>
                        <a:pt x="31" y="168"/>
                      </a:lnTo>
                      <a:lnTo>
                        <a:pt x="32" y="167"/>
                      </a:lnTo>
                      <a:lnTo>
                        <a:pt x="32" y="163"/>
                      </a:lnTo>
                      <a:lnTo>
                        <a:pt x="36" y="162"/>
                      </a:lnTo>
                      <a:lnTo>
                        <a:pt x="38" y="161"/>
                      </a:lnTo>
                      <a:lnTo>
                        <a:pt x="42" y="161"/>
                      </a:lnTo>
                      <a:lnTo>
                        <a:pt x="44" y="163"/>
                      </a:lnTo>
                      <a:lnTo>
                        <a:pt x="48" y="164"/>
                      </a:lnTo>
                      <a:lnTo>
                        <a:pt x="49" y="161"/>
                      </a:lnTo>
                      <a:lnTo>
                        <a:pt x="49" y="157"/>
                      </a:lnTo>
                      <a:lnTo>
                        <a:pt x="52" y="154"/>
                      </a:lnTo>
                      <a:lnTo>
                        <a:pt x="53" y="150"/>
                      </a:lnTo>
                      <a:lnTo>
                        <a:pt x="55" y="150"/>
                      </a:lnTo>
                      <a:lnTo>
                        <a:pt x="56" y="154"/>
                      </a:lnTo>
                      <a:lnTo>
                        <a:pt x="59" y="157"/>
                      </a:lnTo>
                      <a:lnTo>
                        <a:pt x="60" y="158"/>
                      </a:lnTo>
                      <a:lnTo>
                        <a:pt x="66" y="157"/>
                      </a:lnTo>
                      <a:lnTo>
                        <a:pt x="68" y="153"/>
                      </a:lnTo>
                      <a:lnTo>
                        <a:pt x="68" y="150"/>
                      </a:lnTo>
                      <a:lnTo>
                        <a:pt x="71" y="145"/>
                      </a:lnTo>
                      <a:lnTo>
                        <a:pt x="74" y="145"/>
                      </a:lnTo>
                      <a:lnTo>
                        <a:pt x="76" y="143"/>
                      </a:lnTo>
                      <a:lnTo>
                        <a:pt x="78" y="139"/>
                      </a:lnTo>
                      <a:lnTo>
                        <a:pt x="80" y="135"/>
                      </a:lnTo>
                      <a:lnTo>
                        <a:pt x="80" y="131"/>
                      </a:lnTo>
                      <a:lnTo>
                        <a:pt x="81" y="129"/>
                      </a:lnTo>
                      <a:lnTo>
                        <a:pt x="81" y="127"/>
                      </a:lnTo>
                      <a:lnTo>
                        <a:pt x="82" y="126"/>
                      </a:lnTo>
                      <a:lnTo>
                        <a:pt x="90" y="125"/>
                      </a:lnTo>
                      <a:lnTo>
                        <a:pt x="94" y="123"/>
                      </a:lnTo>
                      <a:lnTo>
                        <a:pt x="98" y="123"/>
                      </a:lnTo>
                      <a:lnTo>
                        <a:pt x="100" y="121"/>
                      </a:lnTo>
                      <a:lnTo>
                        <a:pt x="99" y="115"/>
                      </a:lnTo>
                      <a:lnTo>
                        <a:pt x="100" y="113"/>
                      </a:lnTo>
                      <a:lnTo>
                        <a:pt x="98" y="112"/>
                      </a:lnTo>
                      <a:lnTo>
                        <a:pt x="97" y="108"/>
                      </a:lnTo>
                      <a:lnTo>
                        <a:pt x="99" y="107"/>
                      </a:lnTo>
                      <a:lnTo>
                        <a:pt x="88" y="1"/>
                      </a:lnTo>
                      <a:lnTo>
                        <a:pt x="88" y="0"/>
                      </a:lnTo>
                      <a:lnTo>
                        <a:pt x="27" y="4"/>
                      </a:lnTo>
                      <a:lnTo>
                        <a:pt x="27" y="5"/>
                      </a:lnTo>
                      <a:lnTo>
                        <a:pt x="20" y="9"/>
                      </a:lnTo>
                      <a:lnTo>
                        <a:pt x="16" y="12"/>
                      </a:lnTo>
                      <a:lnTo>
                        <a:pt x="13" y="13"/>
                      </a:lnTo>
                      <a:lnTo>
                        <a:pt x="8" y="12"/>
                      </a:lnTo>
                      <a:lnTo>
                        <a:pt x="11" y="103"/>
                      </a:lnTo>
                      <a:lnTo>
                        <a:pt x="10" y="106"/>
                      </a:lnTo>
                      <a:lnTo>
                        <a:pt x="10" y="109"/>
                      </a:lnTo>
                      <a:lnTo>
                        <a:pt x="10" y="113"/>
                      </a:lnTo>
                      <a:lnTo>
                        <a:pt x="11" y="117"/>
                      </a:lnTo>
                      <a:lnTo>
                        <a:pt x="15" y="124"/>
                      </a:lnTo>
                      <a:lnTo>
                        <a:pt x="16" y="130"/>
                      </a:lnTo>
                      <a:lnTo>
                        <a:pt x="16" y="134"/>
                      </a:lnTo>
                      <a:lnTo>
                        <a:pt x="13" y="136"/>
                      </a:lnTo>
                      <a:lnTo>
                        <a:pt x="11" y="140"/>
                      </a:lnTo>
                      <a:lnTo>
                        <a:pt x="10" y="145"/>
                      </a:lnTo>
                      <a:lnTo>
                        <a:pt x="8" y="147"/>
                      </a:lnTo>
                      <a:lnTo>
                        <a:pt x="5" y="150"/>
                      </a:lnTo>
                      <a:lnTo>
                        <a:pt x="4" y="156"/>
                      </a:lnTo>
                      <a:lnTo>
                        <a:pt x="2" y="157"/>
                      </a:lnTo>
                      <a:lnTo>
                        <a:pt x="0" y="161"/>
                      </a:lnTo>
                      <a:lnTo>
                        <a:pt x="0" y="167"/>
                      </a:lnTo>
                      <a:lnTo>
                        <a:pt x="1" y="171"/>
                      </a:lnTo>
                      <a:lnTo>
                        <a:pt x="2" y="172"/>
                      </a:lnTo>
                      <a:lnTo>
                        <a:pt x="2" y="172"/>
                      </a:lnTo>
                      <a:lnTo>
                        <a:pt x="5" y="172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7CCB1AC-ECFD-7F44-95FB-BEF7B3AC4586}"/>
                </a:ext>
              </a:extLst>
            </p:cNvPr>
            <p:cNvGrpSpPr/>
            <p:nvPr/>
          </p:nvGrpSpPr>
          <p:grpSpPr>
            <a:xfrm>
              <a:off x="10864111" y="4535159"/>
              <a:ext cx="9073991" cy="6617258"/>
              <a:chOff x="10864111" y="4535159"/>
              <a:chExt cx="9073991" cy="6617258"/>
            </a:xfrm>
            <a:solidFill>
              <a:schemeClr val="accent4"/>
            </a:solidFill>
          </p:grpSpPr>
          <p:sp>
            <p:nvSpPr>
              <p:cNvPr id="160" name="Freeform 5">
                <a:extLst>
                  <a:ext uri="{FF2B5EF4-FFF2-40B4-BE49-F238E27FC236}">
                    <a16:creationId xmlns:a16="http://schemas.microsoft.com/office/drawing/2014/main" id="{719F0220-BC8F-E44A-B9B9-3AD229721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9014" y="4535159"/>
                <a:ext cx="1555335" cy="1154259"/>
              </a:xfrm>
              <a:custGeom>
                <a:avLst/>
                <a:gdLst>
                  <a:gd name="T0" fmla="*/ 228 w 257"/>
                  <a:gd name="T1" fmla="*/ 167 h 190"/>
                  <a:gd name="T2" fmla="*/ 227 w 257"/>
                  <a:gd name="T3" fmla="*/ 190 h 190"/>
                  <a:gd name="T4" fmla="*/ 150 w 257"/>
                  <a:gd name="T5" fmla="*/ 172 h 190"/>
                  <a:gd name="T6" fmla="*/ 141 w 257"/>
                  <a:gd name="T7" fmla="*/ 172 h 190"/>
                  <a:gd name="T8" fmla="*/ 108 w 257"/>
                  <a:gd name="T9" fmla="*/ 174 h 190"/>
                  <a:gd name="T10" fmla="*/ 102 w 257"/>
                  <a:gd name="T11" fmla="*/ 173 h 190"/>
                  <a:gd name="T12" fmla="*/ 97 w 257"/>
                  <a:gd name="T13" fmla="*/ 174 h 190"/>
                  <a:gd name="T14" fmla="*/ 94 w 257"/>
                  <a:gd name="T15" fmla="*/ 172 h 190"/>
                  <a:gd name="T16" fmla="*/ 86 w 257"/>
                  <a:gd name="T17" fmla="*/ 171 h 190"/>
                  <a:gd name="T18" fmla="*/ 85 w 257"/>
                  <a:gd name="T19" fmla="*/ 168 h 190"/>
                  <a:gd name="T20" fmla="*/ 73 w 257"/>
                  <a:gd name="T21" fmla="*/ 165 h 190"/>
                  <a:gd name="T22" fmla="*/ 66 w 257"/>
                  <a:gd name="T23" fmla="*/ 162 h 190"/>
                  <a:gd name="T24" fmla="*/ 51 w 257"/>
                  <a:gd name="T25" fmla="*/ 165 h 190"/>
                  <a:gd name="T26" fmla="*/ 33 w 257"/>
                  <a:gd name="T27" fmla="*/ 156 h 190"/>
                  <a:gd name="T28" fmla="*/ 29 w 257"/>
                  <a:gd name="T29" fmla="*/ 128 h 190"/>
                  <a:gd name="T30" fmla="*/ 20 w 257"/>
                  <a:gd name="T31" fmla="*/ 126 h 190"/>
                  <a:gd name="T32" fmla="*/ 10 w 257"/>
                  <a:gd name="T33" fmla="*/ 120 h 190"/>
                  <a:gd name="T34" fmla="*/ 0 w 257"/>
                  <a:gd name="T35" fmla="*/ 116 h 190"/>
                  <a:gd name="T36" fmla="*/ 3 w 257"/>
                  <a:gd name="T37" fmla="*/ 103 h 190"/>
                  <a:gd name="T38" fmla="*/ 5 w 257"/>
                  <a:gd name="T39" fmla="*/ 105 h 190"/>
                  <a:gd name="T40" fmla="*/ 7 w 257"/>
                  <a:gd name="T41" fmla="*/ 105 h 190"/>
                  <a:gd name="T42" fmla="*/ 11 w 257"/>
                  <a:gd name="T43" fmla="*/ 99 h 190"/>
                  <a:gd name="T44" fmla="*/ 9 w 257"/>
                  <a:gd name="T45" fmla="*/ 96 h 190"/>
                  <a:gd name="T46" fmla="*/ 7 w 257"/>
                  <a:gd name="T47" fmla="*/ 88 h 190"/>
                  <a:gd name="T48" fmla="*/ 16 w 257"/>
                  <a:gd name="T49" fmla="*/ 85 h 190"/>
                  <a:gd name="T50" fmla="*/ 8 w 257"/>
                  <a:gd name="T51" fmla="*/ 78 h 190"/>
                  <a:gd name="T52" fmla="*/ 6 w 257"/>
                  <a:gd name="T53" fmla="*/ 60 h 190"/>
                  <a:gd name="T54" fmla="*/ 8 w 257"/>
                  <a:gd name="T55" fmla="*/ 41 h 190"/>
                  <a:gd name="T56" fmla="*/ 3 w 257"/>
                  <a:gd name="T57" fmla="*/ 23 h 190"/>
                  <a:gd name="T58" fmla="*/ 10 w 257"/>
                  <a:gd name="T59" fmla="*/ 10 h 190"/>
                  <a:gd name="T60" fmla="*/ 33 w 257"/>
                  <a:gd name="T61" fmla="*/ 30 h 190"/>
                  <a:gd name="T62" fmla="*/ 49 w 257"/>
                  <a:gd name="T63" fmla="*/ 36 h 190"/>
                  <a:gd name="T64" fmla="*/ 55 w 257"/>
                  <a:gd name="T65" fmla="*/ 36 h 190"/>
                  <a:gd name="T66" fmla="*/ 65 w 257"/>
                  <a:gd name="T67" fmla="*/ 42 h 190"/>
                  <a:gd name="T68" fmla="*/ 63 w 257"/>
                  <a:gd name="T69" fmla="*/ 56 h 190"/>
                  <a:gd name="T70" fmla="*/ 48 w 257"/>
                  <a:gd name="T71" fmla="*/ 69 h 190"/>
                  <a:gd name="T72" fmla="*/ 48 w 257"/>
                  <a:gd name="T73" fmla="*/ 74 h 190"/>
                  <a:gd name="T74" fmla="*/ 55 w 257"/>
                  <a:gd name="T75" fmla="*/ 66 h 190"/>
                  <a:gd name="T76" fmla="*/ 70 w 257"/>
                  <a:gd name="T77" fmla="*/ 57 h 190"/>
                  <a:gd name="T78" fmla="*/ 66 w 257"/>
                  <a:gd name="T79" fmla="*/ 64 h 190"/>
                  <a:gd name="T80" fmla="*/ 52 w 257"/>
                  <a:gd name="T81" fmla="*/ 80 h 190"/>
                  <a:gd name="T82" fmla="*/ 46 w 257"/>
                  <a:gd name="T83" fmla="*/ 91 h 190"/>
                  <a:gd name="T84" fmla="*/ 55 w 257"/>
                  <a:gd name="T85" fmla="*/ 87 h 190"/>
                  <a:gd name="T86" fmla="*/ 65 w 257"/>
                  <a:gd name="T87" fmla="*/ 82 h 190"/>
                  <a:gd name="T88" fmla="*/ 71 w 257"/>
                  <a:gd name="T89" fmla="*/ 68 h 190"/>
                  <a:gd name="T90" fmla="*/ 80 w 257"/>
                  <a:gd name="T91" fmla="*/ 54 h 190"/>
                  <a:gd name="T92" fmla="*/ 78 w 257"/>
                  <a:gd name="T93" fmla="*/ 42 h 190"/>
                  <a:gd name="T94" fmla="*/ 75 w 257"/>
                  <a:gd name="T95" fmla="*/ 35 h 190"/>
                  <a:gd name="T96" fmla="*/ 74 w 257"/>
                  <a:gd name="T97" fmla="*/ 46 h 190"/>
                  <a:gd name="T98" fmla="*/ 76 w 257"/>
                  <a:gd name="T99" fmla="*/ 54 h 190"/>
                  <a:gd name="T100" fmla="*/ 72 w 257"/>
                  <a:gd name="T101" fmla="*/ 51 h 190"/>
                  <a:gd name="T102" fmla="*/ 68 w 257"/>
                  <a:gd name="T103" fmla="*/ 41 h 190"/>
                  <a:gd name="T104" fmla="*/ 73 w 257"/>
                  <a:gd name="T105" fmla="*/ 32 h 190"/>
                  <a:gd name="T106" fmla="*/ 74 w 257"/>
                  <a:gd name="T107" fmla="*/ 24 h 190"/>
                  <a:gd name="T108" fmla="*/ 80 w 257"/>
                  <a:gd name="T109" fmla="*/ 30 h 190"/>
                  <a:gd name="T110" fmla="*/ 79 w 257"/>
                  <a:gd name="T111" fmla="*/ 15 h 190"/>
                  <a:gd name="T112" fmla="*/ 77 w 257"/>
                  <a:gd name="T113" fmla="*/ 11 h 190"/>
                  <a:gd name="T114" fmla="*/ 145 w 257"/>
                  <a:gd name="T115" fmla="*/ 19 h 190"/>
                  <a:gd name="T116" fmla="*/ 246 w 257"/>
                  <a:gd name="T117" fmla="*/ 45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7" h="190">
                    <a:moveTo>
                      <a:pt x="257" y="47"/>
                    </a:moveTo>
                    <a:cubicBezTo>
                      <a:pt x="257" y="47"/>
                      <a:pt x="233" y="161"/>
                      <a:pt x="228" y="167"/>
                    </a:cubicBezTo>
                    <a:cubicBezTo>
                      <a:pt x="224" y="174"/>
                      <a:pt x="229" y="172"/>
                      <a:pt x="229" y="179"/>
                    </a:cubicBezTo>
                    <a:cubicBezTo>
                      <a:pt x="229" y="185"/>
                      <a:pt x="227" y="190"/>
                      <a:pt x="227" y="190"/>
                    </a:cubicBezTo>
                    <a:cubicBezTo>
                      <a:pt x="161" y="173"/>
                      <a:pt x="161" y="173"/>
                      <a:pt x="161" y="173"/>
                    </a:cubicBezTo>
                    <a:cubicBezTo>
                      <a:pt x="150" y="172"/>
                      <a:pt x="150" y="172"/>
                      <a:pt x="150" y="172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1" y="172"/>
                      <a:pt x="141" y="172"/>
                      <a:pt x="141" y="172"/>
                    </a:cubicBezTo>
                    <a:cubicBezTo>
                      <a:pt x="137" y="173"/>
                      <a:pt x="137" y="173"/>
                      <a:pt x="137" y="173"/>
                    </a:cubicBezTo>
                    <a:cubicBezTo>
                      <a:pt x="108" y="174"/>
                      <a:pt x="108" y="174"/>
                      <a:pt x="108" y="174"/>
                    </a:cubicBezTo>
                    <a:cubicBezTo>
                      <a:pt x="105" y="172"/>
                      <a:pt x="105" y="172"/>
                      <a:pt x="105" y="172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9" y="174"/>
                      <a:pt x="99" y="174"/>
                      <a:pt x="99" y="174"/>
                    </a:cubicBezTo>
                    <a:cubicBezTo>
                      <a:pt x="97" y="174"/>
                      <a:pt x="97" y="174"/>
                      <a:pt x="97" y="174"/>
                    </a:cubicBezTo>
                    <a:cubicBezTo>
                      <a:pt x="94" y="173"/>
                      <a:pt x="94" y="173"/>
                      <a:pt x="94" y="173"/>
                    </a:cubicBezTo>
                    <a:cubicBezTo>
                      <a:pt x="94" y="172"/>
                      <a:pt x="94" y="172"/>
                      <a:pt x="94" y="172"/>
                    </a:cubicBezTo>
                    <a:cubicBezTo>
                      <a:pt x="89" y="172"/>
                      <a:pt x="89" y="172"/>
                      <a:pt x="89" y="172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5" y="169"/>
                      <a:pt x="85" y="169"/>
                      <a:pt x="85" y="169"/>
                    </a:cubicBezTo>
                    <a:cubicBezTo>
                      <a:pt x="85" y="168"/>
                      <a:pt x="85" y="168"/>
                      <a:pt x="85" y="168"/>
                    </a:cubicBezTo>
                    <a:cubicBezTo>
                      <a:pt x="81" y="167"/>
                      <a:pt x="81" y="167"/>
                      <a:pt x="81" y="167"/>
                    </a:cubicBezTo>
                    <a:cubicBezTo>
                      <a:pt x="73" y="165"/>
                      <a:pt x="73" y="165"/>
                      <a:pt x="73" y="165"/>
                    </a:cubicBezTo>
                    <a:cubicBezTo>
                      <a:pt x="68" y="163"/>
                      <a:pt x="68" y="163"/>
                      <a:pt x="68" y="163"/>
                    </a:cubicBezTo>
                    <a:cubicBezTo>
                      <a:pt x="66" y="162"/>
                      <a:pt x="66" y="162"/>
                      <a:pt x="66" y="162"/>
                    </a:cubicBezTo>
                    <a:cubicBezTo>
                      <a:pt x="60" y="163"/>
                      <a:pt x="60" y="163"/>
                      <a:pt x="60" y="163"/>
                    </a:cubicBezTo>
                    <a:cubicBezTo>
                      <a:pt x="51" y="165"/>
                      <a:pt x="51" y="165"/>
                      <a:pt x="51" y="165"/>
                    </a:cubicBezTo>
                    <a:cubicBezTo>
                      <a:pt x="40" y="162"/>
                      <a:pt x="40" y="162"/>
                      <a:pt x="40" y="162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33" y="156"/>
                      <a:pt x="36" y="149"/>
                      <a:pt x="35" y="140"/>
                    </a:cubicBezTo>
                    <a:cubicBezTo>
                      <a:pt x="34" y="130"/>
                      <a:pt x="29" y="128"/>
                      <a:pt x="29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0" y="126"/>
                      <a:pt x="20" y="126"/>
                      <a:pt x="20" y="126"/>
                    </a:cubicBezTo>
                    <a:cubicBezTo>
                      <a:pt x="20" y="126"/>
                      <a:pt x="20" y="120"/>
                      <a:pt x="15" y="120"/>
                    </a:cubicBezTo>
                    <a:cubicBezTo>
                      <a:pt x="10" y="120"/>
                      <a:pt x="10" y="120"/>
                      <a:pt x="10" y="120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" y="109"/>
                      <a:pt x="1" y="109"/>
                      <a:pt x="1" y="109"/>
                    </a:cubicBezTo>
                    <a:cubicBezTo>
                      <a:pt x="3" y="103"/>
                      <a:pt x="3" y="103"/>
                      <a:pt x="3" y="103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6" y="106"/>
                      <a:pt x="6" y="106"/>
                      <a:pt x="6" y="106"/>
                    </a:cubicBezTo>
                    <a:cubicBezTo>
                      <a:pt x="7" y="105"/>
                      <a:pt x="7" y="105"/>
                      <a:pt x="7" y="105"/>
                    </a:cubicBezTo>
                    <a:cubicBezTo>
                      <a:pt x="7" y="101"/>
                      <a:pt x="7" y="101"/>
                      <a:pt x="7" y="10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8" y="95"/>
                      <a:pt x="8" y="95"/>
                      <a:pt x="8" y="95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6" y="85"/>
                      <a:pt x="16" y="85"/>
                      <a:pt x="16" y="85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8" y="78"/>
                      <a:pt x="8" y="78"/>
                      <a:pt x="8" y="78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8" y="74"/>
                      <a:pt x="48" y="74"/>
                      <a:pt x="48" y="74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0" y="57"/>
                      <a:pt x="70" y="57"/>
                      <a:pt x="70" y="57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6" y="64"/>
                      <a:pt x="66" y="64"/>
                      <a:pt x="66" y="64"/>
                    </a:cubicBezTo>
                    <a:cubicBezTo>
                      <a:pt x="62" y="74"/>
                      <a:pt x="62" y="74"/>
                      <a:pt x="62" y="74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46" y="86"/>
                      <a:pt x="46" y="86"/>
                      <a:pt x="46" y="86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60" y="83"/>
                      <a:pt x="60" y="83"/>
                      <a:pt x="60" y="83"/>
                    </a:cubicBezTo>
                    <a:cubicBezTo>
                      <a:pt x="65" y="82"/>
                      <a:pt x="65" y="82"/>
                      <a:pt x="65" y="82"/>
                    </a:cubicBezTo>
                    <a:cubicBezTo>
                      <a:pt x="69" y="78"/>
                      <a:pt x="69" y="78"/>
                      <a:pt x="69" y="7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5" y="60"/>
                      <a:pt x="75" y="60"/>
                      <a:pt x="75" y="60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1" y="50"/>
                      <a:pt x="81" y="50"/>
                      <a:pt x="81" y="50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4"/>
                      <a:pt x="76" y="54"/>
                      <a:pt x="76" y="54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133" y="16"/>
                      <a:pt x="145" y="19"/>
                    </a:cubicBezTo>
                    <a:cubicBezTo>
                      <a:pt x="156" y="22"/>
                      <a:pt x="230" y="42"/>
                      <a:pt x="235" y="43"/>
                    </a:cubicBezTo>
                    <a:cubicBezTo>
                      <a:pt x="240" y="45"/>
                      <a:pt x="246" y="45"/>
                      <a:pt x="246" y="45"/>
                    </a:cubicBezTo>
                    <a:lnTo>
                      <a:pt x="257" y="47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61" name="Freeform 9">
                <a:extLst>
                  <a:ext uri="{FF2B5EF4-FFF2-40B4-BE49-F238E27FC236}">
                    <a16:creationId xmlns:a16="http://schemas.microsoft.com/office/drawing/2014/main" id="{881A5326-EA57-174D-9217-2000FF609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4111" y="6406346"/>
                <a:ext cx="1842029" cy="3190339"/>
              </a:xfrm>
              <a:custGeom>
                <a:avLst/>
                <a:gdLst>
                  <a:gd name="T0" fmla="*/ 229 w 257"/>
                  <a:gd name="T1" fmla="*/ 433 h 445"/>
                  <a:gd name="T2" fmla="*/ 231 w 257"/>
                  <a:gd name="T3" fmla="*/ 420 h 445"/>
                  <a:gd name="T4" fmla="*/ 239 w 257"/>
                  <a:gd name="T5" fmla="*/ 409 h 445"/>
                  <a:gd name="T6" fmla="*/ 255 w 257"/>
                  <a:gd name="T7" fmla="*/ 388 h 445"/>
                  <a:gd name="T8" fmla="*/ 251 w 257"/>
                  <a:gd name="T9" fmla="*/ 379 h 445"/>
                  <a:gd name="T10" fmla="*/ 247 w 257"/>
                  <a:gd name="T11" fmla="*/ 358 h 445"/>
                  <a:gd name="T12" fmla="*/ 118 w 257"/>
                  <a:gd name="T13" fmla="*/ 158 h 445"/>
                  <a:gd name="T14" fmla="*/ 113 w 257"/>
                  <a:gd name="T15" fmla="*/ 153 h 445"/>
                  <a:gd name="T16" fmla="*/ 117 w 257"/>
                  <a:gd name="T17" fmla="*/ 146 h 445"/>
                  <a:gd name="T18" fmla="*/ 26 w 257"/>
                  <a:gd name="T19" fmla="*/ 0 h 445"/>
                  <a:gd name="T20" fmla="*/ 23 w 257"/>
                  <a:gd name="T21" fmla="*/ 9 h 445"/>
                  <a:gd name="T22" fmla="*/ 22 w 257"/>
                  <a:gd name="T23" fmla="*/ 25 h 445"/>
                  <a:gd name="T24" fmla="*/ 17 w 257"/>
                  <a:gd name="T25" fmla="*/ 34 h 445"/>
                  <a:gd name="T26" fmla="*/ 7 w 257"/>
                  <a:gd name="T27" fmla="*/ 50 h 445"/>
                  <a:gd name="T28" fmla="*/ 0 w 257"/>
                  <a:gd name="T29" fmla="*/ 62 h 445"/>
                  <a:gd name="T30" fmla="*/ 3 w 257"/>
                  <a:gd name="T31" fmla="*/ 75 h 445"/>
                  <a:gd name="T32" fmla="*/ 9 w 257"/>
                  <a:gd name="T33" fmla="*/ 90 h 445"/>
                  <a:gd name="T34" fmla="*/ 5 w 257"/>
                  <a:gd name="T35" fmla="*/ 110 h 445"/>
                  <a:gd name="T36" fmla="*/ 2 w 257"/>
                  <a:gd name="T37" fmla="*/ 122 h 445"/>
                  <a:gd name="T38" fmla="*/ 11 w 257"/>
                  <a:gd name="T39" fmla="*/ 145 h 445"/>
                  <a:gd name="T40" fmla="*/ 17 w 257"/>
                  <a:gd name="T41" fmla="*/ 161 h 445"/>
                  <a:gd name="T42" fmla="*/ 14 w 257"/>
                  <a:gd name="T43" fmla="*/ 169 h 445"/>
                  <a:gd name="T44" fmla="*/ 23 w 257"/>
                  <a:gd name="T45" fmla="*/ 176 h 445"/>
                  <a:gd name="T46" fmla="*/ 29 w 257"/>
                  <a:gd name="T47" fmla="*/ 175 h 445"/>
                  <a:gd name="T48" fmla="*/ 37 w 257"/>
                  <a:gd name="T49" fmla="*/ 172 h 445"/>
                  <a:gd name="T50" fmla="*/ 51 w 257"/>
                  <a:gd name="T51" fmla="*/ 177 h 445"/>
                  <a:gd name="T52" fmla="*/ 49 w 257"/>
                  <a:gd name="T53" fmla="*/ 179 h 445"/>
                  <a:gd name="T54" fmla="*/ 40 w 257"/>
                  <a:gd name="T55" fmla="*/ 176 h 445"/>
                  <a:gd name="T56" fmla="*/ 33 w 257"/>
                  <a:gd name="T57" fmla="*/ 175 h 445"/>
                  <a:gd name="T58" fmla="*/ 35 w 257"/>
                  <a:gd name="T59" fmla="*/ 187 h 445"/>
                  <a:gd name="T60" fmla="*/ 30 w 257"/>
                  <a:gd name="T61" fmla="*/ 192 h 445"/>
                  <a:gd name="T62" fmla="*/ 29 w 257"/>
                  <a:gd name="T63" fmla="*/ 185 h 445"/>
                  <a:gd name="T64" fmla="*/ 24 w 257"/>
                  <a:gd name="T65" fmla="*/ 187 h 445"/>
                  <a:gd name="T66" fmla="*/ 23 w 257"/>
                  <a:gd name="T67" fmla="*/ 204 h 445"/>
                  <a:gd name="T68" fmla="*/ 30 w 257"/>
                  <a:gd name="T69" fmla="*/ 217 h 445"/>
                  <a:gd name="T70" fmla="*/ 35 w 257"/>
                  <a:gd name="T71" fmla="*/ 229 h 445"/>
                  <a:gd name="T72" fmla="*/ 28 w 257"/>
                  <a:gd name="T73" fmla="*/ 234 h 445"/>
                  <a:gd name="T74" fmla="*/ 34 w 257"/>
                  <a:gd name="T75" fmla="*/ 255 h 445"/>
                  <a:gd name="T76" fmla="*/ 42 w 257"/>
                  <a:gd name="T77" fmla="*/ 275 h 445"/>
                  <a:gd name="T78" fmla="*/ 50 w 257"/>
                  <a:gd name="T79" fmla="*/ 288 h 445"/>
                  <a:gd name="T80" fmla="*/ 50 w 257"/>
                  <a:gd name="T81" fmla="*/ 298 h 445"/>
                  <a:gd name="T82" fmla="*/ 53 w 257"/>
                  <a:gd name="T83" fmla="*/ 307 h 445"/>
                  <a:gd name="T84" fmla="*/ 50 w 257"/>
                  <a:gd name="T85" fmla="*/ 327 h 445"/>
                  <a:gd name="T86" fmla="*/ 73 w 257"/>
                  <a:gd name="T87" fmla="*/ 339 h 445"/>
                  <a:gd name="T88" fmla="*/ 91 w 257"/>
                  <a:gd name="T89" fmla="*/ 355 h 445"/>
                  <a:gd name="T90" fmla="*/ 112 w 257"/>
                  <a:gd name="T91" fmla="*/ 374 h 445"/>
                  <a:gd name="T92" fmla="*/ 128 w 257"/>
                  <a:gd name="T93" fmla="*/ 388 h 445"/>
                  <a:gd name="T94" fmla="*/ 143 w 257"/>
                  <a:gd name="T95" fmla="*/ 414 h 445"/>
                  <a:gd name="T96" fmla="*/ 143 w 257"/>
                  <a:gd name="T97" fmla="*/ 434 h 445"/>
                  <a:gd name="T98" fmla="*/ 226 w 257"/>
                  <a:gd name="T99" fmla="*/ 44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7" h="445">
                    <a:moveTo>
                      <a:pt x="233" y="441"/>
                    </a:moveTo>
                    <a:lnTo>
                      <a:pt x="234" y="438"/>
                    </a:lnTo>
                    <a:lnTo>
                      <a:pt x="229" y="433"/>
                    </a:lnTo>
                    <a:lnTo>
                      <a:pt x="230" y="429"/>
                    </a:lnTo>
                    <a:lnTo>
                      <a:pt x="229" y="423"/>
                    </a:lnTo>
                    <a:lnTo>
                      <a:pt x="231" y="420"/>
                    </a:lnTo>
                    <a:lnTo>
                      <a:pt x="233" y="419"/>
                    </a:lnTo>
                    <a:lnTo>
                      <a:pt x="236" y="416"/>
                    </a:lnTo>
                    <a:lnTo>
                      <a:pt x="239" y="409"/>
                    </a:lnTo>
                    <a:lnTo>
                      <a:pt x="242" y="398"/>
                    </a:lnTo>
                    <a:lnTo>
                      <a:pt x="250" y="392"/>
                    </a:lnTo>
                    <a:lnTo>
                      <a:pt x="255" y="388"/>
                    </a:lnTo>
                    <a:lnTo>
                      <a:pt x="257" y="387"/>
                    </a:lnTo>
                    <a:lnTo>
                      <a:pt x="253" y="382"/>
                    </a:lnTo>
                    <a:lnTo>
                      <a:pt x="251" y="379"/>
                    </a:lnTo>
                    <a:lnTo>
                      <a:pt x="250" y="372"/>
                    </a:lnTo>
                    <a:lnTo>
                      <a:pt x="247" y="364"/>
                    </a:lnTo>
                    <a:lnTo>
                      <a:pt x="247" y="358"/>
                    </a:lnTo>
                    <a:lnTo>
                      <a:pt x="248" y="354"/>
                    </a:lnTo>
                    <a:lnTo>
                      <a:pt x="248" y="353"/>
                    </a:lnTo>
                    <a:lnTo>
                      <a:pt x="118" y="158"/>
                    </a:lnTo>
                    <a:lnTo>
                      <a:pt x="115" y="156"/>
                    </a:lnTo>
                    <a:lnTo>
                      <a:pt x="114" y="155"/>
                    </a:lnTo>
                    <a:lnTo>
                      <a:pt x="113" y="153"/>
                    </a:lnTo>
                    <a:lnTo>
                      <a:pt x="112" y="150"/>
                    </a:lnTo>
                    <a:lnTo>
                      <a:pt x="113" y="147"/>
                    </a:lnTo>
                    <a:lnTo>
                      <a:pt x="117" y="146"/>
                    </a:lnTo>
                    <a:lnTo>
                      <a:pt x="119" y="145"/>
                    </a:lnTo>
                    <a:lnTo>
                      <a:pt x="148" y="35"/>
                    </a:lnTo>
                    <a:lnTo>
                      <a:pt x="26" y="0"/>
                    </a:lnTo>
                    <a:lnTo>
                      <a:pt x="25" y="4"/>
                    </a:lnTo>
                    <a:lnTo>
                      <a:pt x="23" y="5"/>
                    </a:lnTo>
                    <a:lnTo>
                      <a:pt x="23" y="9"/>
                    </a:lnTo>
                    <a:lnTo>
                      <a:pt x="23" y="12"/>
                    </a:lnTo>
                    <a:lnTo>
                      <a:pt x="23" y="21"/>
                    </a:lnTo>
                    <a:lnTo>
                      <a:pt x="22" y="25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7" y="34"/>
                    </a:lnTo>
                    <a:lnTo>
                      <a:pt x="17" y="40"/>
                    </a:lnTo>
                    <a:lnTo>
                      <a:pt x="13" y="45"/>
                    </a:lnTo>
                    <a:lnTo>
                      <a:pt x="7" y="50"/>
                    </a:lnTo>
                    <a:lnTo>
                      <a:pt x="2" y="55"/>
                    </a:lnTo>
                    <a:lnTo>
                      <a:pt x="1" y="57"/>
                    </a:lnTo>
                    <a:lnTo>
                      <a:pt x="0" y="62"/>
                    </a:lnTo>
                    <a:lnTo>
                      <a:pt x="0" y="66"/>
                    </a:lnTo>
                    <a:lnTo>
                      <a:pt x="1" y="71"/>
                    </a:lnTo>
                    <a:lnTo>
                      <a:pt x="3" y="75"/>
                    </a:lnTo>
                    <a:lnTo>
                      <a:pt x="7" y="81"/>
                    </a:lnTo>
                    <a:lnTo>
                      <a:pt x="8" y="85"/>
                    </a:lnTo>
                    <a:lnTo>
                      <a:pt x="9" y="90"/>
                    </a:lnTo>
                    <a:lnTo>
                      <a:pt x="9" y="98"/>
                    </a:lnTo>
                    <a:lnTo>
                      <a:pt x="6" y="104"/>
                    </a:lnTo>
                    <a:lnTo>
                      <a:pt x="5" y="110"/>
                    </a:lnTo>
                    <a:lnTo>
                      <a:pt x="5" y="117"/>
                    </a:lnTo>
                    <a:lnTo>
                      <a:pt x="4" y="120"/>
                    </a:lnTo>
                    <a:lnTo>
                      <a:pt x="2" y="122"/>
                    </a:lnTo>
                    <a:lnTo>
                      <a:pt x="3" y="126"/>
                    </a:lnTo>
                    <a:lnTo>
                      <a:pt x="7" y="133"/>
                    </a:lnTo>
                    <a:lnTo>
                      <a:pt x="11" y="145"/>
                    </a:lnTo>
                    <a:lnTo>
                      <a:pt x="15" y="153"/>
                    </a:lnTo>
                    <a:lnTo>
                      <a:pt x="17" y="156"/>
                    </a:lnTo>
                    <a:lnTo>
                      <a:pt x="17" y="161"/>
                    </a:lnTo>
                    <a:lnTo>
                      <a:pt x="16" y="164"/>
                    </a:lnTo>
                    <a:lnTo>
                      <a:pt x="14" y="166"/>
                    </a:lnTo>
                    <a:lnTo>
                      <a:pt x="14" y="169"/>
                    </a:lnTo>
                    <a:lnTo>
                      <a:pt x="18" y="169"/>
                    </a:lnTo>
                    <a:lnTo>
                      <a:pt x="20" y="172"/>
                    </a:lnTo>
                    <a:lnTo>
                      <a:pt x="23" y="176"/>
                    </a:lnTo>
                    <a:lnTo>
                      <a:pt x="24" y="178"/>
                    </a:lnTo>
                    <a:lnTo>
                      <a:pt x="27" y="179"/>
                    </a:lnTo>
                    <a:lnTo>
                      <a:pt x="29" y="175"/>
                    </a:lnTo>
                    <a:lnTo>
                      <a:pt x="29" y="170"/>
                    </a:lnTo>
                    <a:lnTo>
                      <a:pt x="34" y="169"/>
                    </a:lnTo>
                    <a:lnTo>
                      <a:pt x="37" y="172"/>
                    </a:lnTo>
                    <a:lnTo>
                      <a:pt x="44" y="172"/>
                    </a:lnTo>
                    <a:lnTo>
                      <a:pt x="48" y="176"/>
                    </a:lnTo>
                    <a:lnTo>
                      <a:pt x="51" y="177"/>
                    </a:lnTo>
                    <a:lnTo>
                      <a:pt x="53" y="178"/>
                    </a:lnTo>
                    <a:lnTo>
                      <a:pt x="51" y="180"/>
                    </a:lnTo>
                    <a:lnTo>
                      <a:pt x="49" y="179"/>
                    </a:lnTo>
                    <a:lnTo>
                      <a:pt x="45" y="177"/>
                    </a:lnTo>
                    <a:lnTo>
                      <a:pt x="44" y="177"/>
                    </a:lnTo>
                    <a:lnTo>
                      <a:pt x="40" y="176"/>
                    </a:lnTo>
                    <a:lnTo>
                      <a:pt x="38" y="175"/>
                    </a:lnTo>
                    <a:lnTo>
                      <a:pt x="35" y="174"/>
                    </a:lnTo>
                    <a:lnTo>
                      <a:pt x="33" y="175"/>
                    </a:lnTo>
                    <a:lnTo>
                      <a:pt x="33" y="177"/>
                    </a:lnTo>
                    <a:lnTo>
                      <a:pt x="33" y="184"/>
                    </a:lnTo>
                    <a:lnTo>
                      <a:pt x="35" y="187"/>
                    </a:lnTo>
                    <a:lnTo>
                      <a:pt x="34" y="194"/>
                    </a:lnTo>
                    <a:lnTo>
                      <a:pt x="33" y="194"/>
                    </a:lnTo>
                    <a:lnTo>
                      <a:pt x="30" y="192"/>
                    </a:lnTo>
                    <a:lnTo>
                      <a:pt x="29" y="190"/>
                    </a:lnTo>
                    <a:lnTo>
                      <a:pt x="29" y="186"/>
                    </a:lnTo>
                    <a:lnTo>
                      <a:pt x="29" y="185"/>
                    </a:lnTo>
                    <a:lnTo>
                      <a:pt x="28" y="184"/>
                    </a:lnTo>
                    <a:lnTo>
                      <a:pt x="25" y="183"/>
                    </a:lnTo>
                    <a:lnTo>
                      <a:pt x="24" y="187"/>
                    </a:lnTo>
                    <a:lnTo>
                      <a:pt x="23" y="189"/>
                    </a:lnTo>
                    <a:lnTo>
                      <a:pt x="23" y="195"/>
                    </a:lnTo>
                    <a:lnTo>
                      <a:pt x="23" y="204"/>
                    </a:lnTo>
                    <a:lnTo>
                      <a:pt x="23" y="209"/>
                    </a:lnTo>
                    <a:lnTo>
                      <a:pt x="26" y="214"/>
                    </a:lnTo>
                    <a:lnTo>
                      <a:pt x="30" y="217"/>
                    </a:lnTo>
                    <a:lnTo>
                      <a:pt x="34" y="220"/>
                    </a:lnTo>
                    <a:lnTo>
                      <a:pt x="35" y="225"/>
                    </a:lnTo>
                    <a:lnTo>
                      <a:pt x="35" y="229"/>
                    </a:lnTo>
                    <a:lnTo>
                      <a:pt x="34" y="233"/>
                    </a:lnTo>
                    <a:lnTo>
                      <a:pt x="31" y="234"/>
                    </a:lnTo>
                    <a:lnTo>
                      <a:pt x="28" y="234"/>
                    </a:lnTo>
                    <a:lnTo>
                      <a:pt x="28" y="244"/>
                    </a:lnTo>
                    <a:lnTo>
                      <a:pt x="29" y="247"/>
                    </a:lnTo>
                    <a:lnTo>
                      <a:pt x="34" y="255"/>
                    </a:lnTo>
                    <a:lnTo>
                      <a:pt x="35" y="261"/>
                    </a:lnTo>
                    <a:lnTo>
                      <a:pt x="40" y="268"/>
                    </a:lnTo>
                    <a:lnTo>
                      <a:pt x="42" y="275"/>
                    </a:lnTo>
                    <a:lnTo>
                      <a:pt x="45" y="280"/>
                    </a:lnTo>
                    <a:lnTo>
                      <a:pt x="48" y="287"/>
                    </a:lnTo>
                    <a:lnTo>
                      <a:pt x="50" y="288"/>
                    </a:lnTo>
                    <a:lnTo>
                      <a:pt x="50" y="293"/>
                    </a:lnTo>
                    <a:lnTo>
                      <a:pt x="50" y="296"/>
                    </a:lnTo>
                    <a:lnTo>
                      <a:pt x="50" y="298"/>
                    </a:lnTo>
                    <a:lnTo>
                      <a:pt x="52" y="300"/>
                    </a:lnTo>
                    <a:lnTo>
                      <a:pt x="53" y="303"/>
                    </a:lnTo>
                    <a:lnTo>
                      <a:pt x="53" y="307"/>
                    </a:lnTo>
                    <a:lnTo>
                      <a:pt x="52" y="316"/>
                    </a:lnTo>
                    <a:lnTo>
                      <a:pt x="51" y="322"/>
                    </a:lnTo>
                    <a:lnTo>
                      <a:pt x="50" y="327"/>
                    </a:lnTo>
                    <a:lnTo>
                      <a:pt x="59" y="332"/>
                    </a:lnTo>
                    <a:lnTo>
                      <a:pt x="67" y="335"/>
                    </a:lnTo>
                    <a:lnTo>
                      <a:pt x="73" y="339"/>
                    </a:lnTo>
                    <a:lnTo>
                      <a:pt x="82" y="342"/>
                    </a:lnTo>
                    <a:lnTo>
                      <a:pt x="85" y="345"/>
                    </a:lnTo>
                    <a:lnTo>
                      <a:pt x="91" y="355"/>
                    </a:lnTo>
                    <a:lnTo>
                      <a:pt x="99" y="362"/>
                    </a:lnTo>
                    <a:lnTo>
                      <a:pt x="111" y="365"/>
                    </a:lnTo>
                    <a:lnTo>
                      <a:pt x="112" y="374"/>
                    </a:lnTo>
                    <a:lnTo>
                      <a:pt x="114" y="378"/>
                    </a:lnTo>
                    <a:lnTo>
                      <a:pt x="121" y="380"/>
                    </a:lnTo>
                    <a:lnTo>
                      <a:pt x="128" y="388"/>
                    </a:lnTo>
                    <a:lnTo>
                      <a:pt x="136" y="400"/>
                    </a:lnTo>
                    <a:lnTo>
                      <a:pt x="140" y="405"/>
                    </a:lnTo>
                    <a:lnTo>
                      <a:pt x="143" y="414"/>
                    </a:lnTo>
                    <a:lnTo>
                      <a:pt x="140" y="422"/>
                    </a:lnTo>
                    <a:lnTo>
                      <a:pt x="140" y="427"/>
                    </a:lnTo>
                    <a:lnTo>
                      <a:pt x="143" y="434"/>
                    </a:lnTo>
                    <a:lnTo>
                      <a:pt x="147" y="435"/>
                    </a:lnTo>
                    <a:lnTo>
                      <a:pt x="225" y="445"/>
                    </a:lnTo>
                    <a:lnTo>
                      <a:pt x="226" y="444"/>
                    </a:lnTo>
                    <a:lnTo>
                      <a:pt x="233" y="44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62" name="Freeform 34">
                <a:extLst>
                  <a:ext uri="{FF2B5EF4-FFF2-40B4-BE49-F238E27FC236}">
                    <a16:creationId xmlns:a16="http://schemas.microsoft.com/office/drawing/2014/main" id="{11F18217-37F2-9140-914E-794D551F8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8334" y="9998158"/>
                <a:ext cx="1304477" cy="1154259"/>
              </a:xfrm>
              <a:custGeom>
                <a:avLst/>
                <a:gdLst>
                  <a:gd name="T0" fmla="*/ 176 w 182"/>
                  <a:gd name="T1" fmla="*/ 147 h 161"/>
                  <a:gd name="T2" fmla="*/ 171 w 182"/>
                  <a:gd name="T3" fmla="*/ 146 h 161"/>
                  <a:gd name="T4" fmla="*/ 160 w 182"/>
                  <a:gd name="T5" fmla="*/ 139 h 161"/>
                  <a:gd name="T6" fmla="*/ 152 w 182"/>
                  <a:gd name="T7" fmla="*/ 134 h 161"/>
                  <a:gd name="T8" fmla="*/ 155 w 182"/>
                  <a:gd name="T9" fmla="*/ 130 h 161"/>
                  <a:gd name="T10" fmla="*/ 166 w 182"/>
                  <a:gd name="T11" fmla="*/ 128 h 161"/>
                  <a:gd name="T12" fmla="*/ 162 w 182"/>
                  <a:gd name="T13" fmla="*/ 118 h 161"/>
                  <a:gd name="T14" fmla="*/ 148 w 182"/>
                  <a:gd name="T15" fmla="*/ 122 h 161"/>
                  <a:gd name="T16" fmla="*/ 148 w 182"/>
                  <a:gd name="T17" fmla="*/ 119 h 161"/>
                  <a:gd name="T18" fmla="*/ 154 w 182"/>
                  <a:gd name="T19" fmla="*/ 114 h 161"/>
                  <a:gd name="T20" fmla="*/ 150 w 182"/>
                  <a:gd name="T21" fmla="*/ 99 h 161"/>
                  <a:gd name="T22" fmla="*/ 84 w 182"/>
                  <a:gd name="T23" fmla="*/ 82 h 161"/>
                  <a:gd name="T24" fmla="*/ 84 w 182"/>
                  <a:gd name="T25" fmla="*/ 73 h 161"/>
                  <a:gd name="T26" fmla="*/ 87 w 182"/>
                  <a:gd name="T27" fmla="*/ 64 h 161"/>
                  <a:gd name="T28" fmla="*/ 90 w 182"/>
                  <a:gd name="T29" fmla="*/ 58 h 161"/>
                  <a:gd name="T30" fmla="*/ 97 w 182"/>
                  <a:gd name="T31" fmla="*/ 43 h 161"/>
                  <a:gd name="T32" fmla="*/ 99 w 182"/>
                  <a:gd name="T33" fmla="*/ 37 h 161"/>
                  <a:gd name="T34" fmla="*/ 102 w 182"/>
                  <a:gd name="T35" fmla="*/ 23 h 161"/>
                  <a:gd name="T36" fmla="*/ 98 w 182"/>
                  <a:gd name="T37" fmla="*/ 14 h 161"/>
                  <a:gd name="T38" fmla="*/ 94 w 182"/>
                  <a:gd name="T39" fmla="*/ 9 h 161"/>
                  <a:gd name="T40" fmla="*/ 97 w 182"/>
                  <a:gd name="T41" fmla="*/ 2 h 161"/>
                  <a:gd name="T42" fmla="*/ 0 w 182"/>
                  <a:gd name="T43" fmla="*/ 47 h 161"/>
                  <a:gd name="T44" fmla="*/ 11 w 182"/>
                  <a:gd name="T45" fmla="*/ 64 h 161"/>
                  <a:gd name="T46" fmla="*/ 13 w 182"/>
                  <a:gd name="T47" fmla="*/ 75 h 161"/>
                  <a:gd name="T48" fmla="*/ 13 w 182"/>
                  <a:gd name="T49" fmla="*/ 94 h 161"/>
                  <a:gd name="T50" fmla="*/ 9 w 182"/>
                  <a:gd name="T51" fmla="*/ 110 h 161"/>
                  <a:gd name="T52" fmla="*/ 9 w 182"/>
                  <a:gd name="T53" fmla="*/ 131 h 161"/>
                  <a:gd name="T54" fmla="*/ 15 w 182"/>
                  <a:gd name="T55" fmla="*/ 136 h 161"/>
                  <a:gd name="T56" fmla="*/ 25 w 182"/>
                  <a:gd name="T57" fmla="*/ 134 h 161"/>
                  <a:gd name="T58" fmla="*/ 44 w 182"/>
                  <a:gd name="T59" fmla="*/ 139 h 161"/>
                  <a:gd name="T60" fmla="*/ 72 w 182"/>
                  <a:gd name="T61" fmla="*/ 142 h 161"/>
                  <a:gd name="T62" fmla="*/ 78 w 182"/>
                  <a:gd name="T63" fmla="*/ 138 h 161"/>
                  <a:gd name="T64" fmla="*/ 70 w 182"/>
                  <a:gd name="T65" fmla="*/ 137 h 161"/>
                  <a:gd name="T66" fmla="*/ 77 w 182"/>
                  <a:gd name="T67" fmla="*/ 132 h 161"/>
                  <a:gd name="T68" fmla="*/ 97 w 182"/>
                  <a:gd name="T69" fmla="*/ 142 h 161"/>
                  <a:gd name="T70" fmla="*/ 98 w 182"/>
                  <a:gd name="T71" fmla="*/ 150 h 161"/>
                  <a:gd name="T72" fmla="*/ 111 w 182"/>
                  <a:gd name="T73" fmla="*/ 155 h 161"/>
                  <a:gd name="T74" fmla="*/ 121 w 182"/>
                  <a:gd name="T75" fmla="*/ 154 h 161"/>
                  <a:gd name="T76" fmla="*/ 132 w 182"/>
                  <a:gd name="T77" fmla="*/ 150 h 161"/>
                  <a:gd name="T78" fmla="*/ 142 w 182"/>
                  <a:gd name="T79" fmla="*/ 153 h 161"/>
                  <a:gd name="T80" fmla="*/ 142 w 182"/>
                  <a:gd name="T81" fmla="*/ 141 h 161"/>
                  <a:gd name="T82" fmla="*/ 150 w 182"/>
                  <a:gd name="T83" fmla="*/ 147 h 161"/>
                  <a:gd name="T84" fmla="*/ 168 w 182"/>
                  <a:gd name="T85" fmla="*/ 154 h 161"/>
                  <a:gd name="T86" fmla="*/ 169 w 182"/>
                  <a:gd name="T87" fmla="*/ 161 h 161"/>
                  <a:gd name="T88" fmla="*/ 176 w 182"/>
                  <a:gd name="T89" fmla="*/ 158 h 161"/>
                  <a:gd name="T90" fmla="*/ 181 w 182"/>
                  <a:gd name="T91" fmla="*/ 15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2" h="161">
                    <a:moveTo>
                      <a:pt x="181" y="149"/>
                    </a:moveTo>
                    <a:lnTo>
                      <a:pt x="179" y="149"/>
                    </a:lnTo>
                    <a:lnTo>
                      <a:pt x="176" y="147"/>
                    </a:lnTo>
                    <a:lnTo>
                      <a:pt x="175" y="147"/>
                    </a:lnTo>
                    <a:lnTo>
                      <a:pt x="173" y="147"/>
                    </a:lnTo>
                    <a:lnTo>
                      <a:pt x="171" y="146"/>
                    </a:lnTo>
                    <a:lnTo>
                      <a:pt x="166" y="143"/>
                    </a:lnTo>
                    <a:lnTo>
                      <a:pt x="165" y="143"/>
                    </a:lnTo>
                    <a:lnTo>
                      <a:pt x="160" y="139"/>
                    </a:lnTo>
                    <a:lnTo>
                      <a:pt x="158" y="137"/>
                    </a:lnTo>
                    <a:lnTo>
                      <a:pt x="155" y="136"/>
                    </a:lnTo>
                    <a:lnTo>
                      <a:pt x="152" y="134"/>
                    </a:lnTo>
                    <a:lnTo>
                      <a:pt x="150" y="132"/>
                    </a:lnTo>
                    <a:lnTo>
                      <a:pt x="153" y="132"/>
                    </a:lnTo>
                    <a:lnTo>
                      <a:pt x="155" y="130"/>
                    </a:lnTo>
                    <a:lnTo>
                      <a:pt x="160" y="130"/>
                    </a:lnTo>
                    <a:lnTo>
                      <a:pt x="161" y="128"/>
                    </a:lnTo>
                    <a:lnTo>
                      <a:pt x="166" y="128"/>
                    </a:lnTo>
                    <a:lnTo>
                      <a:pt x="168" y="126"/>
                    </a:lnTo>
                    <a:lnTo>
                      <a:pt x="165" y="121"/>
                    </a:lnTo>
                    <a:lnTo>
                      <a:pt x="162" y="118"/>
                    </a:lnTo>
                    <a:lnTo>
                      <a:pt x="161" y="118"/>
                    </a:lnTo>
                    <a:lnTo>
                      <a:pt x="151" y="121"/>
                    </a:lnTo>
                    <a:lnTo>
                      <a:pt x="148" y="122"/>
                    </a:lnTo>
                    <a:lnTo>
                      <a:pt x="145" y="122"/>
                    </a:lnTo>
                    <a:lnTo>
                      <a:pt x="145" y="121"/>
                    </a:lnTo>
                    <a:lnTo>
                      <a:pt x="148" y="119"/>
                    </a:lnTo>
                    <a:lnTo>
                      <a:pt x="151" y="118"/>
                    </a:lnTo>
                    <a:lnTo>
                      <a:pt x="154" y="116"/>
                    </a:lnTo>
                    <a:lnTo>
                      <a:pt x="154" y="114"/>
                    </a:lnTo>
                    <a:lnTo>
                      <a:pt x="154" y="110"/>
                    </a:lnTo>
                    <a:lnTo>
                      <a:pt x="153" y="103"/>
                    </a:lnTo>
                    <a:lnTo>
                      <a:pt x="150" y="99"/>
                    </a:lnTo>
                    <a:lnTo>
                      <a:pt x="148" y="95"/>
                    </a:lnTo>
                    <a:lnTo>
                      <a:pt x="149" y="79"/>
                    </a:lnTo>
                    <a:lnTo>
                      <a:pt x="84" y="82"/>
                    </a:lnTo>
                    <a:lnTo>
                      <a:pt x="83" y="78"/>
                    </a:lnTo>
                    <a:lnTo>
                      <a:pt x="83" y="75"/>
                    </a:lnTo>
                    <a:lnTo>
                      <a:pt x="84" y="73"/>
                    </a:lnTo>
                    <a:lnTo>
                      <a:pt x="87" y="71"/>
                    </a:lnTo>
                    <a:lnTo>
                      <a:pt x="87" y="66"/>
                    </a:lnTo>
                    <a:lnTo>
                      <a:pt x="87" y="64"/>
                    </a:lnTo>
                    <a:lnTo>
                      <a:pt x="88" y="61"/>
                    </a:lnTo>
                    <a:lnTo>
                      <a:pt x="89" y="60"/>
                    </a:lnTo>
                    <a:lnTo>
                      <a:pt x="90" y="58"/>
                    </a:lnTo>
                    <a:lnTo>
                      <a:pt x="91" y="51"/>
                    </a:lnTo>
                    <a:lnTo>
                      <a:pt x="93" y="49"/>
                    </a:lnTo>
                    <a:lnTo>
                      <a:pt x="97" y="43"/>
                    </a:lnTo>
                    <a:lnTo>
                      <a:pt x="98" y="41"/>
                    </a:lnTo>
                    <a:lnTo>
                      <a:pt x="98" y="37"/>
                    </a:lnTo>
                    <a:lnTo>
                      <a:pt x="99" y="37"/>
                    </a:lnTo>
                    <a:lnTo>
                      <a:pt x="102" y="34"/>
                    </a:lnTo>
                    <a:lnTo>
                      <a:pt x="103" y="26"/>
                    </a:lnTo>
                    <a:lnTo>
                      <a:pt x="102" y="23"/>
                    </a:lnTo>
                    <a:lnTo>
                      <a:pt x="99" y="21"/>
                    </a:lnTo>
                    <a:lnTo>
                      <a:pt x="99" y="19"/>
                    </a:lnTo>
                    <a:lnTo>
                      <a:pt x="98" y="14"/>
                    </a:lnTo>
                    <a:lnTo>
                      <a:pt x="98" y="13"/>
                    </a:lnTo>
                    <a:lnTo>
                      <a:pt x="97" y="11"/>
                    </a:lnTo>
                    <a:lnTo>
                      <a:pt x="94" y="9"/>
                    </a:lnTo>
                    <a:lnTo>
                      <a:pt x="98" y="7"/>
                    </a:lnTo>
                    <a:lnTo>
                      <a:pt x="98" y="5"/>
                    </a:lnTo>
                    <a:lnTo>
                      <a:pt x="97" y="2"/>
                    </a:lnTo>
                    <a:lnTo>
                      <a:pt x="94" y="0"/>
                    </a:lnTo>
                    <a:lnTo>
                      <a:pt x="0" y="3"/>
                    </a:lnTo>
                    <a:lnTo>
                      <a:pt x="0" y="47"/>
                    </a:lnTo>
                    <a:lnTo>
                      <a:pt x="7" y="53"/>
                    </a:lnTo>
                    <a:lnTo>
                      <a:pt x="7" y="55"/>
                    </a:lnTo>
                    <a:lnTo>
                      <a:pt x="11" y="64"/>
                    </a:lnTo>
                    <a:lnTo>
                      <a:pt x="12" y="66"/>
                    </a:lnTo>
                    <a:lnTo>
                      <a:pt x="12" y="72"/>
                    </a:lnTo>
                    <a:lnTo>
                      <a:pt x="13" y="75"/>
                    </a:lnTo>
                    <a:lnTo>
                      <a:pt x="15" y="83"/>
                    </a:lnTo>
                    <a:lnTo>
                      <a:pt x="17" y="89"/>
                    </a:lnTo>
                    <a:lnTo>
                      <a:pt x="13" y="94"/>
                    </a:lnTo>
                    <a:lnTo>
                      <a:pt x="11" y="102"/>
                    </a:lnTo>
                    <a:lnTo>
                      <a:pt x="11" y="105"/>
                    </a:lnTo>
                    <a:lnTo>
                      <a:pt x="9" y="110"/>
                    </a:lnTo>
                    <a:lnTo>
                      <a:pt x="12" y="117"/>
                    </a:lnTo>
                    <a:lnTo>
                      <a:pt x="12" y="121"/>
                    </a:lnTo>
                    <a:lnTo>
                      <a:pt x="9" y="131"/>
                    </a:lnTo>
                    <a:lnTo>
                      <a:pt x="6" y="136"/>
                    </a:lnTo>
                    <a:lnTo>
                      <a:pt x="10" y="136"/>
                    </a:lnTo>
                    <a:lnTo>
                      <a:pt x="15" y="136"/>
                    </a:lnTo>
                    <a:lnTo>
                      <a:pt x="18" y="134"/>
                    </a:lnTo>
                    <a:lnTo>
                      <a:pt x="22" y="134"/>
                    </a:lnTo>
                    <a:lnTo>
                      <a:pt x="25" y="134"/>
                    </a:lnTo>
                    <a:lnTo>
                      <a:pt x="34" y="136"/>
                    </a:lnTo>
                    <a:lnTo>
                      <a:pt x="39" y="137"/>
                    </a:lnTo>
                    <a:lnTo>
                      <a:pt x="44" y="139"/>
                    </a:lnTo>
                    <a:lnTo>
                      <a:pt x="51" y="142"/>
                    </a:lnTo>
                    <a:lnTo>
                      <a:pt x="64" y="142"/>
                    </a:lnTo>
                    <a:lnTo>
                      <a:pt x="72" y="142"/>
                    </a:lnTo>
                    <a:lnTo>
                      <a:pt x="79" y="142"/>
                    </a:lnTo>
                    <a:lnTo>
                      <a:pt x="80" y="141"/>
                    </a:lnTo>
                    <a:lnTo>
                      <a:pt x="78" y="138"/>
                    </a:lnTo>
                    <a:lnTo>
                      <a:pt x="73" y="138"/>
                    </a:lnTo>
                    <a:lnTo>
                      <a:pt x="72" y="138"/>
                    </a:lnTo>
                    <a:lnTo>
                      <a:pt x="70" y="137"/>
                    </a:lnTo>
                    <a:lnTo>
                      <a:pt x="71" y="134"/>
                    </a:lnTo>
                    <a:lnTo>
                      <a:pt x="72" y="132"/>
                    </a:lnTo>
                    <a:lnTo>
                      <a:pt x="77" y="132"/>
                    </a:lnTo>
                    <a:lnTo>
                      <a:pt x="84" y="135"/>
                    </a:lnTo>
                    <a:lnTo>
                      <a:pt x="91" y="141"/>
                    </a:lnTo>
                    <a:lnTo>
                      <a:pt x="97" y="142"/>
                    </a:lnTo>
                    <a:lnTo>
                      <a:pt x="101" y="140"/>
                    </a:lnTo>
                    <a:lnTo>
                      <a:pt x="100" y="144"/>
                    </a:lnTo>
                    <a:lnTo>
                      <a:pt x="98" y="150"/>
                    </a:lnTo>
                    <a:lnTo>
                      <a:pt x="100" y="153"/>
                    </a:lnTo>
                    <a:lnTo>
                      <a:pt x="106" y="155"/>
                    </a:lnTo>
                    <a:lnTo>
                      <a:pt x="111" y="155"/>
                    </a:lnTo>
                    <a:lnTo>
                      <a:pt x="115" y="158"/>
                    </a:lnTo>
                    <a:lnTo>
                      <a:pt x="119" y="158"/>
                    </a:lnTo>
                    <a:lnTo>
                      <a:pt x="121" y="154"/>
                    </a:lnTo>
                    <a:lnTo>
                      <a:pt x="125" y="150"/>
                    </a:lnTo>
                    <a:lnTo>
                      <a:pt x="128" y="149"/>
                    </a:lnTo>
                    <a:lnTo>
                      <a:pt x="132" y="150"/>
                    </a:lnTo>
                    <a:lnTo>
                      <a:pt x="136" y="155"/>
                    </a:lnTo>
                    <a:lnTo>
                      <a:pt x="140" y="155"/>
                    </a:lnTo>
                    <a:lnTo>
                      <a:pt x="142" y="153"/>
                    </a:lnTo>
                    <a:lnTo>
                      <a:pt x="140" y="145"/>
                    </a:lnTo>
                    <a:lnTo>
                      <a:pt x="140" y="143"/>
                    </a:lnTo>
                    <a:lnTo>
                      <a:pt x="142" y="141"/>
                    </a:lnTo>
                    <a:lnTo>
                      <a:pt x="146" y="141"/>
                    </a:lnTo>
                    <a:lnTo>
                      <a:pt x="150" y="143"/>
                    </a:lnTo>
                    <a:lnTo>
                      <a:pt x="150" y="147"/>
                    </a:lnTo>
                    <a:lnTo>
                      <a:pt x="158" y="148"/>
                    </a:lnTo>
                    <a:lnTo>
                      <a:pt x="165" y="151"/>
                    </a:lnTo>
                    <a:lnTo>
                      <a:pt x="168" y="154"/>
                    </a:lnTo>
                    <a:lnTo>
                      <a:pt x="166" y="157"/>
                    </a:lnTo>
                    <a:lnTo>
                      <a:pt x="165" y="161"/>
                    </a:lnTo>
                    <a:lnTo>
                      <a:pt x="169" y="161"/>
                    </a:lnTo>
                    <a:lnTo>
                      <a:pt x="171" y="158"/>
                    </a:lnTo>
                    <a:lnTo>
                      <a:pt x="173" y="156"/>
                    </a:lnTo>
                    <a:lnTo>
                      <a:pt x="176" y="158"/>
                    </a:lnTo>
                    <a:lnTo>
                      <a:pt x="176" y="160"/>
                    </a:lnTo>
                    <a:lnTo>
                      <a:pt x="178" y="157"/>
                    </a:lnTo>
                    <a:lnTo>
                      <a:pt x="181" y="154"/>
                    </a:lnTo>
                    <a:lnTo>
                      <a:pt x="182" y="153"/>
                    </a:lnTo>
                    <a:lnTo>
                      <a:pt x="181" y="149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63" name="Freeform 50">
                <a:extLst>
                  <a:ext uri="{FF2B5EF4-FFF2-40B4-BE49-F238E27FC236}">
                    <a16:creationId xmlns:a16="http://schemas.microsoft.com/office/drawing/2014/main" id="{F48C1AA5-346E-5F47-9122-C93311124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6415" y="5703753"/>
                <a:ext cx="1741687" cy="1641771"/>
              </a:xfrm>
              <a:custGeom>
                <a:avLst/>
                <a:gdLst>
                  <a:gd name="T0" fmla="*/ 12 w 287"/>
                  <a:gd name="T1" fmla="*/ 44 h 270"/>
                  <a:gd name="T2" fmla="*/ 29 w 287"/>
                  <a:gd name="T3" fmla="*/ 36 h 270"/>
                  <a:gd name="T4" fmla="*/ 52 w 287"/>
                  <a:gd name="T5" fmla="*/ 17 h 270"/>
                  <a:gd name="T6" fmla="*/ 77 w 287"/>
                  <a:gd name="T7" fmla="*/ 0 h 270"/>
                  <a:gd name="T8" fmla="*/ 75 w 287"/>
                  <a:gd name="T9" fmla="*/ 6 h 270"/>
                  <a:gd name="T10" fmla="*/ 65 w 287"/>
                  <a:gd name="T11" fmla="*/ 19 h 270"/>
                  <a:gd name="T12" fmla="*/ 67 w 287"/>
                  <a:gd name="T13" fmla="*/ 29 h 270"/>
                  <a:gd name="T14" fmla="*/ 77 w 287"/>
                  <a:gd name="T15" fmla="*/ 28 h 270"/>
                  <a:gd name="T16" fmla="*/ 111 w 287"/>
                  <a:gd name="T17" fmla="*/ 45 h 270"/>
                  <a:gd name="T18" fmla="*/ 135 w 287"/>
                  <a:gd name="T19" fmla="*/ 39 h 270"/>
                  <a:gd name="T20" fmla="*/ 169 w 287"/>
                  <a:gd name="T21" fmla="*/ 28 h 270"/>
                  <a:gd name="T22" fmla="*/ 198 w 287"/>
                  <a:gd name="T23" fmla="*/ 38 h 270"/>
                  <a:gd name="T24" fmla="*/ 217 w 287"/>
                  <a:gd name="T25" fmla="*/ 55 h 270"/>
                  <a:gd name="T26" fmla="*/ 232 w 287"/>
                  <a:gd name="T27" fmla="*/ 56 h 270"/>
                  <a:gd name="T28" fmla="*/ 219 w 287"/>
                  <a:gd name="T29" fmla="*/ 62 h 270"/>
                  <a:gd name="T30" fmla="*/ 193 w 287"/>
                  <a:gd name="T31" fmla="*/ 64 h 270"/>
                  <a:gd name="T32" fmla="*/ 201 w 287"/>
                  <a:gd name="T33" fmla="*/ 74 h 270"/>
                  <a:gd name="T34" fmla="*/ 204 w 287"/>
                  <a:gd name="T35" fmla="*/ 75 h 270"/>
                  <a:gd name="T36" fmla="*/ 234 w 287"/>
                  <a:gd name="T37" fmla="*/ 88 h 270"/>
                  <a:gd name="T38" fmla="*/ 246 w 287"/>
                  <a:gd name="T39" fmla="*/ 109 h 270"/>
                  <a:gd name="T40" fmla="*/ 245 w 287"/>
                  <a:gd name="T41" fmla="*/ 141 h 270"/>
                  <a:gd name="T42" fmla="*/ 233 w 287"/>
                  <a:gd name="T43" fmla="*/ 168 h 270"/>
                  <a:gd name="T44" fmla="*/ 246 w 287"/>
                  <a:gd name="T45" fmla="*/ 166 h 270"/>
                  <a:gd name="T46" fmla="*/ 255 w 287"/>
                  <a:gd name="T47" fmla="*/ 153 h 270"/>
                  <a:gd name="T48" fmla="*/ 275 w 287"/>
                  <a:gd name="T49" fmla="*/ 154 h 270"/>
                  <a:gd name="T50" fmla="*/ 287 w 287"/>
                  <a:gd name="T51" fmla="*/ 197 h 270"/>
                  <a:gd name="T52" fmla="*/ 275 w 287"/>
                  <a:gd name="T53" fmla="*/ 220 h 270"/>
                  <a:gd name="T54" fmla="*/ 266 w 287"/>
                  <a:gd name="T55" fmla="*/ 249 h 270"/>
                  <a:gd name="T56" fmla="*/ 141 w 287"/>
                  <a:gd name="T57" fmla="*/ 270 h 270"/>
                  <a:gd name="T58" fmla="*/ 158 w 287"/>
                  <a:gd name="T59" fmla="*/ 235 h 270"/>
                  <a:gd name="T60" fmla="*/ 145 w 287"/>
                  <a:gd name="T61" fmla="*/ 191 h 270"/>
                  <a:gd name="T62" fmla="*/ 144 w 287"/>
                  <a:gd name="T63" fmla="*/ 165 h 270"/>
                  <a:gd name="T64" fmla="*/ 148 w 287"/>
                  <a:gd name="T65" fmla="*/ 147 h 270"/>
                  <a:gd name="T66" fmla="*/ 153 w 287"/>
                  <a:gd name="T67" fmla="*/ 122 h 270"/>
                  <a:gd name="T68" fmla="*/ 166 w 287"/>
                  <a:gd name="T69" fmla="*/ 106 h 270"/>
                  <a:gd name="T70" fmla="*/ 169 w 287"/>
                  <a:gd name="T71" fmla="*/ 122 h 270"/>
                  <a:gd name="T72" fmla="*/ 175 w 287"/>
                  <a:gd name="T73" fmla="*/ 111 h 270"/>
                  <a:gd name="T74" fmla="*/ 180 w 287"/>
                  <a:gd name="T75" fmla="*/ 94 h 270"/>
                  <a:gd name="T76" fmla="*/ 184 w 287"/>
                  <a:gd name="T77" fmla="*/ 81 h 270"/>
                  <a:gd name="T78" fmla="*/ 189 w 287"/>
                  <a:gd name="T79" fmla="*/ 74 h 270"/>
                  <a:gd name="T80" fmla="*/ 187 w 287"/>
                  <a:gd name="T81" fmla="*/ 65 h 270"/>
                  <a:gd name="T82" fmla="*/ 159 w 287"/>
                  <a:gd name="T83" fmla="*/ 68 h 270"/>
                  <a:gd name="T84" fmla="*/ 129 w 287"/>
                  <a:gd name="T85" fmla="*/ 85 h 270"/>
                  <a:gd name="T86" fmla="*/ 127 w 287"/>
                  <a:gd name="T87" fmla="*/ 76 h 270"/>
                  <a:gd name="T88" fmla="*/ 118 w 287"/>
                  <a:gd name="T89" fmla="*/ 75 h 270"/>
                  <a:gd name="T90" fmla="*/ 107 w 287"/>
                  <a:gd name="T91" fmla="*/ 101 h 270"/>
                  <a:gd name="T92" fmla="*/ 95 w 287"/>
                  <a:gd name="T93" fmla="*/ 100 h 270"/>
                  <a:gd name="T94" fmla="*/ 84 w 287"/>
                  <a:gd name="T95" fmla="*/ 81 h 270"/>
                  <a:gd name="T96" fmla="*/ 58 w 287"/>
                  <a:gd name="T97" fmla="*/ 74 h 270"/>
                  <a:gd name="T98" fmla="*/ 29 w 287"/>
                  <a:gd name="T99" fmla="*/ 65 h 270"/>
                  <a:gd name="T100" fmla="*/ 9 w 287"/>
                  <a:gd name="T101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7" h="270">
                    <a:moveTo>
                      <a:pt x="0" y="51"/>
                    </a:moveTo>
                    <a:cubicBezTo>
                      <a:pt x="2" y="49"/>
                      <a:pt x="2" y="49"/>
                      <a:pt x="2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6" y="8"/>
                      <a:pt x="76" y="8"/>
                      <a:pt x="76" y="8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8" y="14"/>
                      <a:pt x="68" y="15"/>
                    </a:cubicBezTo>
                    <a:cubicBezTo>
                      <a:pt x="68" y="16"/>
                      <a:pt x="65" y="23"/>
                      <a:pt x="65" y="23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1"/>
                      <a:pt x="69" y="31"/>
                      <a:pt x="69" y="31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92" y="34"/>
                      <a:pt x="92" y="34"/>
                      <a:pt x="92" y="34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102" y="44"/>
                      <a:pt x="102" y="44"/>
                      <a:pt x="102" y="44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21" y="46"/>
                      <a:pt x="121" y="46"/>
                      <a:pt x="121" y="46"/>
                    </a:cubicBezTo>
                    <a:cubicBezTo>
                      <a:pt x="127" y="48"/>
                      <a:pt x="127" y="48"/>
                      <a:pt x="127" y="48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5" y="39"/>
                      <a:pt x="135" y="39"/>
                      <a:pt x="135" y="39"/>
                    </a:cubicBezTo>
                    <a:cubicBezTo>
                      <a:pt x="139" y="35"/>
                      <a:pt x="139" y="35"/>
                      <a:pt x="139" y="35"/>
                    </a:cubicBezTo>
                    <a:cubicBezTo>
                      <a:pt x="148" y="33"/>
                      <a:pt x="148" y="33"/>
                      <a:pt x="148" y="33"/>
                    </a:cubicBezTo>
                    <a:cubicBezTo>
                      <a:pt x="154" y="31"/>
                      <a:pt x="154" y="31"/>
                      <a:pt x="154" y="31"/>
                    </a:cubicBezTo>
                    <a:cubicBezTo>
                      <a:pt x="160" y="31"/>
                      <a:pt x="160" y="31"/>
                      <a:pt x="160" y="31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75" y="26"/>
                      <a:pt x="175" y="26"/>
                      <a:pt x="175" y="26"/>
                    </a:cubicBezTo>
                    <a:cubicBezTo>
                      <a:pt x="178" y="28"/>
                      <a:pt x="178" y="28"/>
                      <a:pt x="178" y="28"/>
                    </a:cubicBezTo>
                    <a:cubicBezTo>
                      <a:pt x="180" y="36"/>
                      <a:pt x="180" y="36"/>
                      <a:pt x="180" y="36"/>
                    </a:cubicBezTo>
                    <a:cubicBezTo>
                      <a:pt x="191" y="38"/>
                      <a:pt x="191" y="38"/>
                      <a:pt x="191" y="38"/>
                    </a:cubicBezTo>
                    <a:cubicBezTo>
                      <a:pt x="198" y="38"/>
                      <a:pt x="198" y="38"/>
                      <a:pt x="198" y="38"/>
                    </a:cubicBezTo>
                    <a:cubicBezTo>
                      <a:pt x="203" y="39"/>
                      <a:pt x="203" y="39"/>
                      <a:pt x="203" y="39"/>
                    </a:cubicBezTo>
                    <a:cubicBezTo>
                      <a:pt x="207" y="44"/>
                      <a:pt x="207" y="44"/>
                      <a:pt x="207" y="44"/>
                    </a:cubicBezTo>
                    <a:cubicBezTo>
                      <a:pt x="213" y="51"/>
                      <a:pt x="213" y="51"/>
                      <a:pt x="213" y="51"/>
                    </a:cubicBezTo>
                    <a:cubicBezTo>
                      <a:pt x="215" y="53"/>
                      <a:pt x="215" y="53"/>
                      <a:pt x="215" y="53"/>
                    </a:cubicBezTo>
                    <a:cubicBezTo>
                      <a:pt x="215" y="53"/>
                      <a:pt x="216" y="54"/>
                      <a:pt x="217" y="55"/>
                    </a:cubicBezTo>
                    <a:cubicBezTo>
                      <a:pt x="218" y="56"/>
                      <a:pt x="219" y="58"/>
                      <a:pt x="219" y="58"/>
                    </a:cubicBezTo>
                    <a:cubicBezTo>
                      <a:pt x="224" y="59"/>
                      <a:pt x="224" y="59"/>
                      <a:pt x="224" y="59"/>
                    </a:cubicBezTo>
                    <a:cubicBezTo>
                      <a:pt x="224" y="59"/>
                      <a:pt x="226" y="57"/>
                      <a:pt x="226" y="57"/>
                    </a:cubicBezTo>
                    <a:cubicBezTo>
                      <a:pt x="226" y="56"/>
                      <a:pt x="230" y="54"/>
                      <a:pt x="230" y="54"/>
                    </a:cubicBezTo>
                    <a:cubicBezTo>
                      <a:pt x="232" y="56"/>
                      <a:pt x="232" y="56"/>
                      <a:pt x="232" y="56"/>
                    </a:cubicBezTo>
                    <a:cubicBezTo>
                      <a:pt x="232" y="56"/>
                      <a:pt x="234" y="57"/>
                      <a:pt x="232" y="58"/>
                    </a:cubicBezTo>
                    <a:cubicBezTo>
                      <a:pt x="231" y="58"/>
                      <a:pt x="230" y="60"/>
                      <a:pt x="229" y="60"/>
                    </a:cubicBezTo>
                    <a:cubicBezTo>
                      <a:pt x="227" y="60"/>
                      <a:pt x="225" y="60"/>
                      <a:pt x="225" y="60"/>
                    </a:cubicBezTo>
                    <a:cubicBezTo>
                      <a:pt x="221" y="60"/>
                      <a:pt x="221" y="60"/>
                      <a:pt x="221" y="60"/>
                    </a:cubicBezTo>
                    <a:cubicBezTo>
                      <a:pt x="219" y="62"/>
                      <a:pt x="219" y="62"/>
                      <a:pt x="219" y="62"/>
                    </a:cubicBezTo>
                    <a:cubicBezTo>
                      <a:pt x="208" y="62"/>
                      <a:pt x="208" y="62"/>
                      <a:pt x="208" y="62"/>
                    </a:cubicBezTo>
                    <a:cubicBezTo>
                      <a:pt x="205" y="63"/>
                      <a:pt x="205" y="63"/>
                      <a:pt x="205" y="63"/>
                    </a:cubicBezTo>
                    <a:cubicBezTo>
                      <a:pt x="201" y="61"/>
                      <a:pt x="201" y="61"/>
                      <a:pt x="201" y="61"/>
                    </a:cubicBezTo>
                    <a:cubicBezTo>
                      <a:pt x="197" y="59"/>
                      <a:pt x="197" y="59"/>
                      <a:pt x="197" y="59"/>
                    </a:cubicBezTo>
                    <a:cubicBezTo>
                      <a:pt x="193" y="64"/>
                      <a:pt x="193" y="64"/>
                      <a:pt x="193" y="64"/>
                    </a:cubicBezTo>
                    <a:cubicBezTo>
                      <a:pt x="194" y="67"/>
                      <a:pt x="194" y="67"/>
                      <a:pt x="194" y="67"/>
                    </a:cubicBezTo>
                    <a:cubicBezTo>
                      <a:pt x="194" y="69"/>
                      <a:pt x="194" y="69"/>
                      <a:pt x="194" y="69"/>
                    </a:cubicBezTo>
                    <a:cubicBezTo>
                      <a:pt x="194" y="69"/>
                      <a:pt x="194" y="71"/>
                      <a:pt x="195" y="71"/>
                    </a:cubicBezTo>
                    <a:cubicBezTo>
                      <a:pt x="195" y="71"/>
                      <a:pt x="196" y="72"/>
                      <a:pt x="196" y="72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203" y="72"/>
                      <a:pt x="203" y="72"/>
                      <a:pt x="203" y="72"/>
                    </a:cubicBezTo>
                    <a:cubicBezTo>
                      <a:pt x="203" y="72"/>
                      <a:pt x="200" y="70"/>
                      <a:pt x="201" y="70"/>
                    </a:cubicBezTo>
                    <a:cubicBezTo>
                      <a:pt x="202" y="70"/>
                      <a:pt x="206" y="72"/>
                      <a:pt x="206" y="72"/>
                    </a:cubicBezTo>
                    <a:cubicBezTo>
                      <a:pt x="206" y="72"/>
                      <a:pt x="205" y="74"/>
                      <a:pt x="205" y="74"/>
                    </a:cubicBezTo>
                    <a:cubicBezTo>
                      <a:pt x="204" y="75"/>
                      <a:pt x="204" y="75"/>
                      <a:pt x="204" y="75"/>
                    </a:cubicBezTo>
                    <a:cubicBezTo>
                      <a:pt x="205" y="76"/>
                      <a:pt x="210" y="77"/>
                      <a:pt x="210" y="77"/>
                    </a:cubicBezTo>
                    <a:cubicBezTo>
                      <a:pt x="211" y="77"/>
                      <a:pt x="214" y="79"/>
                      <a:pt x="214" y="79"/>
                    </a:cubicBezTo>
                    <a:cubicBezTo>
                      <a:pt x="219" y="82"/>
                      <a:pt x="219" y="82"/>
                      <a:pt x="219" y="82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4" y="88"/>
                      <a:pt x="234" y="88"/>
                      <a:pt x="234" y="88"/>
                    </a:cubicBezTo>
                    <a:cubicBezTo>
                      <a:pt x="242" y="96"/>
                      <a:pt x="242" y="96"/>
                      <a:pt x="242" y="96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44" y="103"/>
                      <a:pt x="244" y="103"/>
                      <a:pt x="244" y="103"/>
                    </a:cubicBezTo>
                    <a:cubicBezTo>
                      <a:pt x="244" y="103"/>
                      <a:pt x="243" y="103"/>
                      <a:pt x="243" y="104"/>
                    </a:cubicBezTo>
                    <a:cubicBezTo>
                      <a:pt x="244" y="105"/>
                      <a:pt x="246" y="109"/>
                      <a:pt x="246" y="109"/>
                    </a:cubicBezTo>
                    <a:cubicBezTo>
                      <a:pt x="245" y="110"/>
                      <a:pt x="247" y="113"/>
                      <a:pt x="247" y="113"/>
                    </a:cubicBezTo>
                    <a:cubicBezTo>
                      <a:pt x="249" y="124"/>
                      <a:pt x="249" y="124"/>
                      <a:pt x="249" y="124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249" y="136"/>
                      <a:pt x="249" y="136"/>
                      <a:pt x="249" y="136"/>
                    </a:cubicBezTo>
                    <a:cubicBezTo>
                      <a:pt x="245" y="141"/>
                      <a:pt x="245" y="141"/>
                      <a:pt x="245" y="141"/>
                    </a:cubicBezTo>
                    <a:cubicBezTo>
                      <a:pt x="242" y="147"/>
                      <a:pt x="242" y="147"/>
                      <a:pt x="242" y="147"/>
                    </a:cubicBezTo>
                    <a:cubicBezTo>
                      <a:pt x="242" y="147"/>
                      <a:pt x="240" y="151"/>
                      <a:pt x="239" y="152"/>
                    </a:cubicBezTo>
                    <a:cubicBezTo>
                      <a:pt x="239" y="152"/>
                      <a:pt x="235" y="155"/>
                      <a:pt x="235" y="156"/>
                    </a:cubicBezTo>
                    <a:cubicBezTo>
                      <a:pt x="235" y="156"/>
                      <a:pt x="233" y="160"/>
                      <a:pt x="233" y="160"/>
                    </a:cubicBezTo>
                    <a:cubicBezTo>
                      <a:pt x="233" y="168"/>
                      <a:pt x="233" y="168"/>
                      <a:pt x="233" y="168"/>
                    </a:cubicBezTo>
                    <a:cubicBezTo>
                      <a:pt x="235" y="170"/>
                      <a:pt x="235" y="170"/>
                      <a:pt x="235" y="170"/>
                    </a:cubicBezTo>
                    <a:cubicBezTo>
                      <a:pt x="240" y="172"/>
                      <a:pt x="240" y="172"/>
                      <a:pt x="240" y="172"/>
                    </a:cubicBezTo>
                    <a:cubicBezTo>
                      <a:pt x="242" y="170"/>
                      <a:pt x="242" y="170"/>
                      <a:pt x="242" y="170"/>
                    </a:cubicBezTo>
                    <a:cubicBezTo>
                      <a:pt x="242" y="170"/>
                      <a:pt x="244" y="169"/>
                      <a:pt x="244" y="168"/>
                    </a:cubicBezTo>
                    <a:cubicBezTo>
                      <a:pt x="245" y="168"/>
                      <a:pt x="246" y="166"/>
                      <a:pt x="246" y="166"/>
                    </a:cubicBezTo>
                    <a:cubicBezTo>
                      <a:pt x="246" y="166"/>
                      <a:pt x="249" y="164"/>
                      <a:pt x="249" y="164"/>
                    </a:cubicBezTo>
                    <a:cubicBezTo>
                      <a:pt x="249" y="164"/>
                      <a:pt x="249" y="161"/>
                      <a:pt x="249" y="161"/>
                    </a:cubicBezTo>
                    <a:cubicBezTo>
                      <a:pt x="249" y="161"/>
                      <a:pt x="250" y="157"/>
                      <a:pt x="250" y="157"/>
                    </a:cubicBezTo>
                    <a:cubicBezTo>
                      <a:pt x="250" y="157"/>
                      <a:pt x="252" y="156"/>
                      <a:pt x="252" y="156"/>
                    </a:cubicBezTo>
                    <a:cubicBezTo>
                      <a:pt x="252" y="155"/>
                      <a:pt x="255" y="153"/>
                      <a:pt x="255" y="153"/>
                    </a:cubicBezTo>
                    <a:cubicBezTo>
                      <a:pt x="255" y="153"/>
                      <a:pt x="259" y="150"/>
                      <a:pt x="259" y="150"/>
                    </a:cubicBezTo>
                    <a:cubicBezTo>
                      <a:pt x="260" y="150"/>
                      <a:pt x="262" y="147"/>
                      <a:pt x="262" y="147"/>
                    </a:cubicBezTo>
                    <a:cubicBezTo>
                      <a:pt x="265" y="147"/>
                      <a:pt x="265" y="147"/>
                      <a:pt x="265" y="147"/>
                    </a:cubicBezTo>
                    <a:cubicBezTo>
                      <a:pt x="269" y="148"/>
                      <a:pt x="269" y="148"/>
                      <a:pt x="269" y="148"/>
                    </a:cubicBezTo>
                    <a:cubicBezTo>
                      <a:pt x="275" y="154"/>
                      <a:pt x="275" y="154"/>
                      <a:pt x="275" y="154"/>
                    </a:cubicBezTo>
                    <a:cubicBezTo>
                      <a:pt x="279" y="162"/>
                      <a:pt x="279" y="162"/>
                      <a:pt x="279" y="162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6" y="189"/>
                      <a:pt x="286" y="189"/>
                      <a:pt x="286" y="189"/>
                    </a:cubicBezTo>
                    <a:cubicBezTo>
                      <a:pt x="286" y="193"/>
                      <a:pt x="286" y="193"/>
                      <a:pt x="286" y="193"/>
                    </a:cubicBezTo>
                    <a:cubicBezTo>
                      <a:pt x="286" y="193"/>
                      <a:pt x="287" y="196"/>
                      <a:pt x="287" y="197"/>
                    </a:cubicBezTo>
                    <a:cubicBezTo>
                      <a:pt x="287" y="198"/>
                      <a:pt x="287" y="213"/>
                      <a:pt x="287" y="213"/>
                    </a:cubicBezTo>
                    <a:cubicBezTo>
                      <a:pt x="280" y="213"/>
                      <a:pt x="280" y="213"/>
                      <a:pt x="280" y="213"/>
                    </a:cubicBezTo>
                    <a:cubicBezTo>
                      <a:pt x="278" y="213"/>
                      <a:pt x="278" y="213"/>
                      <a:pt x="278" y="213"/>
                    </a:cubicBezTo>
                    <a:cubicBezTo>
                      <a:pt x="278" y="216"/>
                      <a:pt x="278" y="216"/>
                      <a:pt x="278" y="216"/>
                    </a:cubicBezTo>
                    <a:cubicBezTo>
                      <a:pt x="275" y="220"/>
                      <a:pt x="275" y="220"/>
                      <a:pt x="275" y="220"/>
                    </a:cubicBezTo>
                    <a:cubicBezTo>
                      <a:pt x="274" y="225"/>
                      <a:pt x="274" y="225"/>
                      <a:pt x="274" y="225"/>
                    </a:cubicBezTo>
                    <a:cubicBezTo>
                      <a:pt x="272" y="229"/>
                      <a:pt x="272" y="229"/>
                      <a:pt x="272" y="229"/>
                    </a:cubicBezTo>
                    <a:cubicBezTo>
                      <a:pt x="269" y="233"/>
                      <a:pt x="269" y="233"/>
                      <a:pt x="269" y="233"/>
                    </a:cubicBezTo>
                    <a:cubicBezTo>
                      <a:pt x="266" y="243"/>
                      <a:pt x="266" y="243"/>
                      <a:pt x="266" y="243"/>
                    </a:cubicBezTo>
                    <a:cubicBezTo>
                      <a:pt x="266" y="249"/>
                      <a:pt x="266" y="249"/>
                      <a:pt x="266" y="249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59" y="259"/>
                      <a:pt x="259" y="259"/>
                      <a:pt x="259" y="259"/>
                    </a:cubicBezTo>
                    <a:cubicBezTo>
                      <a:pt x="213" y="267"/>
                      <a:pt x="213" y="267"/>
                      <a:pt x="213" y="267"/>
                    </a:cubicBezTo>
                    <a:cubicBezTo>
                      <a:pt x="212" y="265"/>
                      <a:pt x="212" y="265"/>
                      <a:pt x="212" y="265"/>
                    </a:cubicBezTo>
                    <a:cubicBezTo>
                      <a:pt x="141" y="270"/>
                      <a:pt x="141" y="270"/>
                      <a:pt x="141" y="270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48" y="261"/>
                      <a:pt x="148" y="261"/>
                      <a:pt x="148" y="261"/>
                    </a:cubicBezTo>
                    <a:cubicBezTo>
                      <a:pt x="152" y="254"/>
                      <a:pt x="152" y="254"/>
                      <a:pt x="152" y="254"/>
                    </a:cubicBezTo>
                    <a:cubicBezTo>
                      <a:pt x="156" y="245"/>
                      <a:pt x="156" y="245"/>
                      <a:pt x="156" y="245"/>
                    </a:cubicBezTo>
                    <a:cubicBezTo>
                      <a:pt x="158" y="235"/>
                      <a:pt x="158" y="235"/>
                      <a:pt x="158" y="235"/>
                    </a:cubicBezTo>
                    <a:cubicBezTo>
                      <a:pt x="157" y="217"/>
                      <a:pt x="157" y="217"/>
                      <a:pt x="157" y="217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3" y="203"/>
                      <a:pt x="153" y="203"/>
                      <a:pt x="153" y="203"/>
                    </a:cubicBezTo>
                    <a:cubicBezTo>
                      <a:pt x="149" y="195"/>
                      <a:pt x="149" y="195"/>
                      <a:pt x="149" y="195"/>
                    </a:cubicBezTo>
                    <a:cubicBezTo>
                      <a:pt x="145" y="191"/>
                      <a:pt x="145" y="191"/>
                      <a:pt x="145" y="191"/>
                    </a:cubicBezTo>
                    <a:cubicBezTo>
                      <a:pt x="142" y="184"/>
                      <a:pt x="142" y="184"/>
                      <a:pt x="142" y="184"/>
                    </a:cubicBezTo>
                    <a:cubicBezTo>
                      <a:pt x="144" y="179"/>
                      <a:pt x="144" y="179"/>
                      <a:pt x="144" y="179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4" y="165"/>
                      <a:pt x="144" y="165"/>
                      <a:pt x="144" y="165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4" y="160"/>
                      <a:pt x="144" y="160"/>
                      <a:pt x="144" y="160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6" y="150"/>
                      <a:pt x="146" y="150"/>
                      <a:pt x="146" y="150"/>
                    </a:cubicBezTo>
                    <a:cubicBezTo>
                      <a:pt x="148" y="147"/>
                      <a:pt x="148" y="147"/>
                      <a:pt x="148" y="147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7" y="135"/>
                      <a:pt x="147" y="135"/>
                      <a:pt x="147" y="135"/>
                    </a:cubicBezTo>
                    <a:cubicBezTo>
                      <a:pt x="148" y="130"/>
                      <a:pt x="148" y="130"/>
                      <a:pt x="148" y="130"/>
                    </a:cubicBezTo>
                    <a:cubicBezTo>
                      <a:pt x="151" y="126"/>
                      <a:pt x="151" y="126"/>
                      <a:pt x="151" y="126"/>
                    </a:cubicBezTo>
                    <a:cubicBezTo>
                      <a:pt x="153" y="122"/>
                      <a:pt x="153" y="122"/>
                      <a:pt x="153" y="122"/>
                    </a:cubicBezTo>
                    <a:cubicBezTo>
                      <a:pt x="153" y="117"/>
                      <a:pt x="153" y="117"/>
                      <a:pt x="153" y="117"/>
                    </a:cubicBezTo>
                    <a:cubicBezTo>
                      <a:pt x="157" y="116"/>
                      <a:pt x="157" y="116"/>
                      <a:pt x="157" y="116"/>
                    </a:cubicBezTo>
                    <a:cubicBezTo>
                      <a:pt x="163" y="116"/>
                      <a:pt x="163" y="116"/>
                      <a:pt x="163" y="116"/>
                    </a:cubicBezTo>
                    <a:cubicBezTo>
                      <a:pt x="165" y="108"/>
                      <a:pt x="165" y="108"/>
                      <a:pt x="165" y="108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8" y="105"/>
                      <a:pt x="168" y="105"/>
                      <a:pt x="168" y="105"/>
                    </a:cubicBezTo>
                    <a:cubicBezTo>
                      <a:pt x="171" y="114"/>
                      <a:pt x="171" y="114"/>
                      <a:pt x="171" y="114"/>
                    </a:cubicBezTo>
                    <a:cubicBezTo>
                      <a:pt x="167" y="119"/>
                      <a:pt x="167" y="119"/>
                      <a:pt x="167" y="119"/>
                    </a:cubicBezTo>
                    <a:cubicBezTo>
                      <a:pt x="167" y="121"/>
                      <a:pt x="167" y="121"/>
                      <a:pt x="167" y="121"/>
                    </a:cubicBezTo>
                    <a:cubicBezTo>
                      <a:pt x="167" y="121"/>
                      <a:pt x="168" y="122"/>
                      <a:pt x="169" y="122"/>
                    </a:cubicBezTo>
                    <a:cubicBezTo>
                      <a:pt x="170" y="122"/>
                      <a:pt x="170" y="122"/>
                      <a:pt x="170" y="122"/>
                    </a:cubicBezTo>
                    <a:cubicBezTo>
                      <a:pt x="170" y="122"/>
                      <a:pt x="172" y="121"/>
                      <a:pt x="172" y="121"/>
                    </a:cubicBezTo>
                    <a:cubicBezTo>
                      <a:pt x="172" y="120"/>
                      <a:pt x="173" y="117"/>
                      <a:pt x="173" y="117"/>
                    </a:cubicBezTo>
                    <a:cubicBezTo>
                      <a:pt x="174" y="116"/>
                      <a:pt x="174" y="116"/>
                      <a:pt x="174" y="116"/>
                    </a:cubicBez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75" y="108"/>
                      <a:pt x="175" y="108"/>
                      <a:pt x="175" y="108"/>
                    </a:cubicBezTo>
                    <a:cubicBezTo>
                      <a:pt x="175" y="104"/>
                      <a:pt x="175" y="104"/>
                      <a:pt x="175" y="104"/>
                    </a:cubicBezTo>
                    <a:cubicBezTo>
                      <a:pt x="175" y="100"/>
                      <a:pt x="175" y="100"/>
                      <a:pt x="175" y="100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0" y="94"/>
                      <a:pt x="180" y="94"/>
                      <a:pt x="180" y="94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183" y="87"/>
                      <a:pt x="183" y="87"/>
                      <a:pt x="183" y="87"/>
                    </a:cubicBezTo>
                    <a:cubicBezTo>
                      <a:pt x="182" y="84"/>
                      <a:pt x="182" y="84"/>
                      <a:pt x="182" y="84"/>
                    </a:cubicBezTo>
                    <a:cubicBezTo>
                      <a:pt x="184" y="81"/>
                      <a:pt x="184" y="81"/>
                      <a:pt x="184" y="81"/>
                    </a:cubicBezTo>
                    <a:cubicBezTo>
                      <a:pt x="186" y="78"/>
                      <a:pt x="186" y="78"/>
                      <a:pt x="186" y="78"/>
                    </a:cubicBezTo>
                    <a:cubicBezTo>
                      <a:pt x="187" y="77"/>
                      <a:pt x="187" y="77"/>
                      <a:pt x="187" y="77"/>
                    </a:cubicBezTo>
                    <a:cubicBezTo>
                      <a:pt x="187" y="75"/>
                      <a:pt x="187" y="75"/>
                      <a:pt x="187" y="75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9" y="74"/>
                    </a:cubicBezTo>
                    <a:cubicBezTo>
                      <a:pt x="189" y="74"/>
                      <a:pt x="193" y="73"/>
                      <a:pt x="193" y="73"/>
                    </a:cubicBezTo>
                    <a:cubicBezTo>
                      <a:pt x="195" y="73"/>
                      <a:pt x="195" y="73"/>
                      <a:pt x="195" y="73"/>
                    </a:cubicBezTo>
                    <a:cubicBezTo>
                      <a:pt x="193" y="70"/>
                      <a:pt x="193" y="70"/>
                      <a:pt x="193" y="70"/>
                    </a:cubicBezTo>
                    <a:cubicBezTo>
                      <a:pt x="189" y="67"/>
                      <a:pt x="189" y="67"/>
                      <a:pt x="189" y="67"/>
                    </a:cubicBezTo>
                    <a:cubicBezTo>
                      <a:pt x="187" y="65"/>
                      <a:pt x="187" y="65"/>
                      <a:pt x="187" y="65"/>
                    </a:cubicBezTo>
                    <a:cubicBezTo>
                      <a:pt x="184" y="63"/>
                      <a:pt x="184" y="63"/>
                      <a:pt x="184" y="63"/>
                    </a:cubicBezTo>
                    <a:cubicBezTo>
                      <a:pt x="179" y="61"/>
                      <a:pt x="179" y="61"/>
                      <a:pt x="179" y="61"/>
                    </a:cubicBezTo>
                    <a:cubicBezTo>
                      <a:pt x="170" y="60"/>
                      <a:pt x="170" y="60"/>
                      <a:pt x="170" y="60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59" y="68"/>
                      <a:pt x="159" y="68"/>
                      <a:pt x="159" y="68"/>
                    </a:cubicBezTo>
                    <a:cubicBezTo>
                      <a:pt x="152" y="69"/>
                      <a:pt x="152" y="69"/>
                      <a:pt x="152" y="69"/>
                    </a:cubicBezTo>
                    <a:cubicBezTo>
                      <a:pt x="144" y="69"/>
                      <a:pt x="144" y="69"/>
                      <a:pt x="144" y="69"/>
                    </a:cubicBezTo>
                    <a:cubicBezTo>
                      <a:pt x="140" y="72"/>
                      <a:pt x="140" y="72"/>
                      <a:pt x="140" y="72"/>
                    </a:cubicBezTo>
                    <a:cubicBezTo>
                      <a:pt x="135" y="81"/>
                      <a:pt x="135" y="81"/>
                      <a:pt x="135" y="81"/>
                    </a:cubicBezTo>
                    <a:cubicBezTo>
                      <a:pt x="129" y="85"/>
                      <a:pt x="129" y="85"/>
                      <a:pt x="129" y="85"/>
                    </a:cubicBezTo>
                    <a:cubicBezTo>
                      <a:pt x="128" y="84"/>
                      <a:pt x="128" y="84"/>
                      <a:pt x="128" y="84"/>
                    </a:cubicBezTo>
                    <a:cubicBezTo>
                      <a:pt x="130" y="80"/>
                      <a:pt x="130" y="80"/>
                      <a:pt x="130" y="80"/>
                    </a:cubicBezTo>
                    <a:cubicBezTo>
                      <a:pt x="133" y="77"/>
                      <a:pt x="133" y="77"/>
                      <a:pt x="133" y="77"/>
                    </a:cubicBezTo>
                    <a:cubicBezTo>
                      <a:pt x="131" y="74"/>
                      <a:pt x="131" y="74"/>
                      <a:pt x="131" y="74"/>
                    </a:cubicBezTo>
                    <a:cubicBezTo>
                      <a:pt x="127" y="76"/>
                      <a:pt x="127" y="76"/>
                      <a:pt x="127" y="76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3" y="81"/>
                      <a:pt x="123" y="81"/>
                      <a:pt x="123" y="81"/>
                    </a:cubicBezTo>
                    <a:cubicBezTo>
                      <a:pt x="121" y="82"/>
                      <a:pt x="121" y="82"/>
                      <a:pt x="121" y="82"/>
                    </a:cubicBezTo>
                    <a:cubicBezTo>
                      <a:pt x="120" y="82"/>
                      <a:pt x="120" y="82"/>
                      <a:pt x="120" y="82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5" y="81"/>
                      <a:pt x="115" y="81"/>
                      <a:pt x="115" y="81"/>
                    </a:cubicBezTo>
                    <a:cubicBezTo>
                      <a:pt x="114" y="85"/>
                      <a:pt x="114" y="85"/>
                      <a:pt x="114" y="85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107" y="101"/>
                      <a:pt x="107" y="101"/>
                      <a:pt x="107" y="101"/>
                    </a:cubicBezTo>
                    <a:cubicBezTo>
                      <a:pt x="105" y="107"/>
                      <a:pt x="105" y="107"/>
                      <a:pt x="105" y="107"/>
                    </a:cubicBezTo>
                    <a:cubicBezTo>
                      <a:pt x="99" y="112"/>
                      <a:pt x="99" y="112"/>
                      <a:pt x="99" y="112"/>
                    </a:cubicBezTo>
                    <a:cubicBezTo>
                      <a:pt x="97" y="108"/>
                      <a:pt x="97" y="108"/>
                      <a:pt x="97" y="108"/>
                    </a:cubicBezTo>
                    <a:cubicBezTo>
                      <a:pt x="96" y="101"/>
                      <a:pt x="96" y="101"/>
                      <a:pt x="96" y="101"/>
                    </a:cubicBezTo>
                    <a:cubicBezTo>
                      <a:pt x="95" y="100"/>
                      <a:pt x="95" y="100"/>
                      <a:pt x="95" y="100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4" y="94"/>
                      <a:pt x="94" y="94"/>
                      <a:pt x="94" y="94"/>
                    </a:cubicBezTo>
                    <a:cubicBezTo>
                      <a:pt x="93" y="88"/>
                      <a:pt x="93" y="88"/>
                      <a:pt x="93" y="88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0" y="73"/>
                      <a:pt x="50" y="73"/>
                      <a:pt x="50" y="7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1" y="62"/>
                      <a:pt x="21" y="62"/>
                      <a:pt x="21" y="62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0" y="52"/>
                      <a:pt x="0" y="52"/>
                      <a:pt x="0" y="52"/>
                    </a:cubicBezTo>
                    <a:lnTo>
                      <a:pt x="0" y="5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sp>
            <p:nvSpPr>
              <p:cNvPr id="164" name="Freeform 54">
                <a:extLst>
                  <a:ext uri="{FF2B5EF4-FFF2-40B4-BE49-F238E27FC236}">
                    <a16:creationId xmlns:a16="http://schemas.microsoft.com/office/drawing/2014/main" id="{B6D99D74-05FD-8447-834A-8E7A4F3C2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45896" y="7159124"/>
                <a:ext cx="924600" cy="1620259"/>
              </a:xfrm>
              <a:custGeom>
                <a:avLst/>
                <a:gdLst>
                  <a:gd name="T0" fmla="*/ 88 w 129"/>
                  <a:gd name="T1" fmla="*/ 217 h 226"/>
                  <a:gd name="T2" fmla="*/ 96 w 129"/>
                  <a:gd name="T3" fmla="*/ 222 h 226"/>
                  <a:gd name="T4" fmla="*/ 102 w 129"/>
                  <a:gd name="T5" fmla="*/ 222 h 226"/>
                  <a:gd name="T6" fmla="*/ 102 w 129"/>
                  <a:gd name="T7" fmla="*/ 216 h 226"/>
                  <a:gd name="T8" fmla="*/ 105 w 129"/>
                  <a:gd name="T9" fmla="*/ 209 h 226"/>
                  <a:gd name="T10" fmla="*/ 113 w 129"/>
                  <a:gd name="T11" fmla="*/ 206 h 226"/>
                  <a:gd name="T12" fmla="*/ 112 w 129"/>
                  <a:gd name="T13" fmla="*/ 200 h 226"/>
                  <a:gd name="T14" fmla="*/ 112 w 129"/>
                  <a:gd name="T15" fmla="*/ 195 h 226"/>
                  <a:gd name="T16" fmla="*/ 115 w 129"/>
                  <a:gd name="T17" fmla="*/ 194 h 226"/>
                  <a:gd name="T18" fmla="*/ 113 w 129"/>
                  <a:gd name="T19" fmla="*/ 189 h 226"/>
                  <a:gd name="T20" fmla="*/ 115 w 129"/>
                  <a:gd name="T21" fmla="*/ 179 h 226"/>
                  <a:gd name="T22" fmla="*/ 118 w 129"/>
                  <a:gd name="T23" fmla="*/ 172 h 226"/>
                  <a:gd name="T24" fmla="*/ 123 w 129"/>
                  <a:gd name="T25" fmla="*/ 167 h 226"/>
                  <a:gd name="T26" fmla="*/ 126 w 129"/>
                  <a:gd name="T27" fmla="*/ 158 h 226"/>
                  <a:gd name="T28" fmla="*/ 129 w 129"/>
                  <a:gd name="T29" fmla="*/ 152 h 226"/>
                  <a:gd name="T30" fmla="*/ 124 w 129"/>
                  <a:gd name="T31" fmla="*/ 139 h 226"/>
                  <a:gd name="T32" fmla="*/ 123 w 129"/>
                  <a:gd name="T33" fmla="*/ 131 h 226"/>
                  <a:gd name="T34" fmla="*/ 124 w 129"/>
                  <a:gd name="T35" fmla="*/ 125 h 226"/>
                  <a:gd name="T36" fmla="*/ 122 w 129"/>
                  <a:gd name="T37" fmla="*/ 34 h 226"/>
                  <a:gd name="T38" fmla="*/ 116 w 129"/>
                  <a:gd name="T39" fmla="*/ 26 h 226"/>
                  <a:gd name="T40" fmla="*/ 113 w 129"/>
                  <a:gd name="T41" fmla="*/ 17 h 226"/>
                  <a:gd name="T42" fmla="*/ 107 w 129"/>
                  <a:gd name="T43" fmla="*/ 3 h 226"/>
                  <a:gd name="T44" fmla="*/ 24 w 129"/>
                  <a:gd name="T45" fmla="*/ 5 h 226"/>
                  <a:gd name="T46" fmla="*/ 22 w 129"/>
                  <a:gd name="T47" fmla="*/ 3 h 226"/>
                  <a:gd name="T48" fmla="*/ 21 w 129"/>
                  <a:gd name="T49" fmla="*/ 8 h 226"/>
                  <a:gd name="T50" fmla="*/ 28 w 129"/>
                  <a:gd name="T51" fmla="*/ 14 h 226"/>
                  <a:gd name="T52" fmla="*/ 38 w 129"/>
                  <a:gd name="T53" fmla="*/ 23 h 226"/>
                  <a:gd name="T54" fmla="*/ 36 w 129"/>
                  <a:gd name="T55" fmla="*/ 32 h 226"/>
                  <a:gd name="T56" fmla="*/ 31 w 129"/>
                  <a:gd name="T57" fmla="*/ 43 h 226"/>
                  <a:gd name="T58" fmla="*/ 27 w 129"/>
                  <a:gd name="T59" fmla="*/ 47 h 226"/>
                  <a:gd name="T60" fmla="*/ 15 w 129"/>
                  <a:gd name="T61" fmla="*/ 50 h 226"/>
                  <a:gd name="T62" fmla="*/ 12 w 129"/>
                  <a:gd name="T63" fmla="*/ 55 h 226"/>
                  <a:gd name="T64" fmla="*/ 15 w 129"/>
                  <a:gd name="T65" fmla="*/ 65 h 226"/>
                  <a:gd name="T66" fmla="*/ 13 w 129"/>
                  <a:gd name="T67" fmla="*/ 70 h 226"/>
                  <a:gd name="T68" fmla="*/ 11 w 129"/>
                  <a:gd name="T69" fmla="*/ 77 h 226"/>
                  <a:gd name="T70" fmla="*/ 2 w 129"/>
                  <a:gd name="T71" fmla="*/ 86 h 226"/>
                  <a:gd name="T72" fmla="*/ 0 w 129"/>
                  <a:gd name="T73" fmla="*/ 95 h 226"/>
                  <a:gd name="T74" fmla="*/ 0 w 129"/>
                  <a:gd name="T75" fmla="*/ 113 h 226"/>
                  <a:gd name="T76" fmla="*/ 21 w 129"/>
                  <a:gd name="T77" fmla="*/ 136 h 226"/>
                  <a:gd name="T78" fmla="*/ 25 w 129"/>
                  <a:gd name="T79" fmla="*/ 150 h 226"/>
                  <a:gd name="T80" fmla="*/ 31 w 129"/>
                  <a:gd name="T81" fmla="*/ 151 h 226"/>
                  <a:gd name="T82" fmla="*/ 39 w 129"/>
                  <a:gd name="T83" fmla="*/ 150 h 226"/>
                  <a:gd name="T84" fmla="*/ 45 w 129"/>
                  <a:gd name="T85" fmla="*/ 156 h 226"/>
                  <a:gd name="T86" fmla="*/ 41 w 129"/>
                  <a:gd name="T87" fmla="*/ 167 h 226"/>
                  <a:gd name="T88" fmla="*/ 39 w 129"/>
                  <a:gd name="T89" fmla="*/ 175 h 226"/>
                  <a:gd name="T90" fmla="*/ 44 w 129"/>
                  <a:gd name="T91" fmla="*/ 185 h 226"/>
                  <a:gd name="T92" fmla="*/ 53 w 129"/>
                  <a:gd name="T93" fmla="*/ 189 h 226"/>
                  <a:gd name="T94" fmla="*/ 68 w 129"/>
                  <a:gd name="T95" fmla="*/ 200 h 226"/>
                  <a:gd name="T96" fmla="*/ 70 w 129"/>
                  <a:gd name="T97" fmla="*/ 214 h 226"/>
                  <a:gd name="T98" fmla="*/ 74 w 129"/>
                  <a:gd name="T99" fmla="*/ 222 h 226"/>
                  <a:gd name="T100" fmla="*/ 76 w 129"/>
                  <a:gd name="T101" fmla="*/ 222 h 226"/>
                  <a:gd name="T102" fmla="*/ 83 w 129"/>
                  <a:gd name="T103" fmla="*/ 22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9" h="226">
                    <a:moveTo>
                      <a:pt x="86" y="218"/>
                    </a:moveTo>
                    <a:lnTo>
                      <a:pt x="88" y="217"/>
                    </a:lnTo>
                    <a:lnTo>
                      <a:pt x="92" y="219"/>
                    </a:lnTo>
                    <a:lnTo>
                      <a:pt x="96" y="222"/>
                    </a:lnTo>
                    <a:lnTo>
                      <a:pt x="99" y="222"/>
                    </a:lnTo>
                    <a:lnTo>
                      <a:pt x="102" y="222"/>
                    </a:lnTo>
                    <a:lnTo>
                      <a:pt x="104" y="221"/>
                    </a:lnTo>
                    <a:lnTo>
                      <a:pt x="102" y="216"/>
                    </a:lnTo>
                    <a:lnTo>
                      <a:pt x="102" y="211"/>
                    </a:lnTo>
                    <a:lnTo>
                      <a:pt x="105" y="209"/>
                    </a:lnTo>
                    <a:lnTo>
                      <a:pt x="111" y="207"/>
                    </a:lnTo>
                    <a:lnTo>
                      <a:pt x="113" y="206"/>
                    </a:lnTo>
                    <a:lnTo>
                      <a:pt x="112" y="203"/>
                    </a:lnTo>
                    <a:lnTo>
                      <a:pt x="112" y="200"/>
                    </a:lnTo>
                    <a:lnTo>
                      <a:pt x="112" y="199"/>
                    </a:lnTo>
                    <a:lnTo>
                      <a:pt x="112" y="195"/>
                    </a:lnTo>
                    <a:lnTo>
                      <a:pt x="115" y="194"/>
                    </a:lnTo>
                    <a:lnTo>
                      <a:pt x="115" y="194"/>
                    </a:lnTo>
                    <a:lnTo>
                      <a:pt x="114" y="193"/>
                    </a:lnTo>
                    <a:lnTo>
                      <a:pt x="113" y="189"/>
                    </a:lnTo>
                    <a:lnTo>
                      <a:pt x="113" y="183"/>
                    </a:lnTo>
                    <a:lnTo>
                      <a:pt x="115" y="179"/>
                    </a:lnTo>
                    <a:lnTo>
                      <a:pt x="117" y="178"/>
                    </a:lnTo>
                    <a:lnTo>
                      <a:pt x="118" y="172"/>
                    </a:lnTo>
                    <a:lnTo>
                      <a:pt x="121" y="169"/>
                    </a:lnTo>
                    <a:lnTo>
                      <a:pt x="123" y="167"/>
                    </a:lnTo>
                    <a:lnTo>
                      <a:pt x="124" y="162"/>
                    </a:lnTo>
                    <a:lnTo>
                      <a:pt x="126" y="158"/>
                    </a:lnTo>
                    <a:lnTo>
                      <a:pt x="129" y="156"/>
                    </a:lnTo>
                    <a:lnTo>
                      <a:pt x="129" y="152"/>
                    </a:lnTo>
                    <a:lnTo>
                      <a:pt x="128" y="146"/>
                    </a:lnTo>
                    <a:lnTo>
                      <a:pt x="124" y="139"/>
                    </a:lnTo>
                    <a:lnTo>
                      <a:pt x="123" y="135"/>
                    </a:lnTo>
                    <a:lnTo>
                      <a:pt x="123" y="131"/>
                    </a:lnTo>
                    <a:lnTo>
                      <a:pt x="123" y="128"/>
                    </a:lnTo>
                    <a:lnTo>
                      <a:pt x="124" y="125"/>
                    </a:lnTo>
                    <a:lnTo>
                      <a:pt x="121" y="34"/>
                    </a:lnTo>
                    <a:lnTo>
                      <a:pt x="122" y="34"/>
                    </a:lnTo>
                    <a:lnTo>
                      <a:pt x="118" y="31"/>
                    </a:lnTo>
                    <a:lnTo>
                      <a:pt x="116" y="26"/>
                    </a:lnTo>
                    <a:lnTo>
                      <a:pt x="114" y="23"/>
                    </a:lnTo>
                    <a:lnTo>
                      <a:pt x="113" y="17"/>
                    </a:lnTo>
                    <a:lnTo>
                      <a:pt x="109" y="13"/>
                    </a:lnTo>
                    <a:lnTo>
                      <a:pt x="107" y="3"/>
                    </a:lnTo>
                    <a:lnTo>
                      <a:pt x="107" y="0"/>
                    </a:lnTo>
                    <a:lnTo>
                      <a:pt x="24" y="5"/>
                    </a:lnTo>
                    <a:lnTo>
                      <a:pt x="22" y="3"/>
                    </a:lnTo>
                    <a:lnTo>
                      <a:pt x="22" y="3"/>
                    </a:lnTo>
                    <a:lnTo>
                      <a:pt x="21" y="6"/>
                    </a:lnTo>
                    <a:lnTo>
                      <a:pt x="21" y="8"/>
                    </a:lnTo>
                    <a:lnTo>
                      <a:pt x="24" y="11"/>
                    </a:lnTo>
                    <a:lnTo>
                      <a:pt x="28" y="14"/>
                    </a:lnTo>
                    <a:lnTo>
                      <a:pt x="33" y="18"/>
                    </a:lnTo>
                    <a:lnTo>
                      <a:pt x="38" y="23"/>
                    </a:lnTo>
                    <a:lnTo>
                      <a:pt x="38" y="26"/>
                    </a:lnTo>
                    <a:lnTo>
                      <a:pt x="36" y="32"/>
                    </a:lnTo>
                    <a:lnTo>
                      <a:pt x="34" y="35"/>
                    </a:lnTo>
                    <a:lnTo>
                      <a:pt x="31" y="43"/>
                    </a:lnTo>
                    <a:lnTo>
                      <a:pt x="29" y="45"/>
                    </a:lnTo>
                    <a:lnTo>
                      <a:pt x="27" y="47"/>
                    </a:lnTo>
                    <a:lnTo>
                      <a:pt x="21" y="50"/>
                    </a:lnTo>
                    <a:lnTo>
                      <a:pt x="15" y="50"/>
                    </a:lnTo>
                    <a:lnTo>
                      <a:pt x="12" y="51"/>
                    </a:lnTo>
                    <a:lnTo>
                      <a:pt x="12" y="55"/>
                    </a:lnTo>
                    <a:lnTo>
                      <a:pt x="12" y="58"/>
                    </a:lnTo>
                    <a:lnTo>
                      <a:pt x="15" y="65"/>
                    </a:lnTo>
                    <a:lnTo>
                      <a:pt x="17" y="67"/>
                    </a:lnTo>
                    <a:lnTo>
                      <a:pt x="13" y="70"/>
                    </a:lnTo>
                    <a:lnTo>
                      <a:pt x="13" y="77"/>
                    </a:lnTo>
                    <a:lnTo>
                      <a:pt x="11" y="77"/>
                    </a:lnTo>
                    <a:lnTo>
                      <a:pt x="8" y="80"/>
                    </a:lnTo>
                    <a:lnTo>
                      <a:pt x="2" y="86"/>
                    </a:lnTo>
                    <a:lnTo>
                      <a:pt x="3" y="92"/>
                    </a:lnTo>
                    <a:lnTo>
                      <a:pt x="0" y="95"/>
                    </a:lnTo>
                    <a:lnTo>
                      <a:pt x="0" y="104"/>
                    </a:lnTo>
                    <a:lnTo>
                      <a:pt x="0" y="113"/>
                    </a:lnTo>
                    <a:lnTo>
                      <a:pt x="6" y="123"/>
                    </a:lnTo>
                    <a:lnTo>
                      <a:pt x="21" y="136"/>
                    </a:lnTo>
                    <a:lnTo>
                      <a:pt x="25" y="142"/>
                    </a:lnTo>
                    <a:lnTo>
                      <a:pt x="25" y="150"/>
                    </a:lnTo>
                    <a:lnTo>
                      <a:pt x="30" y="154"/>
                    </a:lnTo>
                    <a:lnTo>
                      <a:pt x="31" y="151"/>
                    </a:lnTo>
                    <a:lnTo>
                      <a:pt x="34" y="150"/>
                    </a:lnTo>
                    <a:lnTo>
                      <a:pt x="39" y="150"/>
                    </a:lnTo>
                    <a:lnTo>
                      <a:pt x="42" y="153"/>
                    </a:lnTo>
                    <a:lnTo>
                      <a:pt x="45" y="156"/>
                    </a:lnTo>
                    <a:lnTo>
                      <a:pt x="42" y="162"/>
                    </a:lnTo>
                    <a:lnTo>
                      <a:pt x="41" y="167"/>
                    </a:lnTo>
                    <a:lnTo>
                      <a:pt x="41" y="170"/>
                    </a:lnTo>
                    <a:lnTo>
                      <a:pt x="39" y="175"/>
                    </a:lnTo>
                    <a:lnTo>
                      <a:pt x="39" y="180"/>
                    </a:lnTo>
                    <a:lnTo>
                      <a:pt x="44" y="185"/>
                    </a:lnTo>
                    <a:lnTo>
                      <a:pt x="51" y="190"/>
                    </a:lnTo>
                    <a:lnTo>
                      <a:pt x="53" y="189"/>
                    </a:lnTo>
                    <a:lnTo>
                      <a:pt x="64" y="196"/>
                    </a:lnTo>
                    <a:lnTo>
                      <a:pt x="68" y="200"/>
                    </a:lnTo>
                    <a:lnTo>
                      <a:pt x="71" y="209"/>
                    </a:lnTo>
                    <a:lnTo>
                      <a:pt x="70" y="214"/>
                    </a:lnTo>
                    <a:lnTo>
                      <a:pt x="69" y="217"/>
                    </a:lnTo>
                    <a:lnTo>
                      <a:pt x="74" y="222"/>
                    </a:lnTo>
                    <a:lnTo>
                      <a:pt x="74" y="226"/>
                    </a:lnTo>
                    <a:lnTo>
                      <a:pt x="76" y="222"/>
                    </a:lnTo>
                    <a:lnTo>
                      <a:pt x="80" y="222"/>
                    </a:lnTo>
                    <a:lnTo>
                      <a:pt x="83" y="221"/>
                    </a:lnTo>
                    <a:lnTo>
                      <a:pt x="86" y="218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E34E970D-847D-4047-B6ED-DCB9FA6E1A90}"/>
                </a:ext>
              </a:extLst>
            </p:cNvPr>
            <p:cNvGrpSpPr/>
            <p:nvPr/>
          </p:nvGrpSpPr>
          <p:grpSpPr>
            <a:xfrm>
              <a:off x="10518923" y="5051349"/>
              <a:ext cx="12479668" cy="7642461"/>
              <a:chOff x="10518923" y="5051349"/>
              <a:chExt cx="12479668" cy="7642461"/>
            </a:xfrm>
            <a:solidFill>
              <a:schemeClr val="accent2"/>
            </a:solidFill>
          </p:grpSpPr>
          <p:sp>
            <p:nvSpPr>
              <p:cNvPr id="166" name="Freeform 55">
                <a:extLst>
                  <a:ext uri="{FF2B5EF4-FFF2-40B4-BE49-F238E27FC236}">
                    <a16:creationId xmlns:a16="http://schemas.microsoft.com/office/drawing/2014/main" id="{951420AC-06F1-8F41-840A-07FCD0E1D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13439" y="6800651"/>
                <a:ext cx="1404820" cy="1032380"/>
              </a:xfrm>
              <a:custGeom>
                <a:avLst/>
                <a:gdLst>
                  <a:gd name="T0" fmla="*/ 196 w 231"/>
                  <a:gd name="T1" fmla="*/ 154 h 170"/>
                  <a:gd name="T2" fmla="*/ 201 w 231"/>
                  <a:gd name="T3" fmla="*/ 150 h 170"/>
                  <a:gd name="T4" fmla="*/ 206 w 231"/>
                  <a:gd name="T5" fmla="*/ 139 h 170"/>
                  <a:gd name="T6" fmla="*/ 200 w 231"/>
                  <a:gd name="T7" fmla="*/ 128 h 170"/>
                  <a:gd name="T8" fmla="*/ 200 w 231"/>
                  <a:gd name="T9" fmla="*/ 120 h 170"/>
                  <a:gd name="T10" fmla="*/ 211 w 231"/>
                  <a:gd name="T11" fmla="*/ 118 h 170"/>
                  <a:gd name="T12" fmla="*/ 220 w 231"/>
                  <a:gd name="T13" fmla="*/ 113 h 170"/>
                  <a:gd name="T14" fmla="*/ 226 w 231"/>
                  <a:gd name="T15" fmla="*/ 101 h 170"/>
                  <a:gd name="T16" fmla="*/ 231 w 231"/>
                  <a:gd name="T17" fmla="*/ 90 h 170"/>
                  <a:gd name="T18" fmla="*/ 225 w 231"/>
                  <a:gd name="T19" fmla="*/ 81 h 170"/>
                  <a:gd name="T20" fmla="*/ 215 w 231"/>
                  <a:gd name="T21" fmla="*/ 72 h 170"/>
                  <a:gd name="T22" fmla="*/ 211 w 231"/>
                  <a:gd name="T23" fmla="*/ 66 h 170"/>
                  <a:gd name="T24" fmla="*/ 214 w 231"/>
                  <a:gd name="T25" fmla="*/ 65 h 170"/>
                  <a:gd name="T26" fmla="*/ 206 w 231"/>
                  <a:gd name="T27" fmla="*/ 59 h 170"/>
                  <a:gd name="T28" fmla="*/ 196 w 231"/>
                  <a:gd name="T29" fmla="*/ 55 h 170"/>
                  <a:gd name="T30" fmla="*/ 194 w 231"/>
                  <a:gd name="T31" fmla="*/ 45 h 170"/>
                  <a:gd name="T32" fmla="*/ 194 w 231"/>
                  <a:gd name="T33" fmla="*/ 35 h 170"/>
                  <a:gd name="T34" fmla="*/ 192 w 231"/>
                  <a:gd name="T35" fmla="*/ 25 h 170"/>
                  <a:gd name="T36" fmla="*/ 7 w 231"/>
                  <a:gd name="T37" fmla="*/ 22 h 170"/>
                  <a:gd name="T38" fmla="*/ 8 w 231"/>
                  <a:gd name="T39" fmla="*/ 0 h 170"/>
                  <a:gd name="T40" fmla="*/ 4 w 231"/>
                  <a:gd name="T41" fmla="*/ 23 h 170"/>
                  <a:gd name="T42" fmla="*/ 3 w 231"/>
                  <a:gd name="T43" fmla="*/ 31 h 170"/>
                  <a:gd name="T44" fmla="*/ 7 w 231"/>
                  <a:gd name="T45" fmla="*/ 37 h 170"/>
                  <a:gd name="T46" fmla="*/ 5 w 231"/>
                  <a:gd name="T47" fmla="*/ 42 h 170"/>
                  <a:gd name="T48" fmla="*/ 4 w 231"/>
                  <a:gd name="T49" fmla="*/ 52 h 170"/>
                  <a:gd name="T50" fmla="*/ 0 w 231"/>
                  <a:gd name="T51" fmla="*/ 56 h 170"/>
                  <a:gd name="T52" fmla="*/ 4 w 231"/>
                  <a:gd name="T53" fmla="*/ 62 h 170"/>
                  <a:gd name="T54" fmla="*/ 4 w 231"/>
                  <a:gd name="T55" fmla="*/ 69 h 170"/>
                  <a:gd name="T56" fmla="*/ 6 w 231"/>
                  <a:gd name="T57" fmla="*/ 71 h 170"/>
                  <a:gd name="T58" fmla="*/ 12 w 231"/>
                  <a:gd name="T59" fmla="*/ 85 h 170"/>
                  <a:gd name="T60" fmla="*/ 16 w 231"/>
                  <a:gd name="T61" fmla="*/ 96 h 170"/>
                  <a:gd name="T62" fmla="*/ 19 w 231"/>
                  <a:gd name="T63" fmla="*/ 102 h 170"/>
                  <a:gd name="T64" fmla="*/ 20 w 231"/>
                  <a:gd name="T65" fmla="*/ 104 h 170"/>
                  <a:gd name="T66" fmla="*/ 18 w 231"/>
                  <a:gd name="T67" fmla="*/ 109 h 170"/>
                  <a:gd name="T68" fmla="*/ 20 w 231"/>
                  <a:gd name="T69" fmla="*/ 116 h 170"/>
                  <a:gd name="T70" fmla="*/ 24 w 231"/>
                  <a:gd name="T71" fmla="*/ 118 h 170"/>
                  <a:gd name="T72" fmla="*/ 26 w 231"/>
                  <a:gd name="T73" fmla="*/ 135 h 170"/>
                  <a:gd name="T74" fmla="*/ 27 w 231"/>
                  <a:gd name="T75" fmla="*/ 142 h 170"/>
                  <a:gd name="T76" fmla="*/ 28 w 231"/>
                  <a:gd name="T77" fmla="*/ 154 h 170"/>
                  <a:gd name="T78" fmla="*/ 30 w 231"/>
                  <a:gd name="T79" fmla="*/ 162 h 170"/>
                  <a:gd name="T80" fmla="*/ 188 w 231"/>
                  <a:gd name="T81" fmla="*/ 170 h 170"/>
                  <a:gd name="T82" fmla="*/ 189 w 231"/>
                  <a:gd name="T83" fmla="*/ 161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1" h="170">
                    <a:moveTo>
                      <a:pt x="189" y="161"/>
                    </a:moveTo>
                    <a:cubicBezTo>
                      <a:pt x="196" y="154"/>
                      <a:pt x="196" y="154"/>
                      <a:pt x="196" y="154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201" y="150"/>
                      <a:pt x="201" y="150"/>
                      <a:pt x="201" y="150"/>
                    </a:cubicBezTo>
                    <a:cubicBezTo>
                      <a:pt x="202" y="142"/>
                      <a:pt x="202" y="142"/>
                      <a:pt x="202" y="142"/>
                    </a:cubicBezTo>
                    <a:cubicBezTo>
                      <a:pt x="206" y="139"/>
                      <a:pt x="206" y="139"/>
                      <a:pt x="206" y="139"/>
                    </a:cubicBezTo>
                    <a:cubicBezTo>
                      <a:pt x="204" y="136"/>
                      <a:pt x="204" y="136"/>
                      <a:pt x="204" y="136"/>
                    </a:cubicBezTo>
                    <a:cubicBezTo>
                      <a:pt x="200" y="128"/>
                      <a:pt x="200" y="128"/>
                      <a:pt x="200" y="128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20"/>
                      <a:pt x="200" y="120"/>
                      <a:pt x="200" y="120"/>
                    </a:cubicBezTo>
                    <a:cubicBezTo>
                      <a:pt x="204" y="118"/>
                      <a:pt x="204" y="118"/>
                      <a:pt x="204" y="118"/>
                    </a:cubicBezTo>
                    <a:cubicBezTo>
                      <a:pt x="211" y="118"/>
                      <a:pt x="211" y="118"/>
                      <a:pt x="211" y="118"/>
                    </a:cubicBezTo>
                    <a:cubicBezTo>
                      <a:pt x="218" y="115"/>
                      <a:pt x="218" y="115"/>
                      <a:pt x="218" y="115"/>
                    </a:cubicBezTo>
                    <a:cubicBezTo>
                      <a:pt x="220" y="113"/>
                      <a:pt x="220" y="113"/>
                      <a:pt x="220" y="113"/>
                    </a:cubicBezTo>
                    <a:cubicBezTo>
                      <a:pt x="223" y="110"/>
                      <a:pt x="223" y="110"/>
                      <a:pt x="223" y="110"/>
                    </a:cubicBezTo>
                    <a:cubicBezTo>
                      <a:pt x="226" y="101"/>
                      <a:pt x="226" y="101"/>
                      <a:pt x="226" y="101"/>
                    </a:cubicBezTo>
                    <a:cubicBezTo>
                      <a:pt x="229" y="97"/>
                      <a:pt x="229" y="97"/>
                      <a:pt x="229" y="97"/>
                    </a:cubicBezTo>
                    <a:cubicBezTo>
                      <a:pt x="231" y="90"/>
                      <a:pt x="231" y="90"/>
                      <a:pt x="231" y="90"/>
                    </a:cubicBezTo>
                    <a:cubicBezTo>
                      <a:pt x="231" y="87"/>
                      <a:pt x="231" y="87"/>
                      <a:pt x="231" y="87"/>
                    </a:cubicBezTo>
                    <a:cubicBezTo>
                      <a:pt x="225" y="81"/>
                      <a:pt x="225" y="81"/>
                      <a:pt x="225" y="81"/>
                    </a:cubicBezTo>
                    <a:cubicBezTo>
                      <a:pt x="219" y="76"/>
                      <a:pt x="219" y="76"/>
                      <a:pt x="219" y="76"/>
                    </a:cubicBezTo>
                    <a:cubicBezTo>
                      <a:pt x="215" y="72"/>
                      <a:pt x="215" y="72"/>
                      <a:pt x="215" y="72"/>
                    </a:cubicBezTo>
                    <a:cubicBezTo>
                      <a:pt x="211" y="69"/>
                      <a:pt x="211" y="69"/>
                      <a:pt x="211" y="69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12" y="63"/>
                      <a:pt x="212" y="63"/>
                      <a:pt x="212" y="63"/>
                    </a:cubicBezTo>
                    <a:cubicBezTo>
                      <a:pt x="214" y="65"/>
                      <a:pt x="214" y="65"/>
                      <a:pt x="214" y="65"/>
                    </a:cubicBezTo>
                    <a:cubicBezTo>
                      <a:pt x="211" y="61"/>
                      <a:pt x="211" y="61"/>
                      <a:pt x="211" y="61"/>
                    </a:cubicBezTo>
                    <a:cubicBezTo>
                      <a:pt x="211" y="61"/>
                      <a:pt x="207" y="59"/>
                      <a:pt x="206" y="59"/>
                    </a:cubicBezTo>
                    <a:cubicBezTo>
                      <a:pt x="205" y="59"/>
                      <a:pt x="201" y="55"/>
                      <a:pt x="201" y="55"/>
                    </a:cubicBezTo>
                    <a:cubicBezTo>
                      <a:pt x="196" y="55"/>
                      <a:pt x="196" y="55"/>
                      <a:pt x="196" y="55"/>
                    </a:cubicBezTo>
                    <a:cubicBezTo>
                      <a:pt x="196" y="50"/>
                      <a:pt x="196" y="50"/>
                      <a:pt x="196" y="50"/>
                    </a:cubicBezTo>
                    <a:cubicBezTo>
                      <a:pt x="194" y="45"/>
                      <a:pt x="194" y="45"/>
                      <a:pt x="194" y="45"/>
                    </a:cubicBezTo>
                    <a:cubicBezTo>
                      <a:pt x="194" y="39"/>
                      <a:pt x="194" y="39"/>
                      <a:pt x="194" y="39"/>
                    </a:cubicBezTo>
                    <a:cubicBezTo>
                      <a:pt x="194" y="35"/>
                      <a:pt x="194" y="35"/>
                      <a:pt x="194" y="35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192" y="25"/>
                      <a:pt x="192" y="25"/>
                      <a:pt x="192" y="25"/>
                    </a:cubicBezTo>
                    <a:cubicBezTo>
                      <a:pt x="189" y="18"/>
                      <a:pt x="189" y="18"/>
                      <a:pt x="189" y="18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4" y="91"/>
                      <a:pt x="14" y="91"/>
                      <a:pt x="14" y="91"/>
                    </a:cubicBezTo>
                    <a:cubicBezTo>
                      <a:pt x="16" y="96"/>
                      <a:pt x="16" y="96"/>
                      <a:pt x="16" y="96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20" y="116"/>
                      <a:pt x="20" y="116"/>
                      <a:pt x="20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6" y="125"/>
                      <a:pt x="26" y="125"/>
                      <a:pt x="26" y="125"/>
                    </a:cubicBezTo>
                    <a:cubicBezTo>
                      <a:pt x="26" y="135"/>
                      <a:pt x="26" y="135"/>
                      <a:pt x="26" y="135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27" y="142"/>
                      <a:pt x="27" y="142"/>
                      <a:pt x="27" y="142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54"/>
                      <a:pt x="28" y="154"/>
                      <a:pt x="28" y="154"/>
                    </a:cubicBezTo>
                    <a:cubicBezTo>
                      <a:pt x="30" y="161"/>
                      <a:pt x="30" y="161"/>
                      <a:pt x="30" y="161"/>
                    </a:cubicBezTo>
                    <a:cubicBezTo>
                      <a:pt x="30" y="162"/>
                      <a:pt x="30" y="162"/>
                      <a:pt x="30" y="162"/>
                    </a:cubicBezTo>
                    <a:cubicBezTo>
                      <a:pt x="176" y="160"/>
                      <a:pt x="176" y="160"/>
                      <a:pt x="176" y="160"/>
                    </a:cubicBezTo>
                    <a:cubicBezTo>
                      <a:pt x="188" y="170"/>
                      <a:pt x="188" y="170"/>
                      <a:pt x="188" y="170"/>
                    </a:cubicBezTo>
                    <a:cubicBezTo>
                      <a:pt x="190" y="168"/>
                      <a:pt x="190" y="168"/>
                      <a:pt x="190" y="168"/>
                    </a:cubicBezTo>
                    <a:lnTo>
                      <a:pt x="189" y="161"/>
                    </a:lnTo>
                    <a:close/>
                  </a:path>
                </a:pathLst>
              </a:custGeom>
              <a:grp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defTabSz="1828434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Montserrat" charset="0"/>
                </a:endParaRP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71713BD-3F1A-ED4B-A9FD-AA7012936DD0}"/>
                  </a:ext>
                </a:extLst>
              </p:cNvPr>
              <p:cNvGrpSpPr/>
              <p:nvPr/>
            </p:nvGrpSpPr>
            <p:grpSpPr>
              <a:xfrm>
                <a:off x="10518923" y="5051349"/>
                <a:ext cx="12479668" cy="7642461"/>
                <a:chOff x="10518923" y="5051349"/>
                <a:chExt cx="12479668" cy="7642461"/>
              </a:xfrm>
              <a:grpFill/>
            </p:grpSpPr>
            <p:sp>
              <p:nvSpPr>
                <p:cNvPr id="168" name="Freeform 6">
                  <a:extLst>
                    <a:ext uri="{FF2B5EF4-FFF2-40B4-BE49-F238E27FC236}">
                      <a16:creationId xmlns:a16="http://schemas.microsoft.com/office/drawing/2014/main" id="{83E4BBD6-5617-3144-8205-566F2B8D2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81264" y="8600147"/>
                  <a:ext cx="1634177" cy="1677611"/>
                </a:xfrm>
                <a:custGeom>
                  <a:avLst/>
                  <a:gdLst>
                    <a:gd name="T0" fmla="*/ 34 w 228"/>
                    <a:gd name="T1" fmla="*/ 0 h 234"/>
                    <a:gd name="T2" fmla="*/ 228 w 228"/>
                    <a:gd name="T3" fmla="*/ 23 h 234"/>
                    <a:gd name="T4" fmla="*/ 227 w 228"/>
                    <a:gd name="T5" fmla="*/ 44 h 234"/>
                    <a:gd name="T6" fmla="*/ 224 w 228"/>
                    <a:gd name="T7" fmla="*/ 44 h 234"/>
                    <a:gd name="T8" fmla="*/ 210 w 228"/>
                    <a:gd name="T9" fmla="*/ 226 h 234"/>
                    <a:gd name="T10" fmla="*/ 91 w 228"/>
                    <a:gd name="T11" fmla="*/ 215 h 234"/>
                    <a:gd name="T12" fmla="*/ 90 w 228"/>
                    <a:gd name="T13" fmla="*/ 224 h 234"/>
                    <a:gd name="T14" fmla="*/ 32 w 228"/>
                    <a:gd name="T15" fmla="*/ 218 h 234"/>
                    <a:gd name="T16" fmla="*/ 29 w 228"/>
                    <a:gd name="T17" fmla="*/ 234 h 234"/>
                    <a:gd name="T18" fmla="*/ 0 w 228"/>
                    <a:gd name="T19" fmla="*/ 230 h 234"/>
                    <a:gd name="T20" fmla="*/ 34 w 228"/>
                    <a:gd name="T21" fmla="*/ 0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8" h="234">
                      <a:moveTo>
                        <a:pt x="34" y="0"/>
                      </a:moveTo>
                      <a:lnTo>
                        <a:pt x="228" y="23"/>
                      </a:lnTo>
                      <a:lnTo>
                        <a:pt x="227" y="44"/>
                      </a:lnTo>
                      <a:lnTo>
                        <a:pt x="224" y="44"/>
                      </a:lnTo>
                      <a:lnTo>
                        <a:pt x="210" y="226"/>
                      </a:lnTo>
                      <a:lnTo>
                        <a:pt x="91" y="215"/>
                      </a:lnTo>
                      <a:lnTo>
                        <a:pt x="90" y="224"/>
                      </a:lnTo>
                      <a:lnTo>
                        <a:pt x="32" y="218"/>
                      </a:lnTo>
                      <a:lnTo>
                        <a:pt x="29" y="234"/>
                      </a:lnTo>
                      <a:lnTo>
                        <a:pt x="0" y="230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69" name="Freeform 10">
                  <a:extLst>
                    <a:ext uri="{FF2B5EF4-FFF2-40B4-BE49-F238E27FC236}">
                      <a16:creationId xmlns:a16="http://schemas.microsoft.com/office/drawing/2014/main" id="{20DFF904-4ADA-F84F-9A20-56F44F4911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6771" y="8765045"/>
                  <a:ext cx="2014050" cy="1082568"/>
                </a:xfrm>
                <a:custGeom>
                  <a:avLst/>
                  <a:gdLst>
                    <a:gd name="T0" fmla="*/ 0 w 332"/>
                    <a:gd name="T1" fmla="*/ 25 h 178"/>
                    <a:gd name="T2" fmla="*/ 0 w 332"/>
                    <a:gd name="T3" fmla="*/ 28 h 178"/>
                    <a:gd name="T4" fmla="*/ 0 w 332"/>
                    <a:gd name="T5" fmla="*/ 25 h 178"/>
                    <a:gd name="T6" fmla="*/ 118 w 332"/>
                    <a:gd name="T7" fmla="*/ 32 h 178"/>
                    <a:gd name="T8" fmla="*/ 113 w 332"/>
                    <a:gd name="T9" fmla="*/ 123 h 178"/>
                    <a:gd name="T10" fmla="*/ 121 w 332"/>
                    <a:gd name="T11" fmla="*/ 131 h 178"/>
                    <a:gd name="T12" fmla="*/ 124 w 332"/>
                    <a:gd name="T13" fmla="*/ 134 h 178"/>
                    <a:gd name="T14" fmla="*/ 127 w 332"/>
                    <a:gd name="T15" fmla="*/ 134 h 178"/>
                    <a:gd name="T16" fmla="*/ 131 w 332"/>
                    <a:gd name="T17" fmla="*/ 133 h 178"/>
                    <a:gd name="T18" fmla="*/ 134 w 332"/>
                    <a:gd name="T19" fmla="*/ 134 h 178"/>
                    <a:gd name="T20" fmla="*/ 137 w 332"/>
                    <a:gd name="T21" fmla="*/ 133 h 178"/>
                    <a:gd name="T22" fmla="*/ 141 w 332"/>
                    <a:gd name="T23" fmla="*/ 135 h 178"/>
                    <a:gd name="T24" fmla="*/ 144 w 332"/>
                    <a:gd name="T25" fmla="*/ 144 h 178"/>
                    <a:gd name="T26" fmla="*/ 153 w 332"/>
                    <a:gd name="T27" fmla="*/ 144 h 178"/>
                    <a:gd name="T28" fmla="*/ 160 w 332"/>
                    <a:gd name="T29" fmla="*/ 148 h 178"/>
                    <a:gd name="T30" fmla="*/ 166 w 332"/>
                    <a:gd name="T31" fmla="*/ 147 h 178"/>
                    <a:gd name="T32" fmla="*/ 167 w 332"/>
                    <a:gd name="T33" fmla="*/ 147 h 178"/>
                    <a:gd name="T34" fmla="*/ 171 w 332"/>
                    <a:gd name="T35" fmla="*/ 151 h 178"/>
                    <a:gd name="T36" fmla="*/ 175 w 332"/>
                    <a:gd name="T37" fmla="*/ 148 h 178"/>
                    <a:gd name="T38" fmla="*/ 184 w 332"/>
                    <a:gd name="T39" fmla="*/ 149 h 178"/>
                    <a:gd name="T40" fmla="*/ 188 w 332"/>
                    <a:gd name="T41" fmla="*/ 156 h 178"/>
                    <a:gd name="T42" fmla="*/ 191 w 332"/>
                    <a:gd name="T43" fmla="*/ 156 h 178"/>
                    <a:gd name="T44" fmla="*/ 192 w 332"/>
                    <a:gd name="T45" fmla="*/ 162 h 178"/>
                    <a:gd name="T46" fmla="*/ 196 w 332"/>
                    <a:gd name="T47" fmla="*/ 163 h 178"/>
                    <a:gd name="T48" fmla="*/ 200 w 332"/>
                    <a:gd name="T49" fmla="*/ 160 h 178"/>
                    <a:gd name="T50" fmla="*/ 202 w 332"/>
                    <a:gd name="T51" fmla="*/ 157 h 178"/>
                    <a:gd name="T52" fmla="*/ 204 w 332"/>
                    <a:gd name="T53" fmla="*/ 157 h 178"/>
                    <a:gd name="T54" fmla="*/ 211 w 332"/>
                    <a:gd name="T55" fmla="*/ 162 h 178"/>
                    <a:gd name="T56" fmla="*/ 213 w 332"/>
                    <a:gd name="T57" fmla="*/ 166 h 178"/>
                    <a:gd name="T58" fmla="*/ 220 w 332"/>
                    <a:gd name="T59" fmla="*/ 162 h 178"/>
                    <a:gd name="T60" fmla="*/ 222 w 332"/>
                    <a:gd name="T61" fmla="*/ 164 h 178"/>
                    <a:gd name="T62" fmla="*/ 223 w 332"/>
                    <a:gd name="T63" fmla="*/ 170 h 178"/>
                    <a:gd name="T64" fmla="*/ 225 w 332"/>
                    <a:gd name="T65" fmla="*/ 169 h 178"/>
                    <a:gd name="T66" fmla="*/ 228 w 332"/>
                    <a:gd name="T67" fmla="*/ 164 h 178"/>
                    <a:gd name="T68" fmla="*/ 233 w 332"/>
                    <a:gd name="T69" fmla="*/ 163 h 178"/>
                    <a:gd name="T70" fmla="*/ 239 w 332"/>
                    <a:gd name="T71" fmla="*/ 166 h 178"/>
                    <a:gd name="T72" fmla="*/ 248 w 332"/>
                    <a:gd name="T73" fmla="*/ 165 h 178"/>
                    <a:gd name="T74" fmla="*/ 252 w 332"/>
                    <a:gd name="T75" fmla="*/ 169 h 178"/>
                    <a:gd name="T76" fmla="*/ 254 w 332"/>
                    <a:gd name="T77" fmla="*/ 172 h 178"/>
                    <a:gd name="T78" fmla="*/ 259 w 332"/>
                    <a:gd name="T79" fmla="*/ 171 h 178"/>
                    <a:gd name="T80" fmla="*/ 264 w 332"/>
                    <a:gd name="T81" fmla="*/ 167 h 178"/>
                    <a:gd name="T82" fmla="*/ 267 w 332"/>
                    <a:gd name="T83" fmla="*/ 164 h 178"/>
                    <a:gd name="T84" fmla="*/ 271 w 332"/>
                    <a:gd name="T85" fmla="*/ 164 h 178"/>
                    <a:gd name="T86" fmla="*/ 275 w 332"/>
                    <a:gd name="T87" fmla="*/ 166 h 178"/>
                    <a:gd name="T88" fmla="*/ 278 w 332"/>
                    <a:gd name="T89" fmla="*/ 165 h 178"/>
                    <a:gd name="T90" fmla="*/ 282 w 332"/>
                    <a:gd name="T91" fmla="*/ 162 h 178"/>
                    <a:gd name="T92" fmla="*/ 288 w 332"/>
                    <a:gd name="T93" fmla="*/ 163 h 178"/>
                    <a:gd name="T94" fmla="*/ 291 w 332"/>
                    <a:gd name="T95" fmla="*/ 164 h 178"/>
                    <a:gd name="T96" fmla="*/ 300 w 332"/>
                    <a:gd name="T97" fmla="*/ 161 h 178"/>
                    <a:gd name="T98" fmla="*/ 306 w 332"/>
                    <a:gd name="T99" fmla="*/ 163 h 178"/>
                    <a:gd name="T100" fmla="*/ 311 w 332"/>
                    <a:gd name="T101" fmla="*/ 168 h 178"/>
                    <a:gd name="T102" fmla="*/ 318 w 332"/>
                    <a:gd name="T103" fmla="*/ 173 h 178"/>
                    <a:gd name="T104" fmla="*/ 324 w 332"/>
                    <a:gd name="T105" fmla="*/ 173 h 178"/>
                    <a:gd name="T106" fmla="*/ 328 w 332"/>
                    <a:gd name="T107" fmla="*/ 176 h 178"/>
                    <a:gd name="T108" fmla="*/ 331 w 332"/>
                    <a:gd name="T109" fmla="*/ 178 h 178"/>
                    <a:gd name="T110" fmla="*/ 332 w 332"/>
                    <a:gd name="T111" fmla="*/ 88 h 178"/>
                    <a:gd name="T112" fmla="*/ 324 w 332"/>
                    <a:gd name="T113" fmla="*/ 37 h 178"/>
                    <a:gd name="T114" fmla="*/ 324 w 332"/>
                    <a:gd name="T115" fmla="*/ 12 h 178"/>
                    <a:gd name="T116" fmla="*/ 175 w 332"/>
                    <a:gd name="T117" fmla="*/ 9 h 178"/>
                    <a:gd name="T118" fmla="*/ 4 w 332"/>
                    <a:gd name="T119" fmla="*/ 0 h 178"/>
                    <a:gd name="T120" fmla="*/ 3 w 332"/>
                    <a:gd name="T121" fmla="*/ 25 h 178"/>
                    <a:gd name="T122" fmla="*/ 0 w 332"/>
                    <a:gd name="T123" fmla="*/ 2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32" h="178">
                      <a:moveTo>
                        <a:pt x="0" y="25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18" y="32"/>
                        <a:pt x="118" y="32"/>
                        <a:pt x="118" y="32"/>
                      </a:cubicBezTo>
                      <a:cubicBezTo>
                        <a:pt x="113" y="123"/>
                        <a:pt x="113" y="123"/>
                        <a:pt x="113" y="123"/>
                      </a:cubicBezTo>
                      <a:cubicBezTo>
                        <a:pt x="121" y="131"/>
                        <a:pt x="121" y="131"/>
                        <a:pt x="121" y="131"/>
                      </a:cubicBezTo>
                      <a:cubicBezTo>
                        <a:pt x="124" y="134"/>
                        <a:pt x="124" y="134"/>
                        <a:pt x="124" y="134"/>
                      </a:cubicBezTo>
                      <a:cubicBezTo>
                        <a:pt x="127" y="134"/>
                        <a:pt x="127" y="134"/>
                        <a:pt x="127" y="134"/>
                      </a:cubicBezTo>
                      <a:cubicBezTo>
                        <a:pt x="131" y="133"/>
                        <a:pt x="131" y="133"/>
                        <a:pt x="131" y="133"/>
                      </a:cubicBezTo>
                      <a:cubicBezTo>
                        <a:pt x="134" y="134"/>
                        <a:pt x="134" y="134"/>
                        <a:pt x="134" y="134"/>
                      </a:cubicBezTo>
                      <a:cubicBezTo>
                        <a:pt x="137" y="133"/>
                        <a:pt x="137" y="133"/>
                        <a:pt x="137" y="133"/>
                      </a:cubicBezTo>
                      <a:cubicBezTo>
                        <a:pt x="141" y="135"/>
                        <a:pt x="141" y="135"/>
                        <a:pt x="141" y="135"/>
                      </a:cubicBezTo>
                      <a:cubicBezTo>
                        <a:pt x="144" y="144"/>
                        <a:pt x="144" y="144"/>
                        <a:pt x="144" y="144"/>
                      </a:cubicBezTo>
                      <a:cubicBezTo>
                        <a:pt x="153" y="144"/>
                        <a:pt x="153" y="144"/>
                        <a:pt x="153" y="144"/>
                      </a:cubicBezTo>
                      <a:cubicBezTo>
                        <a:pt x="160" y="148"/>
                        <a:pt x="160" y="148"/>
                        <a:pt x="160" y="148"/>
                      </a:cubicBezTo>
                      <a:cubicBezTo>
                        <a:pt x="166" y="147"/>
                        <a:pt x="166" y="147"/>
                        <a:pt x="166" y="147"/>
                      </a:cubicBezTo>
                      <a:cubicBezTo>
                        <a:pt x="167" y="147"/>
                        <a:pt x="167" y="147"/>
                        <a:pt x="167" y="147"/>
                      </a:cubicBezTo>
                      <a:cubicBezTo>
                        <a:pt x="171" y="151"/>
                        <a:pt x="171" y="151"/>
                        <a:pt x="171" y="151"/>
                      </a:cubicBezTo>
                      <a:cubicBezTo>
                        <a:pt x="175" y="148"/>
                        <a:pt x="175" y="148"/>
                        <a:pt x="175" y="148"/>
                      </a:cubicBezTo>
                      <a:cubicBezTo>
                        <a:pt x="184" y="149"/>
                        <a:pt x="184" y="149"/>
                        <a:pt x="184" y="149"/>
                      </a:cubicBezTo>
                      <a:cubicBezTo>
                        <a:pt x="188" y="156"/>
                        <a:pt x="188" y="156"/>
                        <a:pt x="188" y="156"/>
                      </a:cubicBezTo>
                      <a:cubicBezTo>
                        <a:pt x="191" y="156"/>
                        <a:pt x="191" y="156"/>
                        <a:pt x="191" y="156"/>
                      </a:cubicBezTo>
                      <a:cubicBezTo>
                        <a:pt x="192" y="162"/>
                        <a:pt x="192" y="162"/>
                        <a:pt x="192" y="162"/>
                      </a:cubicBezTo>
                      <a:cubicBezTo>
                        <a:pt x="196" y="163"/>
                        <a:pt x="196" y="163"/>
                        <a:pt x="196" y="163"/>
                      </a:cubicBezTo>
                      <a:cubicBezTo>
                        <a:pt x="200" y="160"/>
                        <a:pt x="200" y="160"/>
                        <a:pt x="200" y="160"/>
                      </a:cubicBezTo>
                      <a:cubicBezTo>
                        <a:pt x="202" y="157"/>
                        <a:pt x="202" y="157"/>
                        <a:pt x="202" y="157"/>
                      </a:cubicBezTo>
                      <a:cubicBezTo>
                        <a:pt x="204" y="157"/>
                        <a:pt x="204" y="157"/>
                        <a:pt x="204" y="157"/>
                      </a:cubicBezTo>
                      <a:cubicBezTo>
                        <a:pt x="211" y="162"/>
                        <a:pt x="211" y="162"/>
                        <a:pt x="211" y="162"/>
                      </a:cubicBezTo>
                      <a:cubicBezTo>
                        <a:pt x="213" y="166"/>
                        <a:pt x="213" y="166"/>
                        <a:pt x="213" y="166"/>
                      </a:cubicBezTo>
                      <a:cubicBezTo>
                        <a:pt x="220" y="162"/>
                        <a:pt x="220" y="162"/>
                        <a:pt x="220" y="162"/>
                      </a:cubicBezTo>
                      <a:cubicBezTo>
                        <a:pt x="222" y="164"/>
                        <a:pt x="222" y="164"/>
                        <a:pt x="222" y="164"/>
                      </a:cubicBezTo>
                      <a:cubicBezTo>
                        <a:pt x="223" y="170"/>
                        <a:pt x="223" y="170"/>
                        <a:pt x="223" y="170"/>
                      </a:cubicBezTo>
                      <a:cubicBezTo>
                        <a:pt x="225" y="169"/>
                        <a:pt x="225" y="169"/>
                        <a:pt x="225" y="169"/>
                      </a:cubicBezTo>
                      <a:cubicBezTo>
                        <a:pt x="228" y="164"/>
                        <a:pt x="228" y="164"/>
                        <a:pt x="228" y="164"/>
                      </a:cubicBezTo>
                      <a:cubicBezTo>
                        <a:pt x="233" y="163"/>
                        <a:pt x="233" y="163"/>
                        <a:pt x="233" y="163"/>
                      </a:cubicBezTo>
                      <a:cubicBezTo>
                        <a:pt x="239" y="166"/>
                        <a:pt x="239" y="166"/>
                        <a:pt x="239" y="166"/>
                      </a:cubicBezTo>
                      <a:cubicBezTo>
                        <a:pt x="248" y="165"/>
                        <a:pt x="248" y="165"/>
                        <a:pt x="248" y="165"/>
                      </a:cubicBezTo>
                      <a:cubicBezTo>
                        <a:pt x="252" y="169"/>
                        <a:pt x="252" y="169"/>
                        <a:pt x="252" y="169"/>
                      </a:cubicBezTo>
                      <a:cubicBezTo>
                        <a:pt x="254" y="172"/>
                        <a:pt x="254" y="172"/>
                        <a:pt x="254" y="172"/>
                      </a:cubicBezTo>
                      <a:cubicBezTo>
                        <a:pt x="259" y="171"/>
                        <a:pt x="259" y="171"/>
                        <a:pt x="259" y="171"/>
                      </a:cubicBezTo>
                      <a:cubicBezTo>
                        <a:pt x="264" y="167"/>
                        <a:pt x="264" y="167"/>
                        <a:pt x="264" y="167"/>
                      </a:cubicBezTo>
                      <a:cubicBezTo>
                        <a:pt x="267" y="164"/>
                        <a:pt x="267" y="164"/>
                        <a:pt x="267" y="164"/>
                      </a:cubicBezTo>
                      <a:cubicBezTo>
                        <a:pt x="271" y="164"/>
                        <a:pt x="271" y="164"/>
                        <a:pt x="271" y="164"/>
                      </a:cubicBezTo>
                      <a:cubicBezTo>
                        <a:pt x="275" y="166"/>
                        <a:pt x="275" y="166"/>
                        <a:pt x="275" y="166"/>
                      </a:cubicBezTo>
                      <a:cubicBezTo>
                        <a:pt x="278" y="165"/>
                        <a:pt x="278" y="165"/>
                        <a:pt x="278" y="165"/>
                      </a:cubicBezTo>
                      <a:cubicBezTo>
                        <a:pt x="282" y="162"/>
                        <a:pt x="282" y="162"/>
                        <a:pt x="282" y="162"/>
                      </a:cubicBezTo>
                      <a:cubicBezTo>
                        <a:pt x="288" y="163"/>
                        <a:pt x="288" y="163"/>
                        <a:pt x="288" y="163"/>
                      </a:cubicBezTo>
                      <a:cubicBezTo>
                        <a:pt x="291" y="164"/>
                        <a:pt x="291" y="164"/>
                        <a:pt x="291" y="164"/>
                      </a:cubicBezTo>
                      <a:cubicBezTo>
                        <a:pt x="300" y="161"/>
                        <a:pt x="300" y="161"/>
                        <a:pt x="300" y="161"/>
                      </a:cubicBezTo>
                      <a:cubicBezTo>
                        <a:pt x="306" y="163"/>
                        <a:pt x="306" y="163"/>
                        <a:pt x="306" y="163"/>
                      </a:cubicBezTo>
                      <a:cubicBezTo>
                        <a:pt x="311" y="168"/>
                        <a:pt x="311" y="168"/>
                        <a:pt x="311" y="168"/>
                      </a:cubicBezTo>
                      <a:cubicBezTo>
                        <a:pt x="318" y="173"/>
                        <a:pt x="318" y="173"/>
                        <a:pt x="318" y="173"/>
                      </a:cubicBezTo>
                      <a:cubicBezTo>
                        <a:pt x="324" y="173"/>
                        <a:pt x="324" y="173"/>
                        <a:pt x="324" y="173"/>
                      </a:cubicBezTo>
                      <a:cubicBezTo>
                        <a:pt x="328" y="176"/>
                        <a:pt x="328" y="176"/>
                        <a:pt x="328" y="176"/>
                      </a:cubicBezTo>
                      <a:cubicBezTo>
                        <a:pt x="331" y="178"/>
                        <a:pt x="331" y="178"/>
                        <a:pt x="331" y="178"/>
                      </a:cubicBezTo>
                      <a:cubicBezTo>
                        <a:pt x="332" y="88"/>
                        <a:pt x="332" y="88"/>
                        <a:pt x="332" y="88"/>
                      </a:cubicBezTo>
                      <a:cubicBezTo>
                        <a:pt x="324" y="37"/>
                        <a:pt x="324" y="37"/>
                        <a:pt x="324" y="37"/>
                      </a:cubicBezTo>
                      <a:cubicBezTo>
                        <a:pt x="324" y="12"/>
                        <a:pt x="324" y="12"/>
                        <a:pt x="324" y="12"/>
                      </a:cubicBezTo>
                      <a:cubicBezTo>
                        <a:pt x="324" y="12"/>
                        <a:pt x="211" y="10"/>
                        <a:pt x="175" y="9"/>
                      </a:cubicBezTo>
                      <a:cubicBezTo>
                        <a:pt x="131" y="7"/>
                        <a:pt x="4" y="0"/>
                        <a:pt x="4" y="0"/>
                      </a:cubicBezTo>
                      <a:cubicBezTo>
                        <a:pt x="3" y="25"/>
                        <a:pt x="3" y="25"/>
                        <a:pt x="3" y="25"/>
                      </a:cubicBezTo>
                      <a:lnTo>
                        <a:pt x="0" y="25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70" name="Freeform 11">
                  <a:extLst>
                    <a:ext uri="{FF2B5EF4-FFF2-40B4-BE49-F238E27FC236}">
                      <a16:creationId xmlns:a16="http://schemas.microsoft.com/office/drawing/2014/main" id="{A25B8372-0BCE-5844-A209-C5553B7CD9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44799" y="7890391"/>
                  <a:ext cx="1705850" cy="946349"/>
                </a:xfrm>
                <a:custGeom>
                  <a:avLst/>
                  <a:gdLst>
                    <a:gd name="T0" fmla="*/ 282 w 282"/>
                    <a:gd name="T1" fmla="*/ 156 h 156"/>
                    <a:gd name="T2" fmla="*/ 282 w 282"/>
                    <a:gd name="T3" fmla="*/ 52 h 156"/>
                    <a:gd name="T4" fmla="*/ 276 w 282"/>
                    <a:gd name="T5" fmla="*/ 49 h 156"/>
                    <a:gd name="T6" fmla="*/ 273 w 282"/>
                    <a:gd name="T7" fmla="*/ 47 h 156"/>
                    <a:gd name="T8" fmla="*/ 271 w 282"/>
                    <a:gd name="T9" fmla="*/ 41 h 156"/>
                    <a:gd name="T10" fmla="*/ 265 w 282"/>
                    <a:gd name="T11" fmla="*/ 35 h 156"/>
                    <a:gd name="T12" fmla="*/ 268 w 282"/>
                    <a:gd name="T13" fmla="*/ 30 h 156"/>
                    <a:gd name="T14" fmla="*/ 271 w 282"/>
                    <a:gd name="T15" fmla="*/ 24 h 156"/>
                    <a:gd name="T16" fmla="*/ 271 w 282"/>
                    <a:gd name="T17" fmla="*/ 19 h 156"/>
                    <a:gd name="T18" fmla="*/ 269 w 282"/>
                    <a:gd name="T19" fmla="*/ 19 h 156"/>
                    <a:gd name="T20" fmla="*/ 260 w 282"/>
                    <a:gd name="T21" fmla="*/ 19 h 156"/>
                    <a:gd name="T22" fmla="*/ 258 w 282"/>
                    <a:gd name="T23" fmla="*/ 15 h 156"/>
                    <a:gd name="T24" fmla="*/ 254 w 282"/>
                    <a:gd name="T25" fmla="*/ 9 h 156"/>
                    <a:gd name="T26" fmla="*/ 165 w 282"/>
                    <a:gd name="T27" fmla="*/ 6 h 156"/>
                    <a:gd name="T28" fmla="*/ 10 w 282"/>
                    <a:gd name="T29" fmla="*/ 0 h 156"/>
                    <a:gd name="T30" fmla="*/ 0 w 282"/>
                    <a:gd name="T31" fmla="*/ 146 h 156"/>
                    <a:gd name="T32" fmla="*/ 133 w 282"/>
                    <a:gd name="T33" fmla="*/ 153 h 156"/>
                    <a:gd name="T34" fmla="*/ 282 w 282"/>
                    <a:gd name="T3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82" h="156">
                      <a:moveTo>
                        <a:pt x="282" y="156"/>
                      </a:moveTo>
                      <a:cubicBezTo>
                        <a:pt x="282" y="52"/>
                        <a:pt x="282" y="52"/>
                        <a:pt x="282" y="52"/>
                      </a:cubicBezTo>
                      <a:cubicBezTo>
                        <a:pt x="276" y="49"/>
                        <a:pt x="276" y="49"/>
                        <a:pt x="276" y="49"/>
                      </a:cubicBezTo>
                      <a:cubicBezTo>
                        <a:pt x="273" y="47"/>
                        <a:pt x="273" y="47"/>
                        <a:pt x="273" y="47"/>
                      </a:cubicBezTo>
                      <a:cubicBezTo>
                        <a:pt x="271" y="41"/>
                        <a:pt x="271" y="41"/>
                        <a:pt x="271" y="41"/>
                      </a:cubicBezTo>
                      <a:cubicBezTo>
                        <a:pt x="265" y="35"/>
                        <a:pt x="265" y="35"/>
                        <a:pt x="265" y="35"/>
                      </a:cubicBezTo>
                      <a:cubicBezTo>
                        <a:pt x="268" y="30"/>
                        <a:pt x="268" y="30"/>
                        <a:pt x="268" y="30"/>
                      </a:cubicBezTo>
                      <a:cubicBezTo>
                        <a:pt x="271" y="24"/>
                        <a:pt x="271" y="24"/>
                        <a:pt x="271" y="24"/>
                      </a:cubicBezTo>
                      <a:cubicBezTo>
                        <a:pt x="271" y="19"/>
                        <a:pt x="271" y="19"/>
                        <a:pt x="271" y="19"/>
                      </a:cubicBezTo>
                      <a:cubicBezTo>
                        <a:pt x="269" y="19"/>
                        <a:pt x="269" y="19"/>
                        <a:pt x="269" y="19"/>
                      </a:cubicBezTo>
                      <a:cubicBezTo>
                        <a:pt x="260" y="19"/>
                        <a:pt x="260" y="19"/>
                        <a:pt x="260" y="19"/>
                      </a:cubicBezTo>
                      <a:cubicBezTo>
                        <a:pt x="258" y="15"/>
                        <a:pt x="258" y="15"/>
                        <a:pt x="258" y="15"/>
                      </a:cubicBezTo>
                      <a:cubicBezTo>
                        <a:pt x="254" y="9"/>
                        <a:pt x="254" y="9"/>
                        <a:pt x="254" y="9"/>
                      </a:cubicBezTo>
                      <a:cubicBezTo>
                        <a:pt x="254" y="9"/>
                        <a:pt x="187" y="7"/>
                        <a:pt x="165" y="6"/>
                      </a:cubicBezTo>
                      <a:cubicBezTo>
                        <a:pt x="126" y="5"/>
                        <a:pt x="10" y="0"/>
                        <a:pt x="10" y="0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41" y="148"/>
                        <a:pt x="104" y="151"/>
                        <a:pt x="133" y="153"/>
                      </a:cubicBezTo>
                      <a:cubicBezTo>
                        <a:pt x="169" y="154"/>
                        <a:pt x="282" y="156"/>
                        <a:pt x="282" y="156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71" name="Freeform 22">
                  <a:extLst>
                    <a:ext uri="{FF2B5EF4-FFF2-40B4-BE49-F238E27FC236}">
                      <a16:creationId xmlns:a16="http://schemas.microsoft.com/office/drawing/2014/main" id="{CF725FF9-9F6C-A04A-AB11-90B6C2BBE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59999" y="5051349"/>
                  <a:ext cx="838592" cy="1340658"/>
                </a:xfrm>
                <a:custGeom>
                  <a:avLst/>
                  <a:gdLst>
                    <a:gd name="T0" fmla="*/ 34 w 117"/>
                    <a:gd name="T1" fmla="*/ 182 h 187"/>
                    <a:gd name="T2" fmla="*/ 34 w 117"/>
                    <a:gd name="T3" fmla="*/ 176 h 187"/>
                    <a:gd name="T4" fmla="*/ 37 w 117"/>
                    <a:gd name="T5" fmla="*/ 171 h 187"/>
                    <a:gd name="T6" fmla="*/ 40 w 117"/>
                    <a:gd name="T7" fmla="*/ 166 h 187"/>
                    <a:gd name="T8" fmla="*/ 44 w 117"/>
                    <a:gd name="T9" fmla="*/ 161 h 187"/>
                    <a:gd name="T10" fmla="*/ 40 w 117"/>
                    <a:gd name="T11" fmla="*/ 159 h 187"/>
                    <a:gd name="T12" fmla="*/ 42 w 117"/>
                    <a:gd name="T13" fmla="*/ 155 h 187"/>
                    <a:gd name="T14" fmla="*/ 45 w 117"/>
                    <a:gd name="T15" fmla="*/ 155 h 187"/>
                    <a:gd name="T16" fmla="*/ 48 w 117"/>
                    <a:gd name="T17" fmla="*/ 150 h 187"/>
                    <a:gd name="T18" fmla="*/ 52 w 117"/>
                    <a:gd name="T19" fmla="*/ 153 h 187"/>
                    <a:gd name="T20" fmla="*/ 51 w 117"/>
                    <a:gd name="T21" fmla="*/ 149 h 187"/>
                    <a:gd name="T22" fmla="*/ 56 w 117"/>
                    <a:gd name="T23" fmla="*/ 148 h 187"/>
                    <a:gd name="T24" fmla="*/ 59 w 117"/>
                    <a:gd name="T25" fmla="*/ 139 h 187"/>
                    <a:gd name="T26" fmla="*/ 67 w 117"/>
                    <a:gd name="T27" fmla="*/ 141 h 187"/>
                    <a:gd name="T28" fmla="*/ 68 w 117"/>
                    <a:gd name="T29" fmla="*/ 132 h 187"/>
                    <a:gd name="T30" fmla="*/ 68 w 117"/>
                    <a:gd name="T31" fmla="*/ 123 h 187"/>
                    <a:gd name="T32" fmla="*/ 69 w 117"/>
                    <a:gd name="T33" fmla="*/ 116 h 187"/>
                    <a:gd name="T34" fmla="*/ 79 w 117"/>
                    <a:gd name="T35" fmla="*/ 122 h 187"/>
                    <a:gd name="T36" fmla="*/ 81 w 117"/>
                    <a:gd name="T37" fmla="*/ 115 h 187"/>
                    <a:gd name="T38" fmla="*/ 84 w 117"/>
                    <a:gd name="T39" fmla="*/ 122 h 187"/>
                    <a:gd name="T40" fmla="*/ 88 w 117"/>
                    <a:gd name="T41" fmla="*/ 116 h 187"/>
                    <a:gd name="T42" fmla="*/ 87 w 117"/>
                    <a:gd name="T43" fmla="*/ 111 h 187"/>
                    <a:gd name="T44" fmla="*/ 95 w 117"/>
                    <a:gd name="T45" fmla="*/ 115 h 187"/>
                    <a:gd name="T46" fmla="*/ 97 w 117"/>
                    <a:gd name="T47" fmla="*/ 111 h 187"/>
                    <a:gd name="T48" fmla="*/ 103 w 117"/>
                    <a:gd name="T49" fmla="*/ 105 h 187"/>
                    <a:gd name="T50" fmla="*/ 106 w 117"/>
                    <a:gd name="T51" fmla="*/ 101 h 187"/>
                    <a:gd name="T52" fmla="*/ 114 w 117"/>
                    <a:gd name="T53" fmla="*/ 97 h 187"/>
                    <a:gd name="T54" fmla="*/ 116 w 117"/>
                    <a:gd name="T55" fmla="*/ 88 h 187"/>
                    <a:gd name="T56" fmla="*/ 112 w 117"/>
                    <a:gd name="T57" fmla="*/ 86 h 187"/>
                    <a:gd name="T58" fmla="*/ 112 w 117"/>
                    <a:gd name="T59" fmla="*/ 82 h 187"/>
                    <a:gd name="T60" fmla="*/ 104 w 117"/>
                    <a:gd name="T61" fmla="*/ 77 h 187"/>
                    <a:gd name="T62" fmla="*/ 101 w 117"/>
                    <a:gd name="T63" fmla="*/ 64 h 187"/>
                    <a:gd name="T64" fmla="*/ 95 w 117"/>
                    <a:gd name="T65" fmla="*/ 63 h 187"/>
                    <a:gd name="T66" fmla="*/ 84 w 117"/>
                    <a:gd name="T67" fmla="*/ 56 h 187"/>
                    <a:gd name="T68" fmla="*/ 77 w 117"/>
                    <a:gd name="T69" fmla="*/ 31 h 187"/>
                    <a:gd name="T70" fmla="*/ 71 w 117"/>
                    <a:gd name="T71" fmla="*/ 11 h 187"/>
                    <a:gd name="T72" fmla="*/ 53 w 117"/>
                    <a:gd name="T73" fmla="*/ 3 h 187"/>
                    <a:gd name="T74" fmla="*/ 42 w 117"/>
                    <a:gd name="T75" fmla="*/ 11 h 187"/>
                    <a:gd name="T76" fmla="*/ 30 w 117"/>
                    <a:gd name="T77" fmla="*/ 5 h 187"/>
                    <a:gd name="T78" fmla="*/ 22 w 117"/>
                    <a:gd name="T79" fmla="*/ 22 h 187"/>
                    <a:gd name="T80" fmla="*/ 13 w 117"/>
                    <a:gd name="T81" fmla="*/ 54 h 187"/>
                    <a:gd name="T82" fmla="*/ 15 w 117"/>
                    <a:gd name="T83" fmla="*/ 71 h 187"/>
                    <a:gd name="T84" fmla="*/ 12 w 117"/>
                    <a:gd name="T85" fmla="*/ 82 h 187"/>
                    <a:gd name="T86" fmla="*/ 7 w 117"/>
                    <a:gd name="T87" fmla="*/ 95 h 187"/>
                    <a:gd name="T88" fmla="*/ 0 w 117"/>
                    <a:gd name="T89" fmla="*/ 10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17" h="187">
                      <a:moveTo>
                        <a:pt x="33" y="187"/>
                      </a:moveTo>
                      <a:lnTo>
                        <a:pt x="33" y="185"/>
                      </a:lnTo>
                      <a:lnTo>
                        <a:pt x="34" y="182"/>
                      </a:lnTo>
                      <a:lnTo>
                        <a:pt x="34" y="181"/>
                      </a:lnTo>
                      <a:lnTo>
                        <a:pt x="34" y="178"/>
                      </a:lnTo>
                      <a:lnTo>
                        <a:pt x="34" y="176"/>
                      </a:lnTo>
                      <a:lnTo>
                        <a:pt x="35" y="174"/>
                      </a:lnTo>
                      <a:lnTo>
                        <a:pt x="37" y="174"/>
                      </a:lnTo>
                      <a:lnTo>
                        <a:pt x="37" y="171"/>
                      </a:lnTo>
                      <a:lnTo>
                        <a:pt x="38" y="169"/>
                      </a:lnTo>
                      <a:lnTo>
                        <a:pt x="38" y="166"/>
                      </a:lnTo>
                      <a:lnTo>
                        <a:pt x="40" y="166"/>
                      </a:lnTo>
                      <a:lnTo>
                        <a:pt x="41" y="166"/>
                      </a:lnTo>
                      <a:lnTo>
                        <a:pt x="44" y="166"/>
                      </a:lnTo>
                      <a:lnTo>
                        <a:pt x="44" y="161"/>
                      </a:lnTo>
                      <a:lnTo>
                        <a:pt x="41" y="161"/>
                      </a:lnTo>
                      <a:lnTo>
                        <a:pt x="40" y="161"/>
                      </a:lnTo>
                      <a:lnTo>
                        <a:pt x="40" y="159"/>
                      </a:lnTo>
                      <a:lnTo>
                        <a:pt x="40" y="158"/>
                      </a:lnTo>
                      <a:lnTo>
                        <a:pt x="42" y="156"/>
                      </a:lnTo>
                      <a:lnTo>
                        <a:pt x="42" y="155"/>
                      </a:lnTo>
                      <a:lnTo>
                        <a:pt x="44" y="153"/>
                      </a:lnTo>
                      <a:lnTo>
                        <a:pt x="45" y="154"/>
                      </a:lnTo>
                      <a:lnTo>
                        <a:pt x="45" y="155"/>
                      </a:lnTo>
                      <a:lnTo>
                        <a:pt x="47" y="154"/>
                      </a:lnTo>
                      <a:lnTo>
                        <a:pt x="48" y="153"/>
                      </a:lnTo>
                      <a:lnTo>
                        <a:pt x="48" y="150"/>
                      </a:lnTo>
                      <a:lnTo>
                        <a:pt x="50" y="152"/>
                      </a:lnTo>
                      <a:lnTo>
                        <a:pt x="51" y="153"/>
                      </a:lnTo>
                      <a:lnTo>
                        <a:pt x="52" y="153"/>
                      </a:lnTo>
                      <a:lnTo>
                        <a:pt x="52" y="150"/>
                      </a:lnTo>
                      <a:lnTo>
                        <a:pt x="52" y="149"/>
                      </a:lnTo>
                      <a:lnTo>
                        <a:pt x="51" y="149"/>
                      </a:lnTo>
                      <a:lnTo>
                        <a:pt x="50" y="147"/>
                      </a:lnTo>
                      <a:lnTo>
                        <a:pt x="54" y="147"/>
                      </a:lnTo>
                      <a:lnTo>
                        <a:pt x="56" y="148"/>
                      </a:lnTo>
                      <a:lnTo>
                        <a:pt x="59" y="147"/>
                      </a:lnTo>
                      <a:lnTo>
                        <a:pt x="60" y="144"/>
                      </a:lnTo>
                      <a:lnTo>
                        <a:pt x="59" y="139"/>
                      </a:lnTo>
                      <a:lnTo>
                        <a:pt x="61" y="139"/>
                      </a:lnTo>
                      <a:lnTo>
                        <a:pt x="64" y="142"/>
                      </a:lnTo>
                      <a:lnTo>
                        <a:pt x="67" y="141"/>
                      </a:lnTo>
                      <a:lnTo>
                        <a:pt x="68" y="139"/>
                      </a:lnTo>
                      <a:lnTo>
                        <a:pt x="69" y="135"/>
                      </a:lnTo>
                      <a:lnTo>
                        <a:pt x="68" y="132"/>
                      </a:lnTo>
                      <a:lnTo>
                        <a:pt x="69" y="128"/>
                      </a:lnTo>
                      <a:lnTo>
                        <a:pt x="69" y="126"/>
                      </a:lnTo>
                      <a:lnTo>
                        <a:pt x="68" y="123"/>
                      </a:lnTo>
                      <a:lnTo>
                        <a:pt x="68" y="121"/>
                      </a:lnTo>
                      <a:lnTo>
                        <a:pt x="69" y="118"/>
                      </a:lnTo>
                      <a:lnTo>
                        <a:pt x="69" y="116"/>
                      </a:lnTo>
                      <a:lnTo>
                        <a:pt x="73" y="120"/>
                      </a:lnTo>
                      <a:lnTo>
                        <a:pt x="74" y="122"/>
                      </a:lnTo>
                      <a:lnTo>
                        <a:pt x="79" y="122"/>
                      </a:lnTo>
                      <a:lnTo>
                        <a:pt x="79" y="120"/>
                      </a:lnTo>
                      <a:lnTo>
                        <a:pt x="79" y="116"/>
                      </a:lnTo>
                      <a:lnTo>
                        <a:pt x="81" y="115"/>
                      </a:lnTo>
                      <a:lnTo>
                        <a:pt x="84" y="116"/>
                      </a:lnTo>
                      <a:lnTo>
                        <a:pt x="84" y="118"/>
                      </a:lnTo>
                      <a:lnTo>
                        <a:pt x="84" y="122"/>
                      </a:lnTo>
                      <a:lnTo>
                        <a:pt x="87" y="121"/>
                      </a:lnTo>
                      <a:lnTo>
                        <a:pt x="90" y="118"/>
                      </a:lnTo>
                      <a:lnTo>
                        <a:pt x="88" y="116"/>
                      </a:lnTo>
                      <a:lnTo>
                        <a:pt x="86" y="114"/>
                      </a:lnTo>
                      <a:lnTo>
                        <a:pt x="86" y="112"/>
                      </a:lnTo>
                      <a:lnTo>
                        <a:pt x="87" y="111"/>
                      </a:lnTo>
                      <a:lnTo>
                        <a:pt x="90" y="114"/>
                      </a:lnTo>
                      <a:lnTo>
                        <a:pt x="93" y="116"/>
                      </a:lnTo>
                      <a:lnTo>
                        <a:pt x="95" y="115"/>
                      </a:lnTo>
                      <a:lnTo>
                        <a:pt x="94" y="111"/>
                      </a:lnTo>
                      <a:lnTo>
                        <a:pt x="95" y="111"/>
                      </a:lnTo>
                      <a:lnTo>
                        <a:pt x="97" y="111"/>
                      </a:lnTo>
                      <a:lnTo>
                        <a:pt x="97" y="105"/>
                      </a:lnTo>
                      <a:lnTo>
                        <a:pt x="101" y="105"/>
                      </a:lnTo>
                      <a:lnTo>
                        <a:pt x="103" y="105"/>
                      </a:lnTo>
                      <a:lnTo>
                        <a:pt x="104" y="104"/>
                      </a:lnTo>
                      <a:lnTo>
                        <a:pt x="104" y="101"/>
                      </a:lnTo>
                      <a:lnTo>
                        <a:pt x="106" y="101"/>
                      </a:lnTo>
                      <a:lnTo>
                        <a:pt x="107" y="100"/>
                      </a:lnTo>
                      <a:lnTo>
                        <a:pt x="110" y="97"/>
                      </a:lnTo>
                      <a:lnTo>
                        <a:pt x="114" y="97"/>
                      </a:lnTo>
                      <a:lnTo>
                        <a:pt x="116" y="95"/>
                      </a:lnTo>
                      <a:lnTo>
                        <a:pt x="117" y="89"/>
                      </a:lnTo>
                      <a:lnTo>
                        <a:pt x="116" y="88"/>
                      </a:lnTo>
                      <a:lnTo>
                        <a:pt x="115" y="88"/>
                      </a:lnTo>
                      <a:lnTo>
                        <a:pt x="113" y="88"/>
                      </a:lnTo>
                      <a:lnTo>
                        <a:pt x="112" y="86"/>
                      </a:lnTo>
                      <a:lnTo>
                        <a:pt x="114" y="84"/>
                      </a:lnTo>
                      <a:lnTo>
                        <a:pt x="114" y="83"/>
                      </a:lnTo>
                      <a:lnTo>
                        <a:pt x="112" y="82"/>
                      </a:lnTo>
                      <a:lnTo>
                        <a:pt x="110" y="77"/>
                      </a:lnTo>
                      <a:lnTo>
                        <a:pt x="106" y="77"/>
                      </a:lnTo>
                      <a:lnTo>
                        <a:pt x="104" y="77"/>
                      </a:lnTo>
                      <a:lnTo>
                        <a:pt x="102" y="73"/>
                      </a:lnTo>
                      <a:lnTo>
                        <a:pt x="101" y="68"/>
                      </a:lnTo>
                      <a:lnTo>
                        <a:pt x="101" y="64"/>
                      </a:lnTo>
                      <a:lnTo>
                        <a:pt x="100" y="61"/>
                      </a:lnTo>
                      <a:lnTo>
                        <a:pt x="97" y="62"/>
                      </a:lnTo>
                      <a:lnTo>
                        <a:pt x="95" y="63"/>
                      </a:lnTo>
                      <a:lnTo>
                        <a:pt x="91" y="63"/>
                      </a:lnTo>
                      <a:lnTo>
                        <a:pt x="87" y="61"/>
                      </a:lnTo>
                      <a:lnTo>
                        <a:pt x="84" y="56"/>
                      </a:lnTo>
                      <a:lnTo>
                        <a:pt x="83" y="49"/>
                      </a:lnTo>
                      <a:lnTo>
                        <a:pt x="79" y="40"/>
                      </a:lnTo>
                      <a:lnTo>
                        <a:pt x="77" y="31"/>
                      </a:lnTo>
                      <a:lnTo>
                        <a:pt x="75" y="26"/>
                      </a:lnTo>
                      <a:lnTo>
                        <a:pt x="73" y="18"/>
                      </a:lnTo>
                      <a:lnTo>
                        <a:pt x="71" y="11"/>
                      </a:lnTo>
                      <a:lnTo>
                        <a:pt x="69" y="8"/>
                      </a:lnTo>
                      <a:lnTo>
                        <a:pt x="56" y="0"/>
                      </a:lnTo>
                      <a:lnTo>
                        <a:pt x="53" y="3"/>
                      </a:lnTo>
                      <a:lnTo>
                        <a:pt x="50" y="7"/>
                      </a:lnTo>
                      <a:lnTo>
                        <a:pt x="45" y="11"/>
                      </a:lnTo>
                      <a:lnTo>
                        <a:pt x="42" y="11"/>
                      </a:lnTo>
                      <a:lnTo>
                        <a:pt x="39" y="9"/>
                      </a:lnTo>
                      <a:lnTo>
                        <a:pt x="34" y="6"/>
                      </a:lnTo>
                      <a:lnTo>
                        <a:pt x="30" y="5"/>
                      </a:lnTo>
                      <a:lnTo>
                        <a:pt x="29" y="5"/>
                      </a:lnTo>
                      <a:lnTo>
                        <a:pt x="27" y="7"/>
                      </a:lnTo>
                      <a:lnTo>
                        <a:pt x="22" y="22"/>
                      </a:lnTo>
                      <a:lnTo>
                        <a:pt x="20" y="33"/>
                      </a:lnTo>
                      <a:lnTo>
                        <a:pt x="15" y="45"/>
                      </a:lnTo>
                      <a:lnTo>
                        <a:pt x="13" y="54"/>
                      </a:lnTo>
                      <a:lnTo>
                        <a:pt x="12" y="64"/>
                      </a:lnTo>
                      <a:lnTo>
                        <a:pt x="13" y="69"/>
                      </a:lnTo>
                      <a:lnTo>
                        <a:pt x="15" y="71"/>
                      </a:lnTo>
                      <a:lnTo>
                        <a:pt x="14" y="73"/>
                      </a:lnTo>
                      <a:lnTo>
                        <a:pt x="12" y="76"/>
                      </a:lnTo>
                      <a:lnTo>
                        <a:pt x="12" y="82"/>
                      </a:lnTo>
                      <a:lnTo>
                        <a:pt x="10" y="87"/>
                      </a:lnTo>
                      <a:lnTo>
                        <a:pt x="10" y="94"/>
                      </a:lnTo>
                      <a:lnTo>
                        <a:pt x="7" y="95"/>
                      </a:lnTo>
                      <a:lnTo>
                        <a:pt x="7" y="100"/>
                      </a:lnTo>
                      <a:lnTo>
                        <a:pt x="1" y="100"/>
                      </a:lnTo>
                      <a:lnTo>
                        <a:pt x="0" y="103"/>
                      </a:lnTo>
                      <a:lnTo>
                        <a:pt x="23" y="178"/>
                      </a:lnTo>
                      <a:lnTo>
                        <a:pt x="33" y="187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72" name="Freeform 24">
                  <a:extLst>
                    <a:ext uri="{FF2B5EF4-FFF2-40B4-BE49-F238E27FC236}">
                      <a16:creationId xmlns:a16="http://schemas.microsoft.com/office/drawing/2014/main" id="{D21DC84B-DE7C-2141-BD81-E7B9726D9D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15623" y="5882985"/>
                  <a:ext cx="401378" cy="724100"/>
                </a:xfrm>
                <a:custGeom>
                  <a:avLst/>
                  <a:gdLst>
                    <a:gd name="T0" fmla="*/ 0 w 56"/>
                    <a:gd name="T1" fmla="*/ 23 h 101"/>
                    <a:gd name="T2" fmla="*/ 2 w 56"/>
                    <a:gd name="T3" fmla="*/ 28 h 101"/>
                    <a:gd name="T4" fmla="*/ 5 w 56"/>
                    <a:gd name="T5" fmla="*/ 35 h 101"/>
                    <a:gd name="T6" fmla="*/ 8 w 56"/>
                    <a:gd name="T7" fmla="*/ 36 h 101"/>
                    <a:gd name="T8" fmla="*/ 11 w 56"/>
                    <a:gd name="T9" fmla="*/ 44 h 101"/>
                    <a:gd name="T10" fmla="*/ 8 w 56"/>
                    <a:gd name="T11" fmla="*/ 46 h 101"/>
                    <a:gd name="T12" fmla="*/ 7 w 56"/>
                    <a:gd name="T13" fmla="*/ 53 h 101"/>
                    <a:gd name="T14" fmla="*/ 11 w 56"/>
                    <a:gd name="T15" fmla="*/ 60 h 101"/>
                    <a:gd name="T16" fmla="*/ 14 w 56"/>
                    <a:gd name="T17" fmla="*/ 68 h 101"/>
                    <a:gd name="T18" fmla="*/ 18 w 56"/>
                    <a:gd name="T19" fmla="*/ 71 h 101"/>
                    <a:gd name="T20" fmla="*/ 19 w 56"/>
                    <a:gd name="T21" fmla="*/ 82 h 101"/>
                    <a:gd name="T22" fmla="*/ 21 w 56"/>
                    <a:gd name="T23" fmla="*/ 91 h 101"/>
                    <a:gd name="T24" fmla="*/ 25 w 56"/>
                    <a:gd name="T25" fmla="*/ 100 h 101"/>
                    <a:gd name="T26" fmla="*/ 25 w 56"/>
                    <a:gd name="T27" fmla="*/ 101 h 101"/>
                    <a:gd name="T28" fmla="*/ 47 w 56"/>
                    <a:gd name="T29" fmla="*/ 98 h 101"/>
                    <a:gd name="T30" fmla="*/ 45 w 56"/>
                    <a:gd name="T31" fmla="*/ 91 h 101"/>
                    <a:gd name="T32" fmla="*/ 46 w 56"/>
                    <a:gd name="T33" fmla="*/ 82 h 101"/>
                    <a:gd name="T34" fmla="*/ 45 w 56"/>
                    <a:gd name="T35" fmla="*/ 71 h 101"/>
                    <a:gd name="T36" fmla="*/ 44 w 56"/>
                    <a:gd name="T37" fmla="*/ 60 h 101"/>
                    <a:gd name="T38" fmla="*/ 47 w 56"/>
                    <a:gd name="T39" fmla="*/ 45 h 101"/>
                    <a:gd name="T40" fmla="*/ 47 w 56"/>
                    <a:gd name="T41" fmla="*/ 32 h 101"/>
                    <a:gd name="T42" fmla="*/ 56 w 56"/>
                    <a:gd name="T43" fmla="*/ 25 h 101"/>
                    <a:gd name="T44" fmla="*/ 56 w 56"/>
                    <a:gd name="T45" fmla="*/ 21 h 101"/>
                    <a:gd name="T46" fmla="*/ 53 w 56"/>
                    <a:gd name="T47" fmla="*/ 17 h 101"/>
                    <a:gd name="T48" fmla="*/ 53 w 56"/>
                    <a:gd name="T49" fmla="*/ 12 h 101"/>
                    <a:gd name="T50" fmla="*/ 53 w 56"/>
                    <a:gd name="T51" fmla="*/ 4 h 101"/>
                    <a:gd name="T52" fmla="*/ 50 w 56"/>
                    <a:gd name="T53" fmla="*/ 0 h 101"/>
                    <a:gd name="T54" fmla="*/ 43 w 56"/>
                    <a:gd name="T55" fmla="*/ 2 h 101"/>
                    <a:gd name="T56" fmla="*/ 36 w 56"/>
                    <a:gd name="T57" fmla="*/ 4 h 101"/>
                    <a:gd name="T58" fmla="*/ 22 w 56"/>
                    <a:gd name="T59" fmla="*/ 6 h 101"/>
                    <a:gd name="T60" fmla="*/ 15 w 56"/>
                    <a:gd name="T61" fmla="*/ 8 h 101"/>
                    <a:gd name="T62" fmla="*/ 5 w 56"/>
                    <a:gd name="T63" fmla="*/ 12 h 101"/>
                    <a:gd name="T64" fmla="*/ 0 w 56"/>
                    <a:gd name="T65" fmla="*/ 12 h 101"/>
                    <a:gd name="T66" fmla="*/ 0 w 56"/>
                    <a:gd name="T67" fmla="*/ 17 h 101"/>
                    <a:gd name="T68" fmla="*/ 0 w 56"/>
                    <a:gd name="T69" fmla="*/ 23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6" h="101">
                      <a:moveTo>
                        <a:pt x="0" y="23"/>
                      </a:moveTo>
                      <a:lnTo>
                        <a:pt x="2" y="28"/>
                      </a:lnTo>
                      <a:lnTo>
                        <a:pt x="5" y="35"/>
                      </a:lnTo>
                      <a:lnTo>
                        <a:pt x="8" y="36"/>
                      </a:lnTo>
                      <a:lnTo>
                        <a:pt x="11" y="44"/>
                      </a:lnTo>
                      <a:lnTo>
                        <a:pt x="8" y="46"/>
                      </a:lnTo>
                      <a:lnTo>
                        <a:pt x="7" y="53"/>
                      </a:lnTo>
                      <a:lnTo>
                        <a:pt x="11" y="60"/>
                      </a:lnTo>
                      <a:lnTo>
                        <a:pt x="14" y="68"/>
                      </a:lnTo>
                      <a:lnTo>
                        <a:pt x="18" y="71"/>
                      </a:lnTo>
                      <a:lnTo>
                        <a:pt x="19" y="82"/>
                      </a:lnTo>
                      <a:lnTo>
                        <a:pt x="21" y="91"/>
                      </a:lnTo>
                      <a:lnTo>
                        <a:pt x="25" y="100"/>
                      </a:lnTo>
                      <a:lnTo>
                        <a:pt x="25" y="101"/>
                      </a:lnTo>
                      <a:lnTo>
                        <a:pt x="47" y="98"/>
                      </a:lnTo>
                      <a:lnTo>
                        <a:pt x="45" y="91"/>
                      </a:lnTo>
                      <a:lnTo>
                        <a:pt x="46" y="82"/>
                      </a:lnTo>
                      <a:lnTo>
                        <a:pt x="45" y="71"/>
                      </a:lnTo>
                      <a:lnTo>
                        <a:pt x="44" y="60"/>
                      </a:lnTo>
                      <a:lnTo>
                        <a:pt x="47" y="45"/>
                      </a:lnTo>
                      <a:lnTo>
                        <a:pt x="47" y="32"/>
                      </a:lnTo>
                      <a:lnTo>
                        <a:pt x="56" y="25"/>
                      </a:lnTo>
                      <a:lnTo>
                        <a:pt x="56" y="21"/>
                      </a:lnTo>
                      <a:lnTo>
                        <a:pt x="53" y="17"/>
                      </a:lnTo>
                      <a:lnTo>
                        <a:pt x="53" y="12"/>
                      </a:lnTo>
                      <a:lnTo>
                        <a:pt x="53" y="4"/>
                      </a:lnTo>
                      <a:lnTo>
                        <a:pt x="50" y="0"/>
                      </a:lnTo>
                      <a:lnTo>
                        <a:pt x="43" y="2"/>
                      </a:lnTo>
                      <a:lnTo>
                        <a:pt x="36" y="4"/>
                      </a:lnTo>
                      <a:lnTo>
                        <a:pt x="22" y="6"/>
                      </a:lnTo>
                      <a:lnTo>
                        <a:pt x="15" y="8"/>
                      </a:lnTo>
                      <a:lnTo>
                        <a:pt x="5" y="12"/>
                      </a:lnTo>
                      <a:lnTo>
                        <a:pt x="0" y="12"/>
                      </a:lnTo>
                      <a:lnTo>
                        <a:pt x="0" y="17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73" name="Freeform 25">
                  <a:extLst>
                    <a:ext uri="{FF2B5EF4-FFF2-40B4-BE49-F238E27FC236}">
                      <a16:creationId xmlns:a16="http://schemas.microsoft.com/office/drawing/2014/main" id="{94EFFC5F-3CE1-1847-BB7E-3AE23A1BD8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30990" y="5789783"/>
                  <a:ext cx="358372" cy="795791"/>
                </a:xfrm>
                <a:custGeom>
                  <a:avLst/>
                  <a:gdLst>
                    <a:gd name="T0" fmla="*/ 18 w 50"/>
                    <a:gd name="T1" fmla="*/ 0 h 111"/>
                    <a:gd name="T2" fmla="*/ 14 w 50"/>
                    <a:gd name="T3" fmla="*/ 1 h 111"/>
                    <a:gd name="T4" fmla="*/ 9 w 50"/>
                    <a:gd name="T5" fmla="*/ 1 h 111"/>
                    <a:gd name="T6" fmla="*/ 9 w 50"/>
                    <a:gd name="T7" fmla="*/ 6 h 111"/>
                    <a:gd name="T8" fmla="*/ 8 w 50"/>
                    <a:gd name="T9" fmla="*/ 9 h 111"/>
                    <a:gd name="T10" fmla="*/ 6 w 50"/>
                    <a:gd name="T11" fmla="*/ 13 h 111"/>
                    <a:gd name="T12" fmla="*/ 9 w 50"/>
                    <a:gd name="T13" fmla="*/ 17 h 111"/>
                    <a:gd name="T14" fmla="*/ 9 w 50"/>
                    <a:gd name="T15" fmla="*/ 25 h 111"/>
                    <a:gd name="T16" fmla="*/ 9 w 50"/>
                    <a:gd name="T17" fmla="*/ 30 h 111"/>
                    <a:gd name="T18" fmla="*/ 12 w 50"/>
                    <a:gd name="T19" fmla="*/ 34 h 111"/>
                    <a:gd name="T20" fmla="*/ 12 w 50"/>
                    <a:gd name="T21" fmla="*/ 38 h 111"/>
                    <a:gd name="T22" fmla="*/ 3 w 50"/>
                    <a:gd name="T23" fmla="*/ 45 h 111"/>
                    <a:gd name="T24" fmla="*/ 3 w 50"/>
                    <a:gd name="T25" fmla="*/ 58 h 111"/>
                    <a:gd name="T26" fmla="*/ 0 w 50"/>
                    <a:gd name="T27" fmla="*/ 73 h 111"/>
                    <a:gd name="T28" fmla="*/ 1 w 50"/>
                    <a:gd name="T29" fmla="*/ 84 h 111"/>
                    <a:gd name="T30" fmla="*/ 2 w 50"/>
                    <a:gd name="T31" fmla="*/ 95 h 111"/>
                    <a:gd name="T32" fmla="*/ 1 w 50"/>
                    <a:gd name="T33" fmla="*/ 104 h 111"/>
                    <a:gd name="T34" fmla="*/ 3 w 50"/>
                    <a:gd name="T35" fmla="*/ 111 h 111"/>
                    <a:gd name="T36" fmla="*/ 40 w 50"/>
                    <a:gd name="T37" fmla="*/ 102 h 111"/>
                    <a:gd name="T38" fmla="*/ 41 w 50"/>
                    <a:gd name="T39" fmla="*/ 97 h 111"/>
                    <a:gd name="T40" fmla="*/ 49 w 50"/>
                    <a:gd name="T41" fmla="*/ 94 h 111"/>
                    <a:gd name="T42" fmla="*/ 48 w 50"/>
                    <a:gd name="T43" fmla="*/ 91 h 111"/>
                    <a:gd name="T44" fmla="*/ 50 w 50"/>
                    <a:gd name="T45" fmla="*/ 83 h 111"/>
                    <a:gd name="T46" fmla="*/ 50 w 50"/>
                    <a:gd name="T47" fmla="*/ 83 h 111"/>
                    <a:gd name="T48" fmla="*/ 41 w 50"/>
                    <a:gd name="T49" fmla="*/ 75 h 111"/>
                    <a:gd name="T50" fmla="*/ 18 w 50"/>
                    <a:gd name="T51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0" h="111">
                      <a:moveTo>
                        <a:pt x="18" y="0"/>
                      </a:moveTo>
                      <a:lnTo>
                        <a:pt x="14" y="1"/>
                      </a:lnTo>
                      <a:lnTo>
                        <a:pt x="9" y="1"/>
                      </a:lnTo>
                      <a:lnTo>
                        <a:pt x="9" y="6"/>
                      </a:lnTo>
                      <a:lnTo>
                        <a:pt x="8" y="9"/>
                      </a:lnTo>
                      <a:lnTo>
                        <a:pt x="6" y="13"/>
                      </a:lnTo>
                      <a:lnTo>
                        <a:pt x="9" y="17"/>
                      </a:lnTo>
                      <a:lnTo>
                        <a:pt x="9" y="25"/>
                      </a:lnTo>
                      <a:lnTo>
                        <a:pt x="9" y="30"/>
                      </a:lnTo>
                      <a:lnTo>
                        <a:pt x="12" y="34"/>
                      </a:lnTo>
                      <a:lnTo>
                        <a:pt x="12" y="38"/>
                      </a:lnTo>
                      <a:lnTo>
                        <a:pt x="3" y="45"/>
                      </a:lnTo>
                      <a:lnTo>
                        <a:pt x="3" y="58"/>
                      </a:lnTo>
                      <a:lnTo>
                        <a:pt x="0" y="73"/>
                      </a:lnTo>
                      <a:lnTo>
                        <a:pt x="1" y="84"/>
                      </a:lnTo>
                      <a:lnTo>
                        <a:pt x="2" y="95"/>
                      </a:lnTo>
                      <a:lnTo>
                        <a:pt x="1" y="104"/>
                      </a:lnTo>
                      <a:lnTo>
                        <a:pt x="3" y="111"/>
                      </a:lnTo>
                      <a:lnTo>
                        <a:pt x="40" y="102"/>
                      </a:lnTo>
                      <a:lnTo>
                        <a:pt x="41" y="97"/>
                      </a:lnTo>
                      <a:lnTo>
                        <a:pt x="49" y="94"/>
                      </a:lnTo>
                      <a:lnTo>
                        <a:pt x="48" y="91"/>
                      </a:lnTo>
                      <a:lnTo>
                        <a:pt x="50" y="83"/>
                      </a:lnTo>
                      <a:lnTo>
                        <a:pt x="50" y="83"/>
                      </a:lnTo>
                      <a:lnTo>
                        <a:pt x="41" y="75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79B730EA-8B57-B040-B70C-C2641151C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18923" y="10263420"/>
                  <a:ext cx="3126157" cy="2430390"/>
                </a:xfrm>
                <a:custGeom>
                  <a:avLst/>
                  <a:gdLst>
                    <a:gd name="connsiteX0" fmla="*/ 302516 w 770887"/>
                    <a:gd name="connsiteY0" fmla="*/ 482511 h 599162"/>
                    <a:gd name="connsiteX1" fmla="*/ 307819 w 770887"/>
                    <a:gd name="connsiteY1" fmla="*/ 487813 h 599162"/>
                    <a:gd name="connsiteX2" fmla="*/ 318423 w 770887"/>
                    <a:gd name="connsiteY2" fmla="*/ 494883 h 599162"/>
                    <a:gd name="connsiteX3" fmla="*/ 311354 w 770887"/>
                    <a:gd name="connsiteY3" fmla="*/ 496651 h 599162"/>
                    <a:gd name="connsiteX4" fmla="*/ 307819 w 770887"/>
                    <a:gd name="connsiteY4" fmla="*/ 496651 h 599162"/>
                    <a:gd name="connsiteX5" fmla="*/ 300749 w 770887"/>
                    <a:gd name="connsiteY5" fmla="*/ 501953 h 599162"/>
                    <a:gd name="connsiteX6" fmla="*/ 300749 w 770887"/>
                    <a:gd name="connsiteY6" fmla="*/ 503720 h 599162"/>
                    <a:gd name="connsiteX7" fmla="*/ 300749 w 770887"/>
                    <a:gd name="connsiteY7" fmla="*/ 509023 h 599162"/>
                    <a:gd name="connsiteX8" fmla="*/ 304284 w 770887"/>
                    <a:gd name="connsiteY8" fmla="*/ 509023 h 599162"/>
                    <a:gd name="connsiteX9" fmla="*/ 311354 w 770887"/>
                    <a:gd name="connsiteY9" fmla="*/ 517860 h 599162"/>
                    <a:gd name="connsiteX10" fmla="*/ 311354 w 770887"/>
                    <a:gd name="connsiteY10" fmla="*/ 521395 h 599162"/>
                    <a:gd name="connsiteX11" fmla="*/ 306051 w 770887"/>
                    <a:gd name="connsiteY11" fmla="*/ 523162 h 599162"/>
                    <a:gd name="connsiteX12" fmla="*/ 302516 w 770887"/>
                    <a:gd name="connsiteY12" fmla="*/ 523162 h 599162"/>
                    <a:gd name="connsiteX13" fmla="*/ 298982 w 770887"/>
                    <a:gd name="connsiteY13" fmla="*/ 524930 h 599162"/>
                    <a:gd name="connsiteX14" fmla="*/ 297214 w 770887"/>
                    <a:gd name="connsiteY14" fmla="*/ 524930 h 599162"/>
                    <a:gd name="connsiteX15" fmla="*/ 291912 w 770887"/>
                    <a:gd name="connsiteY15" fmla="*/ 528465 h 599162"/>
                    <a:gd name="connsiteX16" fmla="*/ 291912 w 770887"/>
                    <a:gd name="connsiteY16" fmla="*/ 533767 h 599162"/>
                    <a:gd name="connsiteX17" fmla="*/ 291912 w 770887"/>
                    <a:gd name="connsiteY17" fmla="*/ 535534 h 599162"/>
                    <a:gd name="connsiteX18" fmla="*/ 288377 w 770887"/>
                    <a:gd name="connsiteY18" fmla="*/ 540837 h 599162"/>
                    <a:gd name="connsiteX19" fmla="*/ 283075 w 770887"/>
                    <a:gd name="connsiteY19" fmla="*/ 531999 h 599162"/>
                    <a:gd name="connsiteX20" fmla="*/ 283075 w 770887"/>
                    <a:gd name="connsiteY20" fmla="*/ 533767 h 599162"/>
                    <a:gd name="connsiteX21" fmla="*/ 281307 w 770887"/>
                    <a:gd name="connsiteY21" fmla="*/ 537302 h 599162"/>
                    <a:gd name="connsiteX22" fmla="*/ 276005 w 770887"/>
                    <a:gd name="connsiteY22" fmla="*/ 542604 h 599162"/>
                    <a:gd name="connsiteX23" fmla="*/ 272470 w 770887"/>
                    <a:gd name="connsiteY23" fmla="*/ 549674 h 599162"/>
                    <a:gd name="connsiteX24" fmla="*/ 272470 w 770887"/>
                    <a:gd name="connsiteY24" fmla="*/ 551441 h 599162"/>
                    <a:gd name="connsiteX25" fmla="*/ 272470 w 770887"/>
                    <a:gd name="connsiteY25" fmla="*/ 558511 h 599162"/>
                    <a:gd name="connsiteX26" fmla="*/ 256563 w 770887"/>
                    <a:gd name="connsiteY26" fmla="*/ 558511 h 599162"/>
                    <a:gd name="connsiteX27" fmla="*/ 268935 w 770887"/>
                    <a:gd name="connsiteY27" fmla="*/ 554976 h 599162"/>
                    <a:gd name="connsiteX28" fmla="*/ 270703 w 770887"/>
                    <a:gd name="connsiteY28" fmla="*/ 551441 h 599162"/>
                    <a:gd name="connsiteX29" fmla="*/ 272470 w 770887"/>
                    <a:gd name="connsiteY29" fmla="*/ 547906 h 599162"/>
                    <a:gd name="connsiteX30" fmla="*/ 270703 w 770887"/>
                    <a:gd name="connsiteY30" fmla="*/ 542604 h 599162"/>
                    <a:gd name="connsiteX31" fmla="*/ 267168 w 770887"/>
                    <a:gd name="connsiteY31" fmla="*/ 540837 h 599162"/>
                    <a:gd name="connsiteX32" fmla="*/ 265400 w 770887"/>
                    <a:gd name="connsiteY32" fmla="*/ 540837 h 599162"/>
                    <a:gd name="connsiteX33" fmla="*/ 261866 w 770887"/>
                    <a:gd name="connsiteY33" fmla="*/ 537302 h 599162"/>
                    <a:gd name="connsiteX34" fmla="*/ 261866 w 770887"/>
                    <a:gd name="connsiteY34" fmla="*/ 535534 h 599162"/>
                    <a:gd name="connsiteX35" fmla="*/ 260098 w 770887"/>
                    <a:gd name="connsiteY35" fmla="*/ 524930 h 599162"/>
                    <a:gd name="connsiteX36" fmla="*/ 263633 w 770887"/>
                    <a:gd name="connsiteY36" fmla="*/ 521395 h 599162"/>
                    <a:gd name="connsiteX37" fmla="*/ 265400 w 770887"/>
                    <a:gd name="connsiteY37" fmla="*/ 517860 h 599162"/>
                    <a:gd name="connsiteX38" fmla="*/ 270703 w 770887"/>
                    <a:gd name="connsiteY38" fmla="*/ 514325 h 599162"/>
                    <a:gd name="connsiteX39" fmla="*/ 272470 w 770887"/>
                    <a:gd name="connsiteY39" fmla="*/ 516093 h 599162"/>
                    <a:gd name="connsiteX40" fmla="*/ 277772 w 770887"/>
                    <a:gd name="connsiteY40" fmla="*/ 521395 h 599162"/>
                    <a:gd name="connsiteX41" fmla="*/ 281307 w 770887"/>
                    <a:gd name="connsiteY41" fmla="*/ 528465 h 599162"/>
                    <a:gd name="connsiteX42" fmla="*/ 281307 w 770887"/>
                    <a:gd name="connsiteY42" fmla="*/ 521395 h 599162"/>
                    <a:gd name="connsiteX43" fmla="*/ 279540 w 770887"/>
                    <a:gd name="connsiteY43" fmla="*/ 514325 h 599162"/>
                    <a:gd name="connsiteX44" fmla="*/ 276005 w 770887"/>
                    <a:gd name="connsiteY44" fmla="*/ 509023 h 599162"/>
                    <a:gd name="connsiteX45" fmla="*/ 281307 w 770887"/>
                    <a:gd name="connsiteY45" fmla="*/ 507255 h 599162"/>
                    <a:gd name="connsiteX46" fmla="*/ 288377 w 770887"/>
                    <a:gd name="connsiteY46" fmla="*/ 510790 h 599162"/>
                    <a:gd name="connsiteX47" fmla="*/ 291912 w 770887"/>
                    <a:gd name="connsiteY47" fmla="*/ 510790 h 599162"/>
                    <a:gd name="connsiteX48" fmla="*/ 291912 w 770887"/>
                    <a:gd name="connsiteY48" fmla="*/ 507255 h 599162"/>
                    <a:gd name="connsiteX49" fmla="*/ 291912 w 770887"/>
                    <a:gd name="connsiteY49" fmla="*/ 505488 h 599162"/>
                    <a:gd name="connsiteX50" fmla="*/ 291912 w 770887"/>
                    <a:gd name="connsiteY50" fmla="*/ 501953 h 599162"/>
                    <a:gd name="connsiteX51" fmla="*/ 291912 w 770887"/>
                    <a:gd name="connsiteY51" fmla="*/ 496651 h 599162"/>
                    <a:gd name="connsiteX52" fmla="*/ 290144 w 770887"/>
                    <a:gd name="connsiteY52" fmla="*/ 493116 h 599162"/>
                    <a:gd name="connsiteX53" fmla="*/ 297214 w 770887"/>
                    <a:gd name="connsiteY53" fmla="*/ 487813 h 599162"/>
                    <a:gd name="connsiteX54" fmla="*/ 55075 w 770887"/>
                    <a:gd name="connsiteY54" fmla="*/ 374697 h 599162"/>
                    <a:gd name="connsiteX55" fmla="*/ 58610 w 770887"/>
                    <a:gd name="connsiteY55" fmla="*/ 374697 h 599162"/>
                    <a:gd name="connsiteX56" fmla="*/ 63912 w 770887"/>
                    <a:gd name="connsiteY56" fmla="*/ 385302 h 599162"/>
                    <a:gd name="connsiteX57" fmla="*/ 63912 w 770887"/>
                    <a:gd name="connsiteY57" fmla="*/ 390604 h 599162"/>
                    <a:gd name="connsiteX58" fmla="*/ 60377 w 770887"/>
                    <a:gd name="connsiteY58" fmla="*/ 395906 h 599162"/>
                    <a:gd name="connsiteX59" fmla="*/ 56842 w 770887"/>
                    <a:gd name="connsiteY59" fmla="*/ 395906 h 599162"/>
                    <a:gd name="connsiteX60" fmla="*/ 51540 w 770887"/>
                    <a:gd name="connsiteY60" fmla="*/ 395906 h 599162"/>
                    <a:gd name="connsiteX61" fmla="*/ 44470 w 770887"/>
                    <a:gd name="connsiteY61" fmla="*/ 390604 h 599162"/>
                    <a:gd name="connsiteX62" fmla="*/ 35633 w 770887"/>
                    <a:gd name="connsiteY62" fmla="*/ 383534 h 599162"/>
                    <a:gd name="connsiteX63" fmla="*/ 44470 w 770887"/>
                    <a:gd name="connsiteY63" fmla="*/ 378232 h 599162"/>
                    <a:gd name="connsiteX64" fmla="*/ 49773 w 770887"/>
                    <a:gd name="connsiteY64" fmla="*/ 378232 h 599162"/>
                    <a:gd name="connsiteX65" fmla="*/ 4447 w 770887"/>
                    <a:gd name="connsiteY65" fmla="*/ 224465 h 599162"/>
                    <a:gd name="connsiteX66" fmla="*/ 5929 w 770887"/>
                    <a:gd name="connsiteY66" fmla="*/ 230488 h 599162"/>
                    <a:gd name="connsiteX67" fmla="*/ 8894 w 770887"/>
                    <a:gd name="connsiteY67" fmla="*/ 233499 h 599162"/>
                    <a:gd name="connsiteX68" fmla="*/ 16306 w 770887"/>
                    <a:gd name="connsiteY68" fmla="*/ 235005 h 599162"/>
                    <a:gd name="connsiteX69" fmla="*/ 23717 w 770887"/>
                    <a:gd name="connsiteY69" fmla="*/ 235005 h 599162"/>
                    <a:gd name="connsiteX70" fmla="*/ 28164 w 770887"/>
                    <a:gd name="connsiteY70" fmla="*/ 238016 h 599162"/>
                    <a:gd name="connsiteX71" fmla="*/ 28164 w 770887"/>
                    <a:gd name="connsiteY71" fmla="*/ 242533 h 599162"/>
                    <a:gd name="connsiteX72" fmla="*/ 31129 w 770887"/>
                    <a:gd name="connsiteY72" fmla="*/ 245544 h 599162"/>
                    <a:gd name="connsiteX73" fmla="*/ 37058 w 770887"/>
                    <a:gd name="connsiteY73" fmla="*/ 251566 h 599162"/>
                    <a:gd name="connsiteX74" fmla="*/ 44470 w 770887"/>
                    <a:gd name="connsiteY74" fmla="*/ 262106 h 599162"/>
                    <a:gd name="connsiteX75" fmla="*/ 40023 w 770887"/>
                    <a:gd name="connsiteY75" fmla="*/ 262106 h 599162"/>
                    <a:gd name="connsiteX76" fmla="*/ 31129 w 770887"/>
                    <a:gd name="connsiteY76" fmla="*/ 262106 h 599162"/>
                    <a:gd name="connsiteX77" fmla="*/ 29647 w 770887"/>
                    <a:gd name="connsiteY77" fmla="*/ 265117 h 599162"/>
                    <a:gd name="connsiteX78" fmla="*/ 23717 w 770887"/>
                    <a:gd name="connsiteY78" fmla="*/ 259095 h 599162"/>
                    <a:gd name="connsiteX79" fmla="*/ 20753 w 770887"/>
                    <a:gd name="connsiteY79" fmla="*/ 250061 h 599162"/>
                    <a:gd name="connsiteX80" fmla="*/ 19270 w 770887"/>
                    <a:gd name="connsiteY80" fmla="*/ 247050 h 599162"/>
                    <a:gd name="connsiteX81" fmla="*/ 16306 w 770887"/>
                    <a:gd name="connsiteY81" fmla="*/ 244038 h 599162"/>
                    <a:gd name="connsiteX82" fmla="*/ 14823 w 770887"/>
                    <a:gd name="connsiteY82" fmla="*/ 244038 h 599162"/>
                    <a:gd name="connsiteX83" fmla="*/ 13341 w 770887"/>
                    <a:gd name="connsiteY83" fmla="*/ 244038 h 599162"/>
                    <a:gd name="connsiteX84" fmla="*/ 10376 w 770887"/>
                    <a:gd name="connsiteY84" fmla="*/ 244038 h 599162"/>
                    <a:gd name="connsiteX85" fmla="*/ 8894 w 770887"/>
                    <a:gd name="connsiteY85" fmla="*/ 244038 h 599162"/>
                    <a:gd name="connsiteX86" fmla="*/ 4447 w 770887"/>
                    <a:gd name="connsiteY86" fmla="*/ 244038 h 599162"/>
                    <a:gd name="connsiteX87" fmla="*/ 2964 w 770887"/>
                    <a:gd name="connsiteY87" fmla="*/ 242533 h 599162"/>
                    <a:gd name="connsiteX88" fmla="*/ 1482 w 770887"/>
                    <a:gd name="connsiteY88" fmla="*/ 239521 h 599162"/>
                    <a:gd name="connsiteX89" fmla="*/ 0 w 770887"/>
                    <a:gd name="connsiteY89" fmla="*/ 235005 h 599162"/>
                    <a:gd name="connsiteX90" fmla="*/ 0 w 770887"/>
                    <a:gd name="connsiteY90" fmla="*/ 230488 h 599162"/>
                    <a:gd name="connsiteX91" fmla="*/ 4447 w 770887"/>
                    <a:gd name="connsiteY91" fmla="*/ 224465 h 599162"/>
                    <a:gd name="connsiteX92" fmla="*/ 277183 w 770887"/>
                    <a:gd name="connsiteY92" fmla="*/ 0 h 599162"/>
                    <a:gd name="connsiteX93" fmla="*/ 283168 w 770887"/>
                    <a:gd name="connsiteY93" fmla="*/ 5977 h 599162"/>
                    <a:gd name="connsiteX94" fmla="*/ 286160 w 770887"/>
                    <a:gd name="connsiteY94" fmla="*/ 10459 h 599162"/>
                    <a:gd name="connsiteX95" fmla="*/ 283168 w 770887"/>
                    <a:gd name="connsiteY95" fmla="*/ 10459 h 599162"/>
                    <a:gd name="connsiteX96" fmla="*/ 283168 w 770887"/>
                    <a:gd name="connsiteY96" fmla="*/ 14942 h 599162"/>
                    <a:gd name="connsiteX97" fmla="*/ 287656 w 770887"/>
                    <a:gd name="connsiteY97" fmla="*/ 17930 h 599162"/>
                    <a:gd name="connsiteX98" fmla="*/ 293640 w 770887"/>
                    <a:gd name="connsiteY98" fmla="*/ 17930 h 599162"/>
                    <a:gd name="connsiteX99" fmla="*/ 293640 w 770887"/>
                    <a:gd name="connsiteY99" fmla="*/ 13447 h 599162"/>
                    <a:gd name="connsiteX100" fmla="*/ 296632 w 770887"/>
                    <a:gd name="connsiteY100" fmla="*/ 10459 h 599162"/>
                    <a:gd name="connsiteX101" fmla="*/ 299624 w 770887"/>
                    <a:gd name="connsiteY101" fmla="*/ 13447 h 599162"/>
                    <a:gd name="connsiteX102" fmla="*/ 304113 w 770887"/>
                    <a:gd name="connsiteY102" fmla="*/ 19424 h 599162"/>
                    <a:gd name="connsiteX103" fmla="*/ 313089 w 770887"/>
                    <a:gd name="connsiteY103" fmla="*/ 17930 h 599162"/>
                    <a:gd name="connsiteX104" fmla="*/ 325058 w 770887"/>
                    <a:gd name="connsiteY104" fmla="*/ 20918 h 599162"/>
                    <a:gd name="connsiteX105" fmla="*/ 325058 w 770887"/>
                    <a:gd name="connsiteY105" fmla="*/ 25401 h 599162"/>
                    <a:gd name="connsiteX106" fmla="*/ 328050 w 770887"/>
                    <a:gd name="connsiteY106" fmla="*/ 31377 h 599162"/>
                    <a:gd name="connsiteX107" fmla="*/ 335530 w 770887"/>
                    <a:gd name="connsiteY107" fmla="*/ 37354 h 599162"/>
                    <a:gd name="connsiteX108" fmla="*/ 351987 w 770887"/>
                    <a:gd name="connsiteY108" fmla="*/ 37354 h 599162"/>
                    <a:gd name="connsiteX109" fmla="*/ 356475 w 770887"/>
                    <a:gd name="connsiteY109" fmla="*/ 37354 h 599162"/>
                    <a:gd name="connsiteX110" fmla="*/ 360963 w 770887"/>
                    <a:gd name="connsiteY110" fmla="*/ 34366 h 599162"/>
                    <a:gd name="connsiteX111" fmla="*/ 366948 w 770887"/>
                    <a:gd name="connsiteY111" fmla="*/ 34366 h 599162"/>
                    <a:gd name="connsiteX112" fmla="*/ 374428 w 770887"/>
                    <a:gd name="connsiteY112" fmla="*/ 38848 h 599162"/>
                    <a:gd name="connsiteX113" fmla="*/ 375924 w 770887"/>
                    <a:gd name="connsiteY113" fmla="*/ 43331 h 599162"/>
                    <a:gd name="connsiteX114" fmla="*/ 375924 w 770887"/>
                    <a:gd name="connsiteY114" fmla="*/ 47813 h 599162"/>
                    <a:gd name="connsiteX115" fmla="*/ 375924 w 770887"/>
                    <a:gd name="connsiteY115" fmla="*/ 48560 h 599162"/>
                    <a:gd name="connsiteX116" fmla="*/ 375924 w 770887"/>
                    <a:gd name="connsiteY116" fmla="*/ 50802 h 599162"/>
                    <a:gd name="connsiteX117" fmla="*/ 383404 w 770887"/>
                    <a:gd name="connsiteY117" fmla="*/ 46319 h 599162"/>
                    <a:gd name="connsiteX118" fmla="*/ 392381 w 770887"/>
                    <a:gd name="connsiteY118" fmla="*/ 43331 h 599162"/>
                    <a:gd name="connsiteX119" fmla="*/ 398365 w 770887"/>
                    <a:gd name="connsiteY119" fmla="*/ 43331 h 599162"/>
                    <a:gd name="connsiteX120" fmla="*/ 410334 w 770887"/>
                    <a:gd name="connsiteY120" fmla="*/ 47813 h 599162"/>
                    <a:gd name="connsiteX121" fmla="*/ 420806 w 770887"/>
                    <a:gd name="connsiteY121" fmla="*/ 50802 h 599162"/>
                    <a:gd name="connsiteX122" fmla="*/ 432775 w 770887"/>
                    <a:gd name="connsiteY122" fmla="*/ 47813 h 599162"/>
                    <a:gd name="connsiteX123" fmla="*/ 438759 w 770887"/>
                    <a:gd name="connsiteY123" fmla="*/ 43331 h 599162"/>
                    <a:gd name="connsiteX124" fmla="*/ 444743 w 770887"/>
                    <a:gd name="connsiteY124" fmla="*/ 43331 h 599162"/>
                    <a:gd name="connsiteX125" fmla="*/ 447736 w 770887"/>
                    <a:gd name="connsiteY125" fmla="*/ 43331 h 599162"/>
                    <a:gd name="connsiteX126" fmla="*/ 455216 w 770887"/>
                    <a:gd name="connsiteY126" fmla="*/ 50802 h 599162"/>
                    <a:gd name="connsiteX127" fmla="*/ 462696 w 770887"/>
                    <a:gd name="connsiteY127" fmla="*/ 56778 h 599162"/>
                    <a:gd name="connsiteX128" fmla="*/ 476161 w 770887"/>
                    <a:gd name="connsiteY128" fmla="*/ 58272 h 599162"/>
                    <a:gd name="connsiteX129" fmla="*/ 482145 w 770887"/>
                    <a:gd name="connsiteY129" fmla="*/ 110568 h 599162"/>
                    <a:gd name="connsiteX130" fmla="*/ 500098 w 770887"/>
                    <a:gd name="connsiteY130" fmla="*/ 242056 h 599162"/>
                    <a:gd name="connsiteX131" fmla="*/ 521043 w 770887"/>
                    <a:gd name="connsiteY131" fmla="*/ 400438 h 599162"/>
                    <a:gd name="connsiteX132" fmla="*/ 525531 w 770887"/>
                    <a:gd name="connsiteY132" fmla="*/ 409403 h 599162"/>
                    <a:gd name="connsiteX133" fmla="*/ 540492 w 770887"/>
                    <a:gd name="connsiteY133" fmla="*/ 409403 h 599162"/>
                    <a:gd name="connsiteX134" fmla="*/ 543484 w 770887"/>
                    <a:gd name="connsiteY134" fmla="*/ 400438 h 599162"/>
                    <a:gd name="connsiteX135" fmla="*/ 555453 w 770887"/>
                    <a:gd name="connsiteY135" fmla="*/ 400438 h 599162"/>
                    <a:gd name="connsiteX136" fmla="*/ 555453 w 770887"/>
                    <a:gd name="connsiteY136" fmla="*/ 404920 h 599162"/>
                    <a:gd name="connsiteX137" fmla="*/ 559941 w 770887"/>
                    <a:gd name="connsiteY137" fmla="*/ 410897 h 599162"/>
                    <a:gd name="connsiteX138" fmla="*/ 579390 w 770887"/>
                    <a:gd name="connsiteY138" fmla="*/ 424344 h 599162"/>
                    <a:gd name="connsiteX139" fmla="*/ 595847 w 770887"/>
                    <a:gd name="connsiteY139" fmla="*/ 442274 h 599162"/>
                    <a:gd name="connsiteX140" fmla="*/ 604823 w 770887"/>
                    <a:gd name="connsiteY140" fmla="*/ 434803 h 599162"/>
                    <a:gd name="connsiteX141" fmla="*/ 610807 w 770887"/>
                    <a:gd name="connsiteY141" fmla="*/ 419862 h 599162"/>
                    <a:gd name="connsiteX142" fmla="*/ 618288 w 770887"/>
                    <a:gd name="connsiteY142" fmla="*/ 412391 h 599162"/>
                    <a:gd name="connsiteX143" fmla="*/ 625768 w 770887"/>
                    <a:gd name="connsiteY143" fmla="*/ 407908 h 599162"/>
                    <a:gd name="connsiteX144" fmla="*/ 639233 w 770887"/>
                    <a:gd name="connsiteY144" fmla="*/ 413885 h 599162"/>
                    <a:gd name="connsiteX145" fmla="*/ 655690 w 770887"/>
                    <a:gd name="connsiteY145" fmla="*/ 425838 h 599162"/>
                    <a:gd name="connsiteX146" fmla="*/ 672146 w 770887"/>
                    <a:gd name="connsiteY146" fmla="*/ 442274 h 599162"/>
                    <a:gd name="connsiteX147" fmla="*/ 684115 w 770887"/>
                    <a:gd name="connsiteY147" fmla="*/ 455722 h 599162"/>
                    <a:gd name="connsiteX148" fmla="*/ 708052 w 770887"/>
                    <a:gd name="connsiteY148" fmla="*/ 479629 h 599162"/>
                    <a:gd name="connsiteX149" fmla="*/ 723013 w 770887"/>
                    <a:gd name="connsiteY149" fmla="*/ 500547 h 599162"/>
                    <a:gd name="connsiteX150" fmla="*/ 731989 w 770887"/>
                    <a:gd name="connsiteY150" fmla="*/ 502041 h 599162"/>
                    <a:gd name="connsiteX151" fmla="*/ 742462 w 770887"/>
                    <a:gd name="connsiteY151" fmla="*/ 503535 h 599162"/>
                    <a:gd name="connsiteX152" fmla="*/ 760415 w 770887"/>
                    <a:gd name="connsiteY152" fmla="*/ 509512 h 599162"/>
                    <a:gd name="connsiteX153" fmla="*/ 767895 w 770887"/>
                    <a:gd name="connsiteY153" fmla="*/ 513994 h 599162"/>
                    <a:gd name="connsiteX154" fmla="*/ 767895 w 770887"/>
                    <a:gd name="connsiteY154" fmla="*/ 519971 h 599162"/>
                    <a:gd name="connsiteX155" fmla="*/ 770887 w 770887"/>
                    <a:gd name="connsiteY155" fmla="*/ 533419 h 599162"/>
                    <a:gd name="connsiteX156" fmla="*/ 770887 w 770887"/>
                    <a:gd name="connsiteY156" fmla="*/ 539395 h 599162"/>
                    <a:gd name="connsiteX157" fmla="*/ 770887 w 770887"/>
                    <a:gd name="connsiteY157" fmla="*/ 545372 h 599162"/>
                    <a:gd name="connsiteX158" fmla="*/ 770887 w 770887"/>
                    <a:gd name="connsiteY158" fmla="*/ 558820 h 599162"/>
                    <a:gd name="connsiteX159" fmla="*/ 764903 w 770887"/>
                    <a:gd name="connsiteY159" fmla="*/ 563302 h 599162"/>
                    <a:gd name="connsiteX160" fmla="*/ 760415 w 770887"/>
                    <a:gd name="connsiteY160" fmla="*/ 557325 h 599162"/>
                    <a:gd name="connsiteX161" fmla="*/ 755926 w 770887"/>
                    <a:gd name="connsiteY161" fmla="*/ 549855 h 599162"/>
                    <a:gd name="connsiteX162" fmla="*/ 751438 w 770887"/>
                    <a:gd name="connsiteY162" fmla="*/ 552843 h 599162"/>
                    <a:gd name="connsiteX163" fmla="*/ 755926 w 770887"/>
                    <a:gd name="connsiteY163" fmla="*/ 560314 h 599162"/>
                    <a:gd name="connsiteX164" fmla="*/ 752934 w 770887"/>
                    <a:gd name="connsiteY164" fmla="*/ 561808 h 599162"/>
                    <a:gd name="connsiteX165" fmla="*/ 748446 w 770887"/>
                    <a:gd name="connsiteY165" fmla="*/ 558820 h 599162"/>
                    <a:gd name="connsiteX166" fmla="*/ 739470 w 770887"/>
                    <a:gd name="connsiteY166" fmla="*/ 555831 h 599162"/>
                    <a:gd name="connsiteX167" fmla="*/ 739470 w 770887"/>
                    <a:gd name="connsiteY167" fmla="*/ 549855 h 599162"/>
                    <a:gd name="connsiteX168" fmla="*/ 736478 w 770887"/>
                    <a:gd name="connsiteY168" fmla="*/ 542384 h 599162"/>
                    <a:gd name="connsiteX169" fmla="*/ 731989 w 770887"/>
                    <a:gd name="connsiteY169" fmla="*/ 539395 h 599162"/>
                    <a:gd name="connsiteX170" fmla="*/ 728997 w 770887"/>
                    <a:gd name="connsiteY170" fmla="*/ 533419 h 599162"/>
                    <a:gd name="connsiteX171" fmla="*/ 717029 w 770887"/>
                    <a:gd name="connsiteY171" fmla="*/ 524454 h 599162"/>
                    <a:gd name="connsiteX172" fmla="*/ 706556 w 770887"/>
                    <a:gd name="connsiteY172" fmla="*/ 525948 h 599162"/>
                    <a:gd name="connsiteX173" fmla="*/ 709548 w 770887"/>
                    <a:gd name="connsiteY173" fmla="*/ 530430 h 599162"/>
                    <a:gd name="connsiteX174" fmla="*/ 712540 w 770887"/>
                    <a:gd name="connsiteY174" fmla="*/ 533419 h 599162"/>
                    <a:gd name="connsiteX175" fmla="*/ 723013 w 770887"/>
                    <a:gd name="connsiteY175" fmla="*/ 539395 h 599162"/>
                    <a:gd name="connsiteX176" fmla="*/ 728997 w 770887"/>
                    <a:gd name="connsiteY176" fmla="*/ 545372 h 599162"/>
                    <a:gd name="connsiteX177" fmla="*/ 728997 w 770887"/>
                    <a:gd name="connsiteY177" fmla="*/ 549855 h 599162"/>
                    <a:gd name="connsiteX178" fmla="*/ 733485 w 770887"/>
                    <a:gd name="connsiteY178" fmla="*/ 554337 h 599162"/>
                    <a:gd name="connsiteX179" fmla="*/ 736478 w 770887"/>
                    <a:gd name="connsiteY179" fmla="*/ 558820 h 599162"/>
                    <a:gd name="connsiteX180" fmla="*/ 739470 w 770887"/>
                    <a:gd name="connsiteY180" fmla="*/ 569279 h 599162"/>
                    <a:gd name="connsiteX181" fmla="*/ 739470 w 770887"/>
                    <a:gd name="connsiteY181" fmla="*/ 572267 h 599162"/>
                    <a:gd name="connsiteX182" fmla="*/ 734981 w 770887"/>
                    <a:gd name="connsiteY182" fmla="*/ 573761 h 599162"/>
                    <a:gd name="connsiteX183" fmla="*/ 731989 w 770887"/>
                    <a:gd name="connsiteY183" fmla="*/ 566290 h 599162"/>
                    <a:gd name="connsiteX184" fmla="*/ 731989 w 770887"/>
                    <a:gd name="connsiteY184" fmla="*/ 573761 h 599162"/>
                    <a:gd name="connsiteX185" fmla="*/ 728997 w 770887"/>
                    <a:gd name="connsiteY185" fmla="*/ 579738 h 599162"/>
                    <a:gd name="connsiteX186" fmla="*/ 724509 w 770887"/>
                    <a:gd name="connsiteY186" fmla="*/ 578244 h 599162"/>
                    <a:gd name="connsiteX187" fmla="*/ 717029 w 770887"/>
                    <a:gd name="connsiteY187" fmla="*/ 570773 h 599162"/>
                    <a:gd name="connsiteX188" fmla="*/ 709548 w 770887"/>
                    <a:gd name="connsiteY188" fmla="*/ 561808 h 599162"/>
                    <a:gd name="connsiteX189" fmla="*/ 703564 w 770887"/>
                    <a:gd name="connsiteY189" fmla="*/ 564796 h 599162"/>
                    <a:gd name="connsiteX190" fmla="*/ 699076 w 770887"/>
                    <a:gd name="connsiteY190" fmla="*/ 564796 h 599162"/>
                    <a:gd name="connsiteX191" fmla="*/ 702068 w 770887"/>
                    <a:gd name="connsiteY191" fmla="*/ 555831 h 599162"/>
                    <a:gd name="connsiteX192" fmla="*/ 709548 w 770887"/>
                    <a:gd name="connsiteY192" fmla="*/ 554337 h 599162"/>
                    <a:gd name="connsiteX193" fmla="*/ 706556 w 770887"/>
                    <a:gd name="connsiteY193" fmla="*/ 545372 h 599162"/>
                    <a:gd name="connsiteX194" fmla="*/ 697580 w 770887"/>
                    <a:gd name="connsiteY194" fmla="*/ 549855 h 599162"/>
                    <a:gd name="connsiteX195" fmla="*/ 700572 w 770887"/>
                    <a:gd name="connsiteY195" fmla="*/ 540890 h 599162"/>
                    <a:gd name="connsiteX196" fmla="*/ 696084 w 770887"/>
                    <a:gd name="connsiteY196" fmla="*/ 534913 h 599162"/>
                    <a:gd name="connsiteX197" fmla="*/ 694588 w 770887"/>
                    <a:gd name="connsiteY197" fmla="*/ 530430 h 599162"/>
                    <a:gd name="connsiteX198" fmla="*/ 694588 w 770887"/>
                    <a:gd name="connsiteY198" fmla="*/ 525948 h 599162"/>
                    <a:gd name="connsiteX199" fmla="*/ 700572 w 770887"/>
                    <a:gd name="connsiteY199" fmla="*/ 516983 h 599162"/>
                    <a:gd name="connsiteX200" fmla="*/ 693091 w 770887"/>
                    <a:gd name="connsiteY200" fmla="*/ 516983 h 599162"/>
                    <a:gd name="connsiteX201" fmla="*/ 690099 w 770887"/>
                    <a:gd name="connsiteY201" fmla="*/ 519971 h 599162"/>
                    <a:gd name="connsiteX202" fmla="*/ 690099 w 770887"/>
                    <a:gd name="connsiteY202" fmla="*/ 522959 h 599162"/>
                    <a:gd name="connsiteX203" fmla="*/ 690099 w 770887"/>
                    <a:gd name="connsiteY203" fmla="*/ 531925 h 599162"/>
                    <a:gd name="connsiteX204" fmla="*/ 685611 w 770887"/>
                    <a:gd name="connsiteY204" fmla="*/ 534913 h 599162"/>
                    <a:gd name="connsiteX205" fmla="*/ 682619 w 770887"/>
                    <a:gd name="connsiteY205" fmla="*/ 537901 h 599162"/>
                    <a:gd name="connsiteX206" fmla="*/ 682619 w 770887"/>
                    <a:gd name="connsiteY206" fmla="*/ 533419 h 599162"/>
                    <a:gd name="connsiteX207" fmla="*/ 681123 w 770887"/>
                    <a:gd name="connsiteY207" fmla="*/ 527442 h 599162"/>
                    <a:gd name="connsiteX208" fmla="*/ 679627 w 770887"/>
                    <a:gd name="connsiteY208" fmla="*/ 519971 h 599162"/>
                    <a:gd name="connsiteX209" fmla="*/ 678131 w 770887"/>
                    <a:gd name="connsiteY209" fmla="*/ 515489 h 599162"/>
                    <a:gd name="connsiteX210" fmla="*/ 676635 w 770887"/>
                    <a:gd name="connsiteY210" fmla="*/ 511006 h 599162"/>
                    <a:gd name="connsiteX211" fmla="*/ 676635 w 770887"/>
                    <a:gd name="connsiteY211" fmla="*/ 506524 h 599162"/>
                    <a:gd name="connsiteX212" fmla="*/ 681123 w 770887"/>
                    <a:gd name="connsiteY212" fmla="*/ 503535 h 599162"/>
                    <a:gd name="connsiteX213" fmla="*/ 684115 w 770887"/>
                    <a:gd name="connsiteY213" fmla="*/ 499053 h 599162"/>
                    <a:gd name="connsiteX214" fmla="*/ 690099 w 770887"/>
                    <a:gd name="connsiteY214" fmla="*/ 493076 h 599162"/>
                    <a:gd name="connsiteX215" fmla="*/ 684115 w 770887"/>
                    <a:gd name="connsiteY215" fmla="*/ 482617 h 599162"/>
                    <a:gd name="connsiteX216" fmla="*/ 681123 w 770887"/>
                    <a:gd name="connsiteY216" fmla="*/ 484111 h 599162"/>
                    <a:gd name="connsiteX217" fmla="*/ 678131 w 770887"/>
                    <a:gd name="connsiteY217" fmla="*/ 491582 h 599162"/>
                    <a:gd name="connsiteX218" fmla="*/ 672146 w 770887"/>
                    <a:gd name="connsiteY218" fmla="*/ 499053 h 599162"/>
                    <a:gd name="connsiteX219" fmla="*/ 667658 w 770887"/>
                    <a:gd name="connsiteY219" fmla="*/ 502041 h 599162"/>
                    <a:gd name="connsiteX220" fmla="*/ 666162 w 770887"/>
                    <a:gd name="connsiteY220" fmla="*/ 505029 h 599162"/>
                    <a:gd name="connsiteX221" fmla="*/ 669154 w 770887"/>
                    <a:gd name="connsiteY221" fmla="*/ 516983 h 599162"/>
                    <a:gd name="connsiteX222" fmla="*/ 675139 w 770887"/>
                    <a:gd name="connsiteY222" fmla="*/ 533419 h 599162"/>
                    <a:gd name="connsiteX223" fmla="*/ 669154 w 770887"/>
                    <a:gd name="connsiteY223" fmla="*/ 531925 h 599162"/>
                    <a:gd name="connsiteX224" fmla="*/ 660178 w 770887"/>
                    <a:gd name="connsiteY224" fmla="*/ 513994 h 599162"/>
                    <a:gd name="connsiteX225" fmla="*/ 649705 w 770887"/>
                    <a:gd name="connsiteY225" fmla="*/ 499053 h 599162"/>
                    <a:gd name="connsiteX226" fmla="*/ 646713 w 770887"/>
                    <a:gd name="connsiteY226" fmla="*/ 508018 h 599162"/>
                    <a:gd name="connsiteX227" fmla="*/ 643721 w 770887"/>
                    <a:gd name="connsiteY227" fmla="*/ 506524 h 599162"/>
                    <a:gd name="connsiteX228" fmla="*/ 639233 w 770887"/>
                    <a:gd name="connsiteY228" fmla="*/ 496064 h 599162"/>
                    <a:gd name="connsiteX229" fmla="*/ 633249 w 770887"/>
                    <a:gd name="connsiteY229" fmla="*/ 491582 h 599162"/>
                    <a:gd name="connsiteX230" fmla="*/ 618288 w 770887"/>
                    <a:gd name="connsiteY230" fmla="*/ 475146 h 599162"/>
                    <a:gd name="connsiteX231" fmla="*/ 618288 w 770887"/>
                    <a:gd name="connsiteY231" fmla="*/ 464687 h 599162"/>
                    <a:gd name="connsiteX232" fmla="*/ 615296 w 770887"/>
                    <a:gd name="connsiteY232" fmla="*/ 470664 h 599162"/>
                    <a:gd name="connsiteX233" fmla="*/ 607815 w 770887"/>
                    <a:gd name="connsiteY233" fmla="*/ 467675 h 599162"/>
                    <a:gd name="connsiteX234" fmla="*/ 591358 w 770887"/>
                    <a:gd name="connsiteY234" fmla="*/ 452734 h 599162"/>
                    <a:gd name="connsiteX235" fmla="*/ 580886 w 770887"/>
                    <a:gd name="connsiteY235" fmla="*/ 440780 h 599162"/>
                    <a:gd name="connsiteX236" fmla="*/ 574902 w 770887"/>
                    <a:gd name="connsiteY236" fmla="*/ 442274 h 599162"/>
                    <a:gd name="connsiteX237" fmla="*/ 561437 w 770887"/>
                    <a:gd name="connsiteY237" fmla="*/ 439286 h 599162"/>
                    <a:gd name="connsiteX238" fmla="*/ 552461 w 770887"/>
                    <a:gd name="connsiteY238" fmla="*/ 430321 h 599162"/>
                    <a:gd name="connsiteX239" fmla="*/ 552461 w 770887"/>
                    <a:gd name="connsiteY239" fmla="*/ 419862 h 599162"/>
                    <a:gd name="connsiteX240" fmla="*/ 547972 w 770887"/>
                    <a:gd name="connsiteY240" fmla="*/ 422850 h 599162"/>
                    <a:gd name="connsiteX241" fmla="*/ 530020 w 770887"/>
                    <a:gd name="connsiteY241" fmla="*/ 422850 h 599162"/>
                    <a:gd name="connsiteX242" fmla="*/ 521043 w 770887"/>
                    <a:gd name="connsiteY242" fmla="*/ 421356 h 599162"/>
                    <a:gd name="connsiteX243" fmla="*/ 510571 w 770887"/>
                    <a:gd name="connsiteY243" fmla="*/ 418368 h 599162"/>
                    <a:gd name="connsiteX244" fmla="*/ 491122 w 770887"/>
                    <a:gd name="connsiteY244" fmla="*/ 416873 h 599162"/>
                    <a:gd name="connsiteX245" fmla="*/ 471673 w 770887"/>
                    <a:gd name="connsiteY245" fmla="*/ 421356 h 599162"/>
                    <a:gd name="connsiteX246" fmla="*/ 458208 w 770887"/>
                    <a:gd name="connsiteY246" fmla="*/ 424344 h 599162"/>
                    <a:gd name="connsiteX247" fmla="*/ 461200 w 770887"/>
                    <a:gd name="connsiteY247" fmla="*/ 412391 h 599162"/>
                    <a:gd name="connsiteX248" fmla="*/ 456712 w 770887"/>
                    <a:gd name="connsiteY248" fmla="*/ 415379 h 599162"/>
                    <a:gd name="connsiteX249" fmla="*/ 449232 w 770887"/>
                    <a:gd name="connsiteY249" fmla="*/ 410897 h 599162"/>
                    <a:gd name="connsiteX250" fmla="*/ 443247 w 770887"/>
                    <a:gd name="connsiteY250" fmla="*/ 407908 h 599162"/>
                    <a:gd name="connsiteX251" fmla="*/ 437263 w 770887"/>
                    <a:gd name="connsiteY251" fmla="*/ 407908 h 599162"/>
                    <a:gd name="connsiteX252" fmla="*/ 432775 w 770887"/>
                    <a:gd name="connsiteY252" fmla="*/ 407908 h 599162"/>
                    <a:gd name="connsiteX253" fmla="*/ 425294 w 770887"/>
                    <a:gd name="connsiteY253" fmla="*/ 412391 h 599162"/>
                    <a:gd name="connsiteX254" fmla="*/ 419310 w 770887"/>
                    <a:gd name="connsiteY254" fmla="*/ 415379 h 599162"/>
                    <a:gd name="connsiteX255" fmla="*/ 413326 w 770887"/>
                    <a:gd name="connsiteY255" fmla="*/ 422850 h 599162"/>
                    <a:gd name="connsiteX256" fmla="*/ 410334 w 770887"/>
                    <a:gd name="connsiteY256" fmla="*/ 425838 h 599162"/>
                    <a:gd name="connsiteX257" fmla="*/ 402853 w 770887"/>
                    <a:gd name="connsiteY257" fmla="*/ 424344 h 599162"/>
                    <a:gd name="connsiteX258" fmla="*/ 410334 w 770887"/>
                    <a:gd name="connsiteY258" fmla="*/ 418368 h 599162"/>
                    <a:gd name="connsiteX259" fmla="*/ 419310 w 770887"/>
                    <a:gd name="connsiteY259" fmla="*/ 409403 h 599162"/>
                    <a:gd name="connsiteX260" fmla="*/ 425294 w 770887"/>
                    <a:gd name="connsiteY260" fmla="*/ 403426 h 599162"/>
                    <a:gd name="connsiteX261" fmla="*/ 429783 w 770887"/>
                    <a:gd name="connsiteY261" fmla="*/ 397449 h 599162"/>
                    <a:gd name="connsiteX262" fmla="*/ 426791 w 770887"/>
                    <a:gd name="connsiteY262" fmla="*/ 397449 h 599162"/>
                    <a:gd name="connsiteX263" fmla="*/ 420806 w 770887"/>
                    <a:gd name="connsiteY263" fmla="*/ 394461 h 599162"/>
                    <a:gd name="connsiteX264" fmla="*/ 420806 w 770887"/>
                    <a:gd name="connsiteY264" fmla="*/ 384002 h 599162"/>
                    <a:gd name="connsiteX265" fmla="*/ 414822 w 770887"/>
                    <a:gd name="connsiteY265" fmla="*/ 388484 h 599162"/>
                    <a:gd name="connsiteX266" fmla="*/ 413326 w 770887"/>
                    <a:gd name="connsiteY266" fmla="*/ 389978 h 599162"/>
                    <a:gd name="connsiteX267" fmla="*/ 402853 w 770887"/>
                    <a:gd name="connsiteY267" fmla="*/ 389978 h 599162"/>
                    <a:gd name="connsiteX268" fmla="*/ 393877 w 770887"/>
                    <a:gd name="connsiteY268" fmla="*/ 388484 h 599162"/>
                    <a:gd name="connsiteX269" fmla="*/ 389389 w 770887"/>
                    <a:gd name="connsiteY269" fmla="*/ 392967 h 599162"/>
                    <a:gd name="connsiteX270" fmla="*/ 386397 w 770887"/>
                    <a:gd name="connsiteY270" fmla="*/ 401932 h 599162"/>
                    <a:gd name="connsiteX271" fmla="*/ 392381 w 770887"/>
                    <a:gd name="connsiteY271" fmla="*/ 409403 h 599162"/>
                    <a:gd name="connsiteX272" fmla="*/ 389389 w 770887"/>
                    <a:gd name="connsiteY272" fmla="*/ 421356 h 599162"/>
                    <a:gd name="connsiteX273" fmla="*/ 381908 w 770887"/>
                    <a:gd name="connsiteY273" fmla="*/ 428827 h 599162"/>
                    <a:gd name="connsiteX274" fmla="*/ 374428 w 770887"/>
                    <a:gd name="connsiteY274" fmla="*/ 428827 h 599162"/>
                    <a:gd name="connsiteX275" fmla="*/ 365452 w 770887"/>
                    <a:gd name="connsiteY275" fmla="*/ 428827 h 599162"/>
                    <a:gd name="connsiteX276" fmla="*/ 362459 w 770887"/>
                    <a:gd name="connsiteY276" fmla="*/ 439286 h 599162"/>
                    <a:gd name="connsiteX277" fmla="*/ 350491 w 770887"/>
                    <a:gd name="connsiteY277" fmla="*/ 443769 h 599162"/>
                    <a:gd name="connsiteX278" fmla="*/ 348995 w 770887"/>
                    <a:gd name="connsiteY278" fmla="*/ 446757 h 599162"/>
                    <a:gd name="connsiteX279" fmla="*/ 338522 w 770887"/>
                    <a:gd name="connsiteY279" fmla="*/ 454228 h 599162"/>
                    <a:gd name="connsiteX280" fmla="*/ 328050 w 770887"/>
                    <a:gd name="connsiteY280" fmla="*/ 457216 h 599162"/>
                    <a:gd name="connsiteX281" fmla="*/ 322065 w 770887"/>
                    <a:gd name="connsiteY281" fmla="*/ 458710 h 599162"/>
                    <a:gd name="connsiteX282" fmla="*/ 319073 w 770887"/>
                    <a:gd name="connsiteY282" fmla="*/ 454228 h 599162"/>
                    <a:gd name="connsiteX283" fmla="*/ 317577 w 770887"/>
                    <a:gd name="connsiteY283" fmla="*/ 451239 h 599162"/>
                    <a:gd name="connsiteX284" fmla="*/ 325058 w 770887"/>
                    <a:gd name="connsiteY284" fmla="*/ 448251 h 599162"/>
                    <a:gd name="connsiteX285" fmla="*/ 331042 w 770887"/>
                    <a:gd name="connsiteY285" fmla="*/ 440780 h 599162"/>
                    <a:gd name="connsiteX286" fmla="*/ 323561 w 770887"/>
                    <a:gd name="connsiteY286" fmla="*/ 440780 h 599162"/>
                    <a:gd name="connsiteX287" fmla="*/ 320569 w 770887"/>
                    <a:gd name="connsiteY287" fmla="*/ 436298 h 599162"/>
                    <a:gd name="connsiteX288" fmla="*/ 328050 w 770887"/>
                    <a:gd name="connsiteY288" fmla="*/ 425838 h 599162"/>
                    <a:gd name="connsiteX289" fmla="*/ 331042 w 770887"/>
                    <a:gd name="connsiteY289" fmla="*/ 415379 h 599162"/>
                    <a:gd name="connsiteX290" fmla="*/ 335530 w 770887"/>
                    <a:gd name="connsiteY290" fmla="*/ 400438 h 599162"/>
                    <a:gd name="connsiteX291" fmla="*/ 343010 w 770887"/>
                    <a:gd name="connsiteY291" fmla="*/ 391473 h 599162"/>
                    <a:gd name="connsiteX292" fmla="*/ 369940 w 770887"/>
                    <a:gd name="connsiteY292" fmla="*/ 394461 h 599162"/>
                    <a:gd name="connsiteX293" fmla="*/ 365452 w 770887"/>
                    <a:gd name="connsiteY293" fmla="*/ 388484 h 599162"/>
                    <a:gd name="connsiteX294" fmla="*/ 357971 w 770887"/>
                    <a:gd name="connsiteY294" fmla="*/ 386990 h 599162"/>
                    <a:gd name="connsiteX295" fmla="*/ 344507 w 770887"/>
                    <a:gd name="connsiteY295" fmla="*/ 381013 h 599162"/>
                    <a:gd name="connsiteX296" fmla="*/ 334034 w 770887"/>
                    <a:gd name="connsiteY296" fmla="*/ 385496 h 599162"/>
                    <a:gd name="connsiteX297" fmla="*/ 325058 w 770887"/>
                    <a:gd name="connsiteY297" fmla="*/ 392967 h 599162"/>
                    <a:gd name="connsiteX298" fmla="*/ 316081 w 770887"/>
                    <a:gd name="connsiteY298" fmla="*/ 400438 h 599162"/>
                    <a:gd name="connsiteX299" fmla="*/ 311593 w 770887"/>
                    <a:gd name="connsiteY299" fmla="*/ 409403 h 599162"/>
                    <a:gd name="connsiteX300" fmla="*/ 310097 w 770887"/>
                    <a:gd name="connsiteY300" fmla="*/ 416873 h 599162"/>
                    <a:gd name="connsiteX301" fmla="*/ 304113 w 770887"/>
                    <a:gd name="connsiteY301" fmla="*/ 416873 h 599162"/>
                    <a:gd name="connsiteX302" fmla="*/ 304113 w 770887"/>
                    <a:gd name="connsiteY302" fmla="*/ 419862 h 599162"/>
                    <a:gd name="connsiteX303" fmla="*/ 307105 w 770887"/>
                    <a:gd name="connsiteY303" fmla="*/ 425838 h 599162"/>
                    <a:gd name="connsiteX304" fmla="*/ 305609 w 770887"/>
                    <a:gd name="connsiteY304" fmla="*/ 430321 h 599162"/>
                    <a:gd name="connsiteX305" fmla="*/ 301120 w 770887"/>
                    <a:gd name="connsiteY305" fmla="*/ 434803 h 599162"/>
                    <a:gd name="connsiteX306" fmla="*/ 290648 w 770887"/>
                    <a:gd name="connsiteY306" fmla="*/ 440780 h 599162"/>
                    <a:gd name="connsiteX307" fmla="*/ 284664 w 770887"/>
                    <a:gd name="connsiteY307" fmla="*/ 445263 h 599162"/>
                    <a:gd name="connsiteX308" fmla="*/ 277183 w 770887"/>
                    <a:gd name="connsiteY308" fmla="*/ 452734 h 599162"/>
                    <a:gd name="connsiteX309" fmla="*/ 275687 w 770887"/>
                    <a:gd name="connsiteY309" fmla="*/ 460204 h 599162"/>
                    <a:gd name="connsiteX310" fmla="*/ 286160 w 770887"/>
                    <a:gd name="connsiteY310" fmla="*/ 463193 h 599162"/>
                    <a:gd name="connsiteX311" fmla="*/ 287656 w 770887"/>
                    <a:gd name="connsiteY311" fmla="*/ 473652 h 599162"/>
                    <a:gd name="connsiteX312" fmla="*/ 283168 w 770887"/>
                    <a:gd name="connsiteY312" fmla="*/ 479629 h 599162"/>
                    <a:gd name="connsiteX313" fmla="*/ 275687 w 770887"/>
                    <a:gd name="connsiteY313" fmla="*/ 484111 h 599162"/>
                    <a:gd name="connsiteX314" fmla="*/ 266711 w 770887"/>
                    <a:gd name="connsiteY314" fmla="*/ 496064 h 599162"/>
                    <a:gd name="connsiteX315" fmla="*/ 253246 w 770887"/>
                    <a:gd name="connsiteY315" fmla="*/ 505029 h 599162"/>
                    <a:gd name="connsiteX316" fmla="*/ 226317 w 770887"/>
                    <a:gd name="connsiteY316" fmla="*/ 518477 h 599162"/>
                    <a:gd name="connsiteX317" fmla="*/ 224821 w 770887"/>
                    <a:gd name="connsiteY317" fmla="*/ 530430 h 599162"/>
                    <a:gd name="connsiteX318" fmla="*/ 214348 w 770887"/>
                    <a:gd name="connsiteY318" fmla="*/ 534913 h 599162"/>
                    <a:gd name="connsiteX319" fmla="*/ 203876 w 770887"/>
                    <a:gd name="connsiteY319" fmla="*/ 540890 h 599162"/>
                    <a:gd name="connsiteX320" fmla="*/ 190411 w 770887"/>
                    <a:gd name="connsiteY320" fmla="*/ 545372 h 599162"/>
                    <a:gd name="connsiteX321" fmla="*/ 185923 w 770887"/>
                    <a:gd name="connsiteY321" fmla="*/ 548360 h 599162"/>
                    <a:gd name="connsiteX322" fmla="*/ 179939 w 770887"/>
                    <a:gd name="connsiteY322" fmla="*/ 552843 h 599162"/>
                    <a:gd name="connsiteX323" fmla="*/ 175450 w 770887"/>
                    <a:gd name="connsiteY323" fmla="*/ 557325 h 599162"/>
                    <a:gd name="connsiteX324" fmla="*/ 172458 w 770887"/>
                    <a:gd name="connsiteY324" fmla="*/ 566290 h 599162"/>
                    <a:gd name="connsiteX325" fmla="*/ 164978 w 770887"/>
                    <a:gd name="connsiteY325" fmla="*/ 567785 h 599162"/>
                    <a:gd name="connsiteX326" fmla="*/ 154505 w 770887"/>
                    <a:gd name="connsiteY326" fmla="*/ 570773 h 599162"/>
                    <a:gd name="connsiteX327" fmla="*/ 147025 w 770887"/>
                    <a:gd name="connsiteY327" fmla="*/ 570773 h 599162"/>
                    <a:gd name="connsiteX328" fmla="*/ 139545 w 770887"/>
                    <a:gd name="connsiteY328" fmla="*/ 573761 h 599162"/>
                    <a:gd name="connsiteX329" fmla="*/ 129072 w 770887"/>
                    <a:gd name="connsiteY329" fmla="*/ 579738 h 599162"/>
                    <a:gd name="connsiteX330" fmla="*/ 132064 w 770887"/>
                    <a:gd name="connsiteY330" fmla="*/ 587209 h 599162"/>
                    <a:gd name="connsiteX331" fmla="*/ 129072 w 770887"/>
                    <a:gd name="connsiteY331" fmla="*/ 588703 h 599162"/>
                    <a:gd name="connsiteX332" fmla="*/ 121592 w 770887"/>
                    <a:gd name="connsiteY332" fmla="*/ 584220 h 599162"/>
                    <a:gd name="connsiteX333" fmla="*/ 114111 w 770887"/>
                    <a:gd name="connsiteY333" fmla="*/ 581232 h 599162"/>
                    <a:gd name="connsiteX334" fmla="*/ 108127 w 770887"/>
                    <a:gd name="connsiteY334" fmla="*/ 572267 h 599162"/>
                    <a:gd name="connsiteX335" fmla="*/ 106631 w 770887"/>
                    <a:gd name="connsiteY335" fmla="*/ 575255 h 599162"/>
                    <a:gd name="connsiteX336" fmla="*/ 106631 w 770887"/>
                    <a:gd name="connsiteY336" fmla="*/ 587209 h 599162"/>
                    <a:gd name="connsiteX337" fmla="*/ 97655 w 770887"/>
                    <a:gd name="connsiteY337" fmla="*/ 587209 h 599162"/>
                    <a:gd name="connsiteX338" fmla="*/ 97655 w 770887"/>
                    <a:gd name="connsiteY338" fmla="*/ 591691 h 599162"/>
                    <a:gd name="connsiteX339" fmla="*/ 88678 w 770887"/>
                    <a:gd name="connsiteY339" fmla="*/ 591691 h 599162"/>
                    <a:gd name="connsiteX340" fmla="*/ 88678 w 770887"/>
                    <a:gd name="connsiteY340" fmla="*/ 590197 h 599162"/>
                    <a:gd name="connsiteX341" fmla="*/ 84190 w 770887"/>
                    <a:gd name="connsiteY341" fmla="*/ 588703 h 599162"/>
                    <a:gd name="connsiteX342" fmla="*/ 78206 w 770887"/>
                    <a:gd name="connsiteY342" fmla="*/ 588703 h 599162"/>
                    <a:gd name="connsiteX343" fmla="*/ 70725 w 770887"/>
                    <a:gd name="connsiteY343" fmla="*/ 590197 h 599162"/>
                    <a:gd name="connsiteX344" fmla="*/ 61749 w 770887"/>
                    <a:gd name="connsiteY344" fmla="*/ 599162 h 599162"/>
                    <a:gd name="connsiteX345" fmla="*/ 45292 w 770887"/>
                    <a:gd name="connsiteY345" fmla="*/ 599162 h 599162"/>
                    <a:gd name="connsiteX346" fmla="*/ 30331 w 770887"/>
                    <a:gd name="connsiteY346" fmla="*/ 599162 h 599162"/>
                    <a:gd name="connsiteX347" fmla="*/ 30331 w 770887"/>
                    <a:gd name="connsiteY347" fmla="*/ 593185 h 599162"/>
                    <a:gd name="connsiteX348" fmla="*/ 40804 w 770887"/>
                    <a:gd name="connsiteY348" fmla="*/ 581232 h 599162"/>
                    <a:gd name="connsiteX349" fmla="*/ 58757 w 770887"/>
                    <a:gd name="connsiteY349" fmla="*/ 581232 h 599162"/>
                    <a:gd name="connsiteX350" fmla="*/ 66237 w 770887"/>
                    <a:gd name="connsiteY350" fmla="*/ 581232 h 599162"/>
                    <a:gd name="connsiteX351" fmla="*/ 73717 w 770887"/>
                    <a:gd name="connsiteY351" fmla="*/ 576750 h 599162"/>
                    <a:gd name="connsiteX352" fmla="*/ 84190 w 770887"/>
                    <a:gd name="connsiteY352" fmla="*/ 573761 h 599162"/>
                    <a:gd name="connsiteX353" fmla="*/ 88678 w 770887"/>
                    <a:gd name="connsiteY353" fmla="*/ 570773 h 599162"/>
                    <a:gd name="connsiteX354" fmla="*/ 93166 w 770887"/>
                    <a:gd name="connsiteY354" fmla="*/ 563302 h 599162"/>
                    <a:gd name="connsiteX355" fmla="*/ 102143 w 770887"/>
                    <a:gd name="connsiteY355" fmla="*/ 558820 h 599162"/>
                    <a:gd name="connsiteX356" fmla="*/ 115607 w 770887"/>
                    <a:gd name="connsiteY356" fmla="*/ 557325 h 599162"/>
                    <a:gd name="connsiteX357" fmla="*/ 123088 w 770887"/>
                    <a:gd name="connsiteY357" fmla="*/ 557325 h 599162"/>
                    <a:gd name="connsiteX358" fmla="*/ 129072 w 770887"/>
                    <a:gd name="connsiteY358" fmla="*/ 563302 h 599162"/>
                    <a:gd name="connsiteX359" fmla="*/ 135056 w 770887"/>
                    <a:gd name="connsiteY359" fmla="*/ 558820 h 599162"/>
                    <a:gd name="connsiteX360" fmla="*/ 141041 w 770887"/>
                    <a:gd name="connsiteY360" fmla="*/ 549855 h 599162"/>
                    <a:gd name="connsiteX361" fmla="*/ 148521 w 770887"/>
                    <a:gd name="connsiteY361" fmla="*/ 542384 h 599162"/>
                    <a:gd name="connsiteX362" fmla="*/ 156001 w 770887"/>
                    <a:gd name="connsiteY362" fmla="*/ 537901 h 599162"/>
                    <a:gd name="connsiteX363" fmla="*/ 170962 w 770887"/>
                    <a:gd name="connsiteY363" fmla="*/ 534913 h 599162"/>
                    <a:gd name="connsiteX364" fmla="*/ 176946 w 770887"/>
                    <a:gd name="connsiteY364" fmla="*/ 528936 h 599162"/>
                    <a:gd name="connsiteX365" fmla="*/ 184427 w 770887"/>
                    <a:gd name="connsiteY365" fmla="*/ 521465 h 599162"/>
                    <a:gd name="connsiteX366" fmla="*/ 193403 w 770887"/>
                    <a:gd name="connsiteY366" fmla="*/ 513994 h 599162"/>
                    <a:gd name="connsiteX367" fmla="*/ 200884 w 770887"/>
                    <a:gd name="connsiteY367" fmla="*/ 509512 h 599162"/>
                    <a:gd name="connsiteX368" fmla="*/ 203876 w 770887"/>
                    <a:gd name="connsiteY368" fmla="*/ 500547 h 599162"/>
                    <a:gd name="connsiteX369" fmla="*/ 205372 w 770887"/>
                    <a:gd name="connsiteY369" fmla="*/ 487099 h 599162"/>
                    <a:gd name="connsiteX370" fmla="*/ 208364 w 770887"/>
                    <a:gd name="connsiteY370" fmla="*/ 478134 h 599162"/>
                    <a:gd name="connsiteX371" fmla="*/ 209860 w 770887"/>
                    <a:gd name="connsiteY371" fmla="*/ 475146 h 599162"/>
                    <a:gd name="connsiteX372" fmla="*/ 217340 w 770887"/>
                    <a:gd name="connsiteY372" fmla="*/ 464687 h 599162"/>
                    <a:gd name="connsiteX373" fmla="*/ 212852 w 770887"/>
                    <a:gd name="connsiteY373" fmla="*/ 464687 h 599162"/>
                    <a:gd name="connsiteX374" fmla="*/ 205372 w 770887"/>
                    <a:gd name="connsiteY374" fmla="*/ 466181 h 599162"/>
                    <a:gd name="connsiteX375" fmla="*/ 200884 w 770887"/>
                    <a:gd name="connsiteY375" fmla="*/ 466181 h 599162"/>
                    <a:gd name="connsiteX376" fmla="*/ 193403 w 770887"/>
                    <a:gd name="connsiteY376" fmla="*/ 464687 h 599162"/>
                    <a:gd name="connsiteX377" fmla="*/ 190411 w 770887"/>
                    <a:gd name="connsiteY377" fmla="*/ 461699 h 599162"/>
                    <a:gd name="connsiteX378" fmla="*/ 197891 w 770887"/>
                    <a:gd name="connsiteY378" fmla="*/ 454228 h 599162"/>
                    <a:gd name="connsiteX379" fmla="*/ 190411 w 770887"/>
                    <a:gd name="connsiteY379" fmla="*/ 455722 h 599162"/>
                    <a:gd name="connsiteX380" fmla="*/ 185923 w 770887"/>
                    <a:gd name="connsiteY380" fmla="*/ 460204 h 599162"/>
                    <a:gd name="connsiteX381" fmla="*/ 182931 w 770887"/>
                    <a:gd name="connsiteY381" fmla="*/ 470664 h 599162"/>
                    <a:gd name="connsiteX382" fmla="*/ 178442 w 770887"/>
                    <a:gd name="connsiteY382" fmla="*/ 475146 h 599162"/>
                    <a:gd name="connsiteX383" fmla="*/ 176946 w 770887"/>
                    <a:gd name="connsiteY383" fmla="*/ 470664 h 599162"/>
                    <a:gd name="connsiteX384" fmla="*/ 172458 w 770887"/>
                    <a:gd name="connsiteY384" fmla="*/ 464687 h 599162"/>
                    <a:gd name="connsiteX385" fmla="*/ 164978 w 770887"/>
                    <a:gd name="connsiteY385" fmla="*/ 457216 h 599162"/>
                    <a:gd name="connsiteX386" fmla="*/ 153009 w 770887"/>
                    <a:gd name="connsiteY386" fmla="*/ 449745 h 599162"/>
                    <a:gd name="connsiteX387" fmla="*/ 150017 w 770887"/>
                    <a:gd name="connsiteY387" fmla="*/ 449745 h 599162"/>
                    <a:gd name="connsiteX388" fmla="*/ 139545 w 770887"/>
                    <a:gd name="connsiteY388" fmla="*/ 457216 h 599162"/>
                    <a:gd name="connsiteX389" fmla="*/ 133560 w 770887"/>
                    <a:gd name="connsiteY389" fmla="*/ 457216 h 599162"/>
                    <a:gd name="connsiteX390" fmla="*/ 124584 w 770887"/>
                    <a:gd name="connsiteY390" fmla="*/ 457216 h 599162"/>
                    <a:gd name="connsiteX391" fmla="*/ 126080 w 770887"/>
                    <a:gd name="connsiteY391" fmla="*/ 437792 h 599162"/>
                    <a:gd name="connsiteX392" fmla="*/ 127576 w 770887"/>
                    <a:gd name="connsiteY392" fmla="*/ 431815 h 599162"/>
                    <a:gd name="connsiteX393" fmla="*/ 132064 w 770887"/>
                    <a:gd name="connsiteY393" fmla="*/ 425838 h 599162"/>
                    <a:gd name="connsiteX394" fmla="*/ 132064 w 770887"/>
                    <a:gd name="connsiteY394" fmla="*/ 418368 h 599162"/>
                    <a:gd name="connsiteX395" fmla="*/ 130568 w 770887"/>
                    <a:gd name="connsiteY395" fmla="*/ 406414 h 599162"/>
                    <a:gd name="connsiteX396" fmla="*/ 127576 w 770887"/>
                    <a:gd name="connsiteY396" fmla="*/ 394461 h 599162"/>
                    <a:gd name="connsiteX397" fmla="*/ 124584 w 770887"/>
                    <a:gd name="connsiteY397" fmla="*/ 397449 h 599162"/>
                    <a:gd name="connsiteX398" fmla="*/ 118600 w 770887"/>
                    <a:gd name="connsiteY398" fmla="*/ 403426 h 599162"/>
                    <a:gd name="connsiteX399" fmla="*/ 114111 w 770887"/>
                    <a:gd name="connsiteY399" fmla="*/ 406414 h 599162"/>
                    <a:gd name="connsiteX400" fmla="*/ 109623 w 770887"/>
                    <a:gd name="connsiteY400" fmla="*/ 406414 h 599162"/>
                    <a:gd name="connsiteX401" fmla="*/ 105135 w 770887"/>
                    <a:gd name="connsiteY401" fmla="*/ 401932 h 599162"/>
                    <a:gd name="connsiteX402" fmla="*/ 102143 w 770887"/>
                    <a:gd name="connsiteY402" fmla="*/ 401932 h 599162"/>
                    <a:gd name="connsiteX403" fmla="*/ 96158 w 770887"/>
                    <a:gd name="connsiteY403" fmla="*/ 398943 h 599162"/>
                    <a:gd name="connsiteX404" fmla="*/ 91670 w 770887"/>
                    <a:gd name="connsiteY404" fmla="*/ 394461 h 599162"/>
                    <a:gd name="connsiteX405" fmla="*/ 87182 w 770887"/>
                    <a:gd name="connsiteY405" fmla="*/ 391473 h 599162"/>
                    <a:gd name="connsiteX406" fmla="*/ 82694 w 770887"/>
                    <a:gd name="connsiteY406" fmla="*/ 386990 h 599162"/>
                    <a:gd name="connsiteX407" fmla="*/ 81198 w 770887"/>
                    <a:gd name="connsiteY407" fmla="*/ 382508 h 599162"/>
                    <a:gd name="connsiteX408" fmla="*/ 79702 w 770887"/>
                    <a:gd name="connsiteY408" fmla="*/ 372048 h 599162"/>
                    <a:gd name="connsiteX409" fmla="*/ 85686 w 770887"/>
                    <a:gd name="connsiteY409" fmla="*/ 367566 h 599162"/>
                    <a:gd name="connsiteX410" fmla="*/ 91670 w 770887"/>
                    <a:gd name="connsiteY410" fmla="*/ 367566 h 599162"/>
                    <a:gd name="connsiteX411" fmla="*/ 99151 w 770887"/>
                    <a:gd name="connsiteY411" fmla="*/ 367566 h 599162"/>
                    <a:gd name="connsiteX412" fmla="*/ 106631 w 770887"/>
                    <a:gd name="connsiteY412" fmla="*/ 372048 h 599162"/>
                    <a:gd name="connsiteX413" fmla="*/ 109623 w 770887"/>
                    <a:gd name="connsiteY413" fmla="*/ 364578 h 599162"/>
                    <a:gd name="connsiteX414" fmla="*/ 105135 w 770887"/>
                    <a:gd name="connsiteY414" fmla="*/ 360095 h 599162"/>
                    <a:gd name="connsiteX415" fmla="*/ 103639 w 770887"/>
                    <a:gd name="connsiteY415" fmla="*/ 360095 h 599162"/>
                    <a:gd name="connsiteX416" fmla="*/ 96158 w 770887"/>
                    <a:gd name="connsiteY416" fmla="*/ 360095 h 599162"/>
                    <a:gd name="connsiteX417" fmla="*/ 91670 w 770887"/>
                    <a:gd name="connsiteY417" fmla="*/ 360095 h 599162"/>
                    <a:gd name="connsiteX418" fmla="*/ 82694 w 770887"/>
                    <a:gd name="connsiteY418" fmla="*/ 354118 h 599162"/>
                    <a:gd name="connsiteX419" fmla="*/ 79702 w 770887"/>
                    <a:gd name="connsiteY419" fmla="*/ 348142 h 599162"/>
                    <a:gd name="connsiteX420" fmla="*/ 76710 w 770887"/>
                    <a:gd name="connsiteY420" fmla="*/ 340671 h 599162"/>
                    <a:gd name="connsiteX421" fmla="*/ 73717 w 770887"/>
                    <a:gd name="connsiteY421" fmla="*/ 333200 h 599162"/>
                    <a:gd name="connsiteX422" fmla="*/ 73717 w 770887"/>
                    <a:gd name="connsiteY422" fmla="*/ 330212 h 599162"/>
                    <a:gd name="connsiteX423" fmla="*/ 76710 w 770887"/>
                    <a:gd name="connsiteY423" fmla="*/ 327223 h 599162"/>
                    <a:gd name="connsiteX424" fmla="*/ 81198 w 770887"/>
                    <a:gd name="connsiteY424" fmla="*/ 319752 h 599162"/>
                    <a:gd name="connsiteX425" fmla="*/ 88678 w 770887"/>
                    <a:gd name="connsiteY425" fmla="*/ 310787 h 599162"/>
                    <a:gd name="connsiteX426" fmla="*/ 97655 w 770887"/>
                    <a:gd name="connsiteY426" fmla="*/ 304811 h 599162"/>
                    <a:gd name="connsiteX427" fmla="*/ 103639 w 770887"/>
                    <a:gd name="connsiteY427" fmla="*/ 297340 h 599162"/>
                    <a:gd name="connsiteX428" fmla="*/ 105135 w 770887"/>
                    <a:gd name="connsiteY428" fmla="*/ 289869 h 599162"/>
                    <a:gd name="connsiteX429" fmla="*/ 112615 w 770887"/>
                    <a:gd name="connsiteY429" fmla="*/ 282398 h 599162"/>
                    <a:gd name="connsiteX430" fmla="*/ 118600 w 770887"/>
                    <a:gd name="connsiteY430" fmla="*/ 280904 h 599162"/>
                    <a:gd name="connsiteX431" fmla="*/ 123088 w 770887"/>
                    <a:gd name="connsiteY431" fmla="*/ 283892 h 599162"/>
                    <a:gd name="connsiteX432" fmla="*/ 127576 w 770887"/>
                    <a:gd name="connsiteY432" fmla="*/ 289869 h 599162"/>
                    <a:gd name="connsiteX433" fmla="*/ 130568 w 770887"/>
                    <a:gd name="connsiteY433" fmla="*/ 289869 h 599162"/>
                    <a:gd name="connsiteX434" fmla="*/ 136552 w 770887"/>
                    <a:gd name="connsiteY434" fmla="*/ 289869 h 599162"/>
                    <a:gd name="connsiteX435" fmla="*/ 139545 w 770887"/>
                    <a:gd name="connsiteY435" fmla="*/ 289869 h 599162"/>
                    <a:gd name="connsiteX436" fmla="*/ 144033 w 770887"/>
                    <a:gd name="connsiteY436" fmla="*/ 283892 h 599162"/>
                    <a:gd name="connsiteX437" fmla="*/ 148521 w 770887"/>
                    <a:gd name="connsiteY437" fmla="*/ 283892 h 599162"/>
                    <a:gd name="connsiteX438" fmla="*/ 150017 w 770887"/>
                    <a:gd name="connsiteY438" fmla="*/ 280904 h 599162"/>
                    <a:gd name="connsiteX439" fmla="*/ 153009 w 770887"/>
                    <a:gd name="connsiteY439" fmla="*/ 276422 h 599162"/>
                    <a:gd name="connsiteX440" fmla="*/ 154505 w 770887"/>
                    <a:gd name="connsiteY440" fmla="*/ 280904 h 599162"/>
                    <a:gd name="connsiteX441" fmla="*/ 158994 w 770887"/>
                    <a:gd name="connsiteY441" fmla="*/ 280904 h 599162"/>
                    <a:gd name="connsiteX442" fmla="*/ 161986 w 770887"/>
                    <a:gd name="connsiteY442" fmla="*/ 280904 h 599162"/>
                    <a:gd name="connsiteX443" fmla="*/ 167970 w 770887"/>
                    <a:gd name="connsiteY443" fmla="*/ 280904 h 599162"/>
                    <a:gd name="connsiteX444" fmla="*/ 172458 w 770887"/>
                    <a:gd name="connsiteY444" fmla="*/ 276422 h 599162"/>
                    <a:gd name="connsiteX445" fmla="*/ 176946 w 770887"/>
                    <a:gd name="connsiteY445" fmla="*/ 276422 h 599162"/>
                    <a:gd name="connsiteX446" fmla="*/ 178442 w 770887"/>
                    <a:gd name="connsiteY446" fmla="*/ 265962 h 599162"/>
                    <a:gd name="connsiteX447" fmla="*/ 175450 w 770887"/>
                    <a:gd name="connsiteY447" fmla="*/ 258491 h 599162"/>
                    <a:gd name="connsiteX448" fmla="*/ 172458 w 770887"/>
                    <a:gd name="connsiteY448" fmla="*/ 246538 h 599162"/>
                    <a:gd name="connsiteX449" fmla="*/ 178442 w 770887"/>
                    <a:gd name="connsiteY449" fmla="*/ 246538 h 599162"/>
                    <a:gd name="connsiteX450" fmla="*/ 184427 w 770887"/>
                    <a:gd name="connsiteY450" fmla="*/ 240561 h 599162"/>
                    <a:gd name="connsiteX451" fmla="*/ 182931 w 770887"/>
                    <a:gd name="connsiteY451" fmla="*/ 231596 h 599162"/>
                    <a:gd name="connsiteX452" fmla="*/ 173954 w 770887"/>
                    <a:gd name="connsiteY452" fmla="*/ 230102 h 599162"/>
                    <a:gd name="connsiteX453" fmla="*/ 169466 w 770887"/>
                    <a:gd name="connsiteY453" fmla="*/ 230102 h 599162"/>
                    <a:gd name="connsiteX454" fmla="*/ 164978 w 770887"/>
                    <a:gd name="connsiteY454" fmla="*/ 231596 h 599162"/>
                    <a:gd name="connsiteX455" fmla="*/ 160490 w 770887"/>
                    <a:gd name="connsiteY455" fmla="*/ 234585 h 599162"/>
                    <a:gd name="connsiteX456" fmla="*/ 157497 w 770887"/>
                    <a:gd name="connsiteY456" fmla="*/ 240561 h 599162"/>
                    <a:gd name="connsiteX457" fmla="*/ 153009 w 770887"/>
                    <a:gd name="connsiteY457" fmla="*/ 240561 h 599162"/>
                    <a:gd name="connsiteX458" fmla="*/ 148521 w 770887"/>
                    <a:gd name="connsiteY458" fmla="*/ 231596 h 599162"/>
                    <a:gd name="connsiteX459" fmla="*/ 136552 w 770887"/>
                    <a:gd name="connsiteY459" fmla="*/ 231596 h 599162"/>
                    <a:gd name="connsiteX460" fmla="*/ 123088 w 770887"/>
                    <a:gd name="connsiteY460" fmla="*/ 231596 h 599162"/>
                    <a:gd name="connsiteX461" fmla="*/ 112615 w 770887"/>
                    <a:gd name="connsiteY461" fmla="*/ 228608 h 599162"/>
                    <a:gd name="connsiteX462" fmla="*/ 102143 w 770887"/>
                    <a:gd name="connsiteY462" fmla="*/ 224125 h 599162"/>
                    <a:gd name="connsiteX463" fmla="*/ 96158 w 770887"/>
                    <a:gd name="connsiteY463" fmla="*/ 216654 h 599162"/>
                    <a:gd name="connsiteX464" fmla="*/ 94662 w 770887"/>
                    <a:gd name="connsiteY464" fmla="*/ 201713 h 599162"/>
                    <a:gd name="connsiteX465" fmla="*/ 102143 w 770887"/>
                    <a:gd name="connsiteY465" fmla="*/ 198724 h 599162"/>
                    <a:gd name="connsiteX466" fmla="*/ 106631 w 770887"/>
                    <a:gd name="connsiteY466" fmla="*/ 195736 h 599162"/>
                    <a:gd name="connsiteX467" fmla="*/ 96158 w 770887"/>
                    <a:gd name="connsiteY467" fmla="*/ 191254 h 599162"/>
                    <a:gd name="connsiteX468" fmla="*/ 90174 w 770887"/>
                    <a:gd name="connsiteY468" fmla="*/ 186771 h 599162"/>
                    <a:gd name="connsiteX469" fmla="*/ 82694 w 770887"/>
                    <a:gd name="connsiteY469" fmla="*/ 180794 h 599162"/>
                    <a:gd name="connsiteX470" fmla="*/ 81198 w 770887"/>
                    <a:gd name="connsiteY470" fmla="*/ 177806 h 599162"/>
                    <a:gd name="connsiteX471" fmla="*/ 87182 w 770887"/>
                    <a:gd name="connsiteY471" fmla="*/ 173324 h 599162"/>
                    <a:gd name="connsiteX472" fmla="*/ 91670 w 770887"/>
                    <a:gd name="connsiteY472" fmla="*/ 173324 h 599162"/>
                    <a:gd name="connsiteX473" fmla="*/ 100647 w 770887"/>
                    <a:gd name="connsiteY473" fmla="*/ 171829 h 599162"/>
                    <a:gd name="connsiteX474" fmla="*/ 112615 w 770887"/>
                    <a:gd name="connsiteY474" fmla="*/ 164359 h 599162"/>
                    <a:gd name="connsiteX475" fmla="*/ 114111 w 770887"/>
                    <a:gd name="connsiteY475" fmla="*/ 167347 h 599162"/>
                    <a:gd name="connsiteX476" fmla="*/ 121592 w 770887"/>
                    <a:gd name="connsiteY476" fmla="*/ 164359 h 599162"/>
                    <a:gd name="connsiteX477" fmla="*/ 121592 w 770887"/>
                    <a:gd name="connsiteY477" fmla="*/ 162864 h 599162"/>
                    <a:gd name="connsiteX478" fmla="*/ 126080 w 770887"/>
                    <a:gd name="connsiteY478" fmla="*/ 161370 h 599162"/>
                    <a:gd name="connsiteX479" fmla="*/ 135056 w 770887"/>
                    <a:gd name="connsiteY479" fmla="*/ 159876 h 599162"/>
                    <a:gd name="connsiteX480" fmla="*/ 145529 w 770887"/>
                    <a:gd name="connsiteY480" fmla="*/ 159876 h 599162"/>
                    <a:gd name="connsiteX481" fmla="*/ 150017 w 770887"/>
                    <a:gd name="connsiteY481" fmla="*/ 162864 h 599162"/>
                    <a:gd name="connsiteX482" fmla="*/ 147025 w 770887"/>
                    <a:gd name="connsiteY482" fmla="*/ 170335 h 599162"/>
                    <a:gd name="connsiteX483" fmla="*/ 147025 w 770887"/>
                    <a:gd name="connsiteY483" fmla="*/ 173324 h 599162"/>
                    <a:gd name="connsiteX484" fmla="*/ 151513 w 770887"/>
                    <a:gd name="connsiteY484" fmla="*/ 176312 h 599162"/>
                    <a:gd name="connsiteX485" fmla="*/ 156001 w 770887"/>
                    <a:gd name="connsiteY485" fmla="*/ 180794 h 599162"/>
                    <a:gd name="connsiteX486" fmla="*/ 164978 w 770887"/>
                    <a:gd name="connsiteY486" fmla="*/ 180794 h 599162"/>
                    <a:gd name="connsiteX487" fmla="*/ 176946 w 770887"/>
                    <a:gd name="connsiteY487" fmla="*/ 183783 h 599162"/>
                    <a:gd name="connsiteX488" fmla="*/ 185923 w 770887"/>
                    <a:gd name="connsiteY488" fmla="*/ 179300 h 599162"/>
                    <a:gd name="connsiteX489" fmla="*/ 191907 w 770887"/>
                    <a:gd name="connsiteY489" fmla="*/ 173324 h 599162"/>
                    <a:gd name="connsiteX490" fmla="*/ 199387 w 770887"/>
                    <a:gd name="connsiteY490" fmla="*/ 168841 h 599162"/>
                    <a:gd name="connsiteX491" fmla="*/ 191907 w 770887"/>
                    <a:gd name="connsiteY491" fmla="*/ 165853 h 599162"/>
                    <a:gd name="connsiteX492" fmla="*/ 185923 w 770887"/>
                    <a:gd name="connsiteY492" fmla="*/ 162864 h 599162"/>
                    <a:gd name="connsiteX493" fmla="*/ 181435 w 770887"/>
                    <a:gd name="connsiteY493" fmla="*/ 159876 h 599162"/>
                    <a:gd name="connsiteX494" fmla="*/ 181435 w 770887"/>
                    <a:gd name="connsiteY494" fmla="*/ 153899 h 599162"/>
                    <a:gd name="connsiteX495" fmla="*/ 179939 w 770887"/>
                    <a:gd name="connsiteY495" fmla="*/ 146428 h 599162"/>
                    <a:gd name="connsiteX496" fmla="*/ 157497 w 770887"/>
                    <a:gd name="connsiteY496" fmla="*/ 140452 h 599162"/>
                    <a:gd name="connsiteX497" fmla="*/ 157497 w 770887"/>
                    <a:gd name="connsiteY497" fmla="*/ 118039 h 599162"/>
                    <a:gd name="connsiteX498" fmla="*/ 147025 w 770887"/>
                    <a:gd name="connsiteY498" fmla="*/ 107580 h 599162"/>
                    <a:gd name="connsiteX499" fmla="*/ 126080 w 770887"/>
                    <a:gd name="connsiteY499" fmla="*/ 85168 h 599162"/>
                    <a:gd name="connsiteX500" fmla="*/ 129072 w 770887"/>
                    <a:gd name="connsiteY500" fmla="*/ 85168 h 599162"/>
                    <a:gd name="connsiteX501" fmla="*/ 129072 w 770887"/>
                    <a:gd name="connsiteY501" fmla="*/ 80685 h 599162"/>
                    <a:gd name="connsiteX502" fmla="*/ 136552 w 770887"/>
                    <a:gd name="connsiteY502" fmla="*/ 80685 h 599162"/>
                    <a:gd name="connsiteX503" fmla="*/ 136552 w 770887"/>
                    <a:gd name="connsiteY503" fmla="*/ 74708 h 599162"/>
                    <a:gd name="connsiteX504" fmla="*/ 138048 w 770887"/>
                    <a:gd name="connsiteY504" fmla="*/ 67238 h 599162"/>
                    <a:gd name="connsiteX505" fmla="*/ 142537 w 770887"/>
                    <a:gd name="connsiteY505" fmla="*/ 67238 h 599162"/>
                    <a:gd name="connsiteX506" fmla="*/ 147025 w 770887"/>
                    <a:gd name="connsiteY506" fmla="*/ 70226 h 599162"/>
                    <a:gd name="connsiteX507" fmla="*/ 154505 w 770887"/>
                    <a:gd name="connsiteY507" fmla="*/ 70226 h 599162"/>
                    <a:gd name="connsiteX508" fmla="*/ 157497 w 770887"/>
                    <a:gd name="connsiteY508" fmla="*/ 70226 h 599162"/>
                    <a:gd name="connsiteX509" fmla="*/ 164978 w 770887"/>
                    <a:gd name="connsiteY509" fmla="*/ 70226 h 599162"/>
                    <a:gd name="connsiteX510" fmla="*/ 178442 w 770887"/>
                    <a:gd name="connsiteY510" fmla="*/ 65743 h 599162"/>
                    <a:gd name="connsiteX511" fmla="*/ 182931 w 770887"/>
                    <a:gd name="connsiteY511" fmla="*/ 61261 h 599162"/>
                    <a:gd name="connsiteX512" fmla="*/ 187419 w 770887"/>
                    <a:gd name="connsiteY512" fmla="*/ 53790 h 599162"/>
                    <a:gd name="connsiteX513" fmla="*/ 187419 w 770887"/>
                    <a:gd name="connsiteY513" fmla="*/ 41837 h 599162"/>
                    <a:gd name="connsiteX514" fmla="*/ 191907 w 770887"/>
                    <a:gd name="connsiteY514" fmla="*/ 41837 h 599162"/>
                    <a:gd name="connsiteX515" fmla="*/ 196395 w 770887"/>
                    <a:gd name="connsiteY515" fmla="*/ 37354 h 599162"/>
                    <a:gd name="connsiteX516" fmla="*/ 205372 w 770887"/>
                    <a:gd name="connsiteY516" fmla="*/ 29883 h 599162"/>
                    <a:gd name="connsiteX517" fmla="*/ 221829 w 770887"/>
                    <a:gd name="connsiteY517" fmla="*/ 26895 h 599162"/>
                    <a:gd name="connsiteX518" fmla="*/ 227813 w 770887"/>
                    <a:gd name="connsiteY518" fmla="*/ 19424 h 599162"/>
                    <a:gd name="connsiteX519" fmla="*/ 233797 w 770887"/>
                    <a:gd name="connsiteY519" fmla="*/ 16436 h 599162"/>
                    <a:gd name="connsiteX520" fmla="*/ 238285 w 770887"/>
                    <a:gd name="connsiteY520" fmla="*/ 11953 h 599162"/>
                    <a:gd name="connsiteX521" fmla="*/ 262223 w 770887"/>
                    <a:gd name="connsiteY521" fmla="*/ 13447 h 599162"/>
                    <a:gd name="connsiteX522" fmla="*/ 265215 w 770887"/>
                    <a:gd name="connsiteY522" fmla="*/ 5977 h 599162"/>
                    <a:gd name="connsiteX523" fmla="*/ 277183 w 770887"/>
                    <a:gd name="connsiteY523" fmla="*/ 0 h 599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</a:cxnLst>
                  <a:rect l="l" t="t" r="r" b="b"/>
                  <a:pathLst>
                    <a:path w="770887" h="599162">
                      <a:moveTo>
                        <a:pt x="302516" y="482511"/>
                      </a:moveTo>
                      <a:lnTo>
                        <a:pt x="307819" y="487813"/>
                      </a:lnTo>
                      <a:lnTo>
                        <a:pt x="318423" y="494883"/>
                      </a:lnTo>
                      <a:lnTo>
                        <a:pt x="311354" y="496651"/>
                      </a:lnTo>
                      <a:lnTo>
                        <a:pt x="307819" y="496651"/>
                      </a:lnTo>
                      <a:lnTo>
                        <a:pt x="300749" y="501953"/>
                      </a:lnTo>
                      <a:lnTo>
                        <a:pt x="300749" y="503720"/>
                      </a:lnTo>
                      <a:lnTo>
                        <a:pt x="300749" y="509023"/>
                      </a:lnTo>
                      <a:lnTo>
                        <a:pt x="304284" y="509023"/>
                      </a:lnTo>
                      <a:lnTo>
                        <a:pt x="311354" y="517860"/>
                      </a:lnTo>
                      <a:lnTo>
                        <a:pt x="311354" y="521395"/>
                      </a:lnTo>
                      <a:lnTo>
                        <a:pt x="306051" y="523162"/>
                      </a:lnTo>
                      <a:lnTo>
                        <a:pt x="302516" y="523162"/>
                      </a:lnTo>
                      <a:lnTo>
                        <a:pt x="298982" y="524930"/>
                      </a:lnTo>
                      <a:lnTo>
                        <a:pt x="297214" y="524930"/>
                      </a:lnTo>
                      <a:lnTo>
                        <a:pt x="291912" y="528465"/>
                      </a:lnTo>
                      <a:lnTo>
                        <a:pt x="291912" y="533767"/>
                      </a:lnTo>
                      <a:lnTo>
                        <a:pt x="291912" y="535534"/>
                      </a:lnTo>
                      <a:lnTo>
                        <a:pt x="288377" y="540837"/>
                      </a:lnTo>
                      <a:lnTo>
                        <a:pt x="283075" y="531999"/>
                      </a:lnTo>
                      <a:lnTo>
                        <a:pt x="283075" y="533767"/>
                      </a:lnTo>
                      <a:lnTo>
                        <a:pt x="281307" y="537302"/>
                      </a:lnTo>
                      <a:lnTo>
                        <a:pt x="276005" y="542604"/>
                      </a:lnTo>
                      <a:lnTo>
                        <a:pt x="272470" y="549674"/>
                      </a:lnTo>
                      <a:lnTo>
                        <a:pt x="272470" y="551441"/>
                      </a:lnTo>
                      <a:lnTo>
                        <a:pt x="272470" y="558511"/>
                      </a:lnTo>
                      <a:lnTo>
                        <a:pt x="256563" y="558511"/>
                      </a:lnTo>
                      <a:lnTo>
                        <a:pt x="268935" y="554976"/>
                      </a:lnTo>
                      <a:lnTo>
                        <a:pt x="270703" y="551441"/>
                      </a:lnTo>
                      <a:lnTo>
                        <a:pt x="272470" y="547906"/>
                      </a:lnTo>
                      <a:lnTo>
                        <a:pt x="270703" y="542604"/>
                      </a:lnTo>
                      <a:lnTo>
                        <a:pt x="267168" y="540837"/>
                      </a:lnTo>
                      <a:lnTo>
                        <a:pt x="265400" y="540837"/>
                      </a:lnTo>
                      <a:lnTo>
                        <a:pt x="261866" y="537302"/>
                      </a:lnTo>
                      <a:lnTo>
                        <a:pt x="261866" y="535534"/>
                      </a:lnTo>
                      <a:lnTo>
                        <a:pt x="260098" y="524930"/>
                      </a:lnTo>
                      <a:lnTo>
                        <a:pt x="263633" y="521395"/>
                      </a:lnTo>
                      <a:lnTo>
                        <a:pt x="265400" y="517860"/>
                      </a:lnTo>
                      <a:lnTo>
                        <a:pt x="270703" y="514325"/>
                      </a:lnTo>
                      <a:lnTo>
                        <a:pt x="272470" y="516093"/>
                      </a:lnTo>
                      <a:lnTo>
                        <a:pt x="277772" y="521395"/>
                      </a:lnTo>
                      <a:lnTo>
                        <a:pt x="281307" y="528465"/>
                      </a:lnTo>
                      <a:lnTo>
                        <a:pt x="281307" y="521395"/>
                      </a:lnTo>
                      <a:lnTo>
                        <a:pt x="279540" y="514325"/>
                      </a:lnTo>
                      <a:lnTo>
                        <a:pt x="276005" y="509023"/>
                      </a:lnTo>
                      <a:lnTo>
                        <a:pt x="281307" y="507255"/>
                      </a:lnTo>
                      <a:lnTo>
                        <a:pt x="288377" y="510790"/>
                      </a:lnTo>
                      <a:lnTo>
                        <a:pt x="291912" y="510790"/>
                      </a:lnTo>
                      <a:lnTo>
                        <a:pt x="291912" y="507255"/>
                      </a:lnTo>
                      <a:lnTo>
                        <a:pt x="291912" y="505488"/>
                      </a:lnTo>
                      <a:lnTo>
                        <a:pt x="291912" y="501953"/>
                      </a:lnTo>
                      <a:lnTo>
                        <a:pt x="291912" y="496651"/>
                      </a:lnTo>
                      <a:lnTo>
                        <a:pt x="290144" y="493116"/>
                      </a:lnTo>
                      <a:lnTo>
                        <a:pt x="297214" y="487813"/>
                      </a:lnTo>
                      <a:close/>
                      <a:moveTo>
                        <a:pt x="55075" y="374697"/>
                      </a:moveTo>
                      <a:lnTo>
                        <a:pt x="58610" y="374697"/>
                      </a:lnTo>
                      <a:lnTo>
                        <a:pt x="63912" y="385302"/>
                      </a:lnTo>
                      <a:lnTo>
                        <a:pt x="63912" y="390604"/>
                      </a:lnTo>
                      <a:lnTo>
                        <a:pt x="60377" y="395906"/>
                      </a:lnTo>
                      <a:lnTo>
                        <a:pt x="56842" y="395906"/>
                      </a:lnTo>
                      <a:lnTo>
                        <a:pt x="51540" y="395906"/>
                      </a:lnTo>
                      <a:lnTo>
                        <a:pt x="44470" y="390604"/>
                      </a:lnTo>
                      <a:lnTo>
                        <a:pt x="35633" y="383534"/>
                      </a:lnTo>
                      <a:lnTo>
                        <a:pt x="44470" y="378232"/>
                      </a:lnTo>
                      <a:lnTo>
                        <a:pt x="49773" y="378232"/>
                      </a:lnTo>
                      <a:close/>
                      <a:moveTo>
                        <a:pt x="4447" y="224465"/>
                      </a:moveTo>
                      <a:cubicBezTo>
                        <a:pt x="4447" y="224465"/>
                        <a:pt x="4447" y="224465"/>
                        <a:pt x="5929" y="230488"/>
                      </a:cubicBezTo>
                      <a:cubicBezTo>
                        <a:pt x="5929" y="230488"/>
                        <a:pt x="5929" y="230488"/>
                        <a:pt x="8894" y="233499"/>
                      </a:cubicBezTo>
                      <a:cubicBezTo>
                        <a:pt x="8894" y="233499"/>
                        <a:pt x="8894" y="233499"/>
                        <a:pt x="16306" y="235005"/>
                      </a:cubicBezTo>
                      <a:cubicBezTo>
                        <a:pt x="16306" y="235005"/>
                        <a:pt x="16306" y="235005"/>
                        <a:pt x="23717" y="235005"/>
                      </a:cubicBezTo>
                      <a:cubicBezTo>
                        <a:pt x="23717" y="235005"/>
                        <a:pt x="23717" y="235005"/>
                        <a:pt x="28164" y="238016"/>
                      </a:cubicBezTo>
                      <a:cubicBezTo>
                        <a:pt x="28164" y="238016"/>
                        <a:pt x="28164" y="238016"/>
                        <a:pt x="28164" y="242533"/>
                      </a:cubicBezTo>
                      <a:cubicBezTo>
                        <a:pt x="28164" y="242533"/>
                        <a:pt x="28164" y="242533"/>
                        <a:pt x="31129" y="245544"/>
                      </a:cubicBezTo>
                      <a:cubicBezTo>
                        <a:pt x="31129" y="245544"/>
                        <a:pt x="31129" y="245544"/>
                        <a:pt x="37058" y="251566"/>
                      </a:cubicBezTo>
                      <a:cubicBezTo>
                        <a:pt x="37058" y="251566"/>
                        <a:pt x="37058" y="251566"/>
                        <a:pt x="44470" y="262106"/>
                      </a:cubicBezTo>
                      <a:cubicBezTo>
                        <a:pt x="44470" y="262106"/>
                        <a:pt x="44470" y="262106"/>
                        <a:pt x="40023" y="262106"/>
                      </a:cubicBezTo>
                      <a:cubicBezTo>
                        <a:pt x="40023" y="262106"/>
                        <a:pt x="40023" y="262106"/>
                        <a:pt x="31129" y="262106"/>
                      </a:cubicBezTo>
                      <a:lnTo>
                        <a:pt x="29647" y="265117"/>
                      </a:lnTo>
                      <a:cubicBezTo>
                        <a:pt x="29647" y="265117"/>
                        <a:pt x="29647" y="265117"/>
                        <a:pt x="23717" y="259095"/>
                      </a:cubicBezTo>
                      <a:cubicBezTo>
                        <a:pt x="23717" y="259095"/>
                        <a:pt x="23717" y="259095"/>
                        <a:pt x="20753" y="250061"/>
                      </a:cubicBezTo>
                      <a:cubicBezTo>
                        <a:pt x="20753" y="250061"/>
                        <a:pt x="20753" y="250061"/>
                        <a:pt x="19270" y="247050"/>
                      </a:cubicBezTo>
                      <a:cubicBezTo>
                        <a:pt x="19270" y="247050"/>
                        <a:pt x="19270" y="247050"/>
                        <a:pt x="16306" y="244038"/>
                      </a:cubicBezTo>
                      <a:cubicBezTo>
                        <a:pt x="16306" y="244038"/>
                        <a:pt x="16306" y="244038"/>
                        <a:pt x="14823" y="244038"/>
                      </a:cubicBezTo>
                      <a:cubicBezTo>
                        <a:pt x="14823" y="244038"/>
                        <a:pt x="14823" y="244038"/>
                        <a:pt x="13341" y="244038"/>
                      </a:cubicBezTo>
                      <a:cubicBezTo>
                        <a:pt x="13341" y="244038"/>
                        <a:pt x="10376" y="244038"/>
                        <a:pt x="10376" y="244038"/>
                      </a:cubicBezTo>
                      <a:cubicBezTo>
                        <a:pt x="8894" y="242533"/>
                        <a:pt x="8894" y="244038"/>
                        <a:pt x="8894" y="244038"/>
                      </a:cubicBezTo>
                      <a:cubicBezTo>
                        <a:pt x="8894" y="244038"/>
                        <a:pt x="8894" y="244038"/>
                        <a:pt x="4447" y="244038"/>
                      </a:cubicBezTo>
                      <a:cubicBezTo>
                        <a:pt x="-1483" y="242533"/>
                        <a:pt x="2964" y="242533"/>
                        <a:pt x="2964" y="242533"/>
                      </a:cubicBezTo>
                      <a:cubicBezTo>
                        <a:pt x="1482" y="241027"/>
                        <a:pt x="1482" y="241027"/>
                        <a:pt x="1482" y="239521"/>
                      </a:cubicBezTo>
                      <a:cubicBezTo>
                        <a:pt x="1482" y="239521"/>
                        <a:pt x="0" y="236510"/>
                        <a:pt x="0" y="235005"/>
                      </a:cubicBezTo>
                      <a:cubicBezTo>
                        <a:pt x="0" y="235005"/>
                        <a:pt x="0" y="230488"/>
                        <a:pt x="0" y="230488"/>
                      </a:cubicBezTo>
                      <a:cubicBezTo>
                        <a:pt x="0" y="230488"/>
                        <a:pt x="0" y="230488"/>
                        <a:pt x="4447" y="224465"/>
                      </a:cubicBezTo>
                      <a:close/>
                      <a:moveTo>
                        <a:pt x="277183" y="0"/>
                      </a:moveTo>
                      <a:cubicBezTo>
                        <a:pt x="277183" y="0"/>
                        <a:pt x="277183" y="0"/>
                        <a:pt x="283168" y="5977"/>
                      </a:cubicBezTo>
                      <a:cubicBezTo>
                        <a:pt x="283168" y="5977"/>
                        <a:pt x="283168" y="5977"/>
                        <a:pt x="286160" y="10459"/>
                      </a:cubicBezTo>
                      <a:cubicBezTo>
                        <a:pt x="286160" y="10459"/>
                        <a:pt x="286160" y="10459"/>
                        <a:pt x="283168" y="10459"/>
                      </a:cubicBezTo>
                      <a:cubicBezTo>
                        <a:pt x="283168" y="10459"/>
                        <a:pt x="283168" y="10459"/>
                        <a:pt x="283168" y="14942"/>
                      </a:cubicBezTo>
                      <a:cubicBezTo>
                        <a:pt x="283168" y="14942"/>
                        <a:pt x="283168" y="14942"/>
                        <a:pt x="287656" y="17930"/>
                      </a:cubicBezTo>
                      <a:cubicBezTo>
                        <a:pt x="287656" y="17930"/>
                        <a:pt x="287656" y="17930"/>
                        <a:pt x="293640" y="17930"/>
                      </a:cubicBezTo>
                      <a:cubicBezTo>
                        <a:pt x="293640" y="17930"/>
                        <a:pt x="293640" y="17930"/>
                        <a:pt x="293640" y="13447"/>
                      </a:cubicBezTo>
                      <a:cubicBezTo>
                        <a:pt x="293640" y="13447"/>
                        <a:pt x="293640" y="13447"/>
                        <a:pt x="296632" y="10459"/>
                      </a:cubicBezTo>
                      <a:cubicBezTo>
                        <a:pt x="296632" y="10459"/>
                        <a:pt x="296632" y="10459"/>
                        <a:pt x="299624" y="13447"/>
                      </a:cubicBezTo>
                      <a:cubicBezTo>
                        <a:pt x="299624" y="13447"/>
                        <a:pt x="299624" y="13447"/>
                        <a:pt x="304113" y="19424"/>
                      </a:cubicBezTo>
                      <a:cubicBezTo>
                        <a:pt x="304113" y="19424"/>
                        <a:pt x="304113" y="19424"/>
                        <a:pt x="313089" y="17930"/>
                      </a:cubicBezTo>
                      <a:cubicBezTo>
                        <a:pt x="313089" y="17930"/>
                        <a:pt x="313089" y="17930"/>
                        <a:pt x="325058" y="20918"/>
                      </a:cubicBezTo>
                      <a:cubicBezTo>
                        <a:pt x="325058" y="20918"/>
                        <a:pt x="325058" y="20918"/>
                        <a:pt x="325058" y="25401"/>
                      </a:cubicBezTo>
                      <a:cubicBezTo>
                        <a:pt x="325058" y="25401"/>
                        <a:pt x="325058" y="25401"/>
                        <a:pt x="328050" y="31377"/>
                      </a:cubicBezTo>
                      <a:cubicBezTo>
                        <a:pt x="328050" y="31377"/>
                        <a:pt x="328050" y="31377"/>
                        <a:pt x="335530" y="37354"/>
                      </a:cubicBezTo>
                      <a:cubicBezTo>
                        <a:pt x="335530" y="37354"/>
                        <a:pt x="335530" y="37354"/>
                        <a:pt x="351987" y="37354"/>
                      </a:cubicBezTo>
                      <a:cubicBezTo>
                        <a:pt x="351987" y="37354"/>
                        <a:pt x="351987" y="37354"/>
                        <a:pt x="356475" y="37354"/>
                      </a:cubicBezTo>
                      <a:cubicBezTo>
                        <a:pt x="356475" y="37354"/>
                        <a:pt x="356475" y="37354"/>
                        <a:pt x="360963" y="34366"/>
                      </a:cubicBezTo>
                      <a:cubicBezTo>
                        <a:pt x="360963" y="34366"/>
                        <a:pt x="360963" y="34366"/>
                        <a:pt x="366948" y="34366"/>
                      </a:cubicBezTo>
                      <a:cubicBezTo>
                        <a:pt x="366948" y="34366"/>
                        <a:pt x="366948" y="34366"/>
                        <a:pt x="374428" y="38848"/>
                      </a:cubicBezTo>
                      <a:cubicBezTo>
                        <a:pt x="374428" y="38848"/>
                        <a:pt x="374428" y="38848"/>
                        <a:pt x="375924" y="43331"/>
                      </a:cubicBezTo>
                      <a:cubicBezTo>
                        <a:pt x="375924" y="43331"/>
                        <a:pt x="375924" y="43331"/>
                        <a:pt x="375924" y="47813"/>
                      </a:cubicBezTo>
                      <a:cubicBezTo>
                        <a:pt x="375924" y="47813"/>
                        <a:pt x="375924" y="47813"/>
                        <a:pt x="375924" y="48560"/>
                      </a:cubicBezTo>
                      <a:lnTo>
                        <a:pt x="375924" y="50802"/>
                      </a:lnTo>
                      <a:cubicBezTo>
                        <a:pt x="375924" y="50802"/>
                        <a:pt x="375924" y="50802"/>
                        <a:pt x="383404" y="46319"/>
                      </a:cubicBezTo>
                      <a:cubicBezTo>
                        <a:pt x="383404" y="46319"/>
                        <a:pt x="383404" y="46319"/>
                        <a:pt x="392381" y="43331"/>
                      </a:cubicBezTo>
                      <a:cubicBezTo>
                        <a:pt x="392381" y="43331"/>
                        <a:pt x="392381" y="43331"/>
                        <a:pt x="398365" y="43331"/>
                      </a:cubicBezTo>
                      <a:cubicBezTo>
                        <a:pt x="398365" y="43331"/>
                        <a:pt x="398365" y="43331"/>
                        <a:pt x="410334" y="47813"/>
                      </a:cubicBezTo>
                      <a:cubicBezTo>
                        <a:pt x="410334" y="47813"/>
                        <a:pt x="410334" y="47813"/>
                        <a:pt x="420806" y="50802"/>
                      </a:cubicBezTo>
                      <a:cubicBezTo>
                        <a:pt x="420806" y="50802"/>
                        <a:pt x="420806" y="50802"/>
                        <a:pt x="432775" y="47813"/>
                      </a:cubicBezTo>
                      <a:cubicBezTo>
                        <a:pt x="432775" y="47813"/>
                        <a:pt x="432775" y="47813"/>
                        <a:pt x="438759" y="43331"/>
                      </a:cubicBezTo>
                      <a:cubicBezTo>
                        <a:pt x="438759" y="43331"/>
                        <a:pt x="438759" y="43331"/>
                        <a:pt x="444743" y="43331"/>
                      </a:cubicBezTo>
                      <a:cubicBezTo>
                        <a:pt x="444743" y="43331"/>
                        <a:pt x="444743" y="43331"/>
                        <a:pt x="447736" y="43331"/>
                      </a:cubicBezTo>
                      <a:cubicBezTo>
                        <a:pt x="447736" y="43331"/>
                        <a:pt x="447736" y="43331"/>
                        <a:pt x="455216" y="50802"/>
                      </a:cubicBezTo>
                      <a:cubicBezTo>
                        <a:pt x="455216" y="50802"/>
                        <a:pt x="455216" y="50802"/>
                        <a:pt x="462696" y="56778"/>
                      </a:cubicBezTo>
                      <a:cubicBezTo>
                        <a:pt x="462696" y="56778"/>
                        <a:pt x="462696" y="56778"/>
                        <a:pt x="476161" y="58272"/>
                      </a:cubicBezTo>
                      <a:lnTo>
                        <a:pt x="482145" y="110568"/>
                      </a:lnTo>
                      <a:cubicBezTo>
                        <a:pt x="482145" y="110568"/>
                        <a:pt x="482145" y="110568"/>
                        <a:pt x="500098" y="242056"/>
                      </a:cubicBezTo>
                      <a:cubicBezTo>
                        <a:pt x="500098" y="242056"/>
                        <a:pt x="500098" y="242056"/>
                        <a:pt x="521043" y="400438"/>
                      </a:cubicBezTo>
                      <a:cubicBezTo>
                        <a:pt x="521043" y="400438"/>
                        <a:pt x="521043" y="400438"/>
                        <a:pt x="525531" y="409403"/>
                      </a:cubicBezTo>
                      <a:cubicBezTo>
                        <a:pt x="525531" y="409403"/>
                        <a:pt x="525531" y="409403"/>
                        <a:pt x="540492" y="409403"/>
                      </a:cubicBezTo>
                      <a:cubicBezTo>
                        <a:pt x="540492" y="409403"/>
                        <a:pt x="540492" y="409403"/>
                        <a:pt x="543484" y="400438"/>
                      </a:cubicBezTo>
                      <a:cubicBezTo>
                        <a:pt x="543484" y="400438"/>
                        <a:pt x="543484" y="400438"/>
                        <a:pt x="555453" y="400438"/>
                      </a:cubicBezTo>
                      <a:cubicBezTo>
                        <a:pt x="555453" y="400438"/>
                        <a:pt x="555453" y="400438"/>
                        <a:pt x="555453" y="404920"/>
                      </a:cubicBezTo>
                      <a:cubicBezTo>
                        <a:pt x="555453" y="404920"/>
                        <a:pt x="555453" y="404920"/>
                        <a:pt x="559941" y="410897"/>
                      </a:cubicBezTo>
                      <a:cubicBezTo>
                        <a:pt x="559941" y="410897"/>
                        <a:pt x="559941" y="410897"/>
                        <a:pt x="579390" y="424344"/>
                      </a:cubicBezTo>
                      <a:cubicBezTo>
                        <a:pt x="579390" y="424344"/>
                        <a:pt x="579390" y="424344"/>
                        <a:pt x="595847" y="442274"/>
                      </a:cubicBezTo>
                      <a:cubicBezTo>
                        <a:pt x="595847" y="442274"/>
                        <a:pt x="595847" y="442274"/>
                        <a:pt x="604823" y="434803"/>
                      </a:cubicBezTo>
                      <a:cubicBezTo>
                        <a:pt x="604823" y="434803"/>
                        <a:pt x="604823" y="434803"/>
                        <a:pt x="610807" y="419862"/>
                      </a:cubicBezTo>
                      <a:cubicBezTo>
                        <a:pt x="610807" y="419862"/>
                        <a:pt x="610807" y="419862"/>
                        <a:pt x="618288" y="412391"/>
                      </a:cubicBezTo>
                      <a:cubicBezTo>
                        <a:pt x="618288" y="412391"/>
                        <a:pt x="618288" y="412391"/>
                        <a:pt x="625768" y="407908"/>
                      </a:cubicBezTo>
                      <a:cubicBezTo>
                        <a:pt x="625768" y="407908"/>
                        <a:pt x="625768" y="407908"/>
                        <a:pt x="639233" y="413885"/>
                      </a:cubicBezTo>
                      <a:cubicBezTo>
                        <a:pt x="639233" y="413885"/>
                        <a:pt x="639233" y="413885"/>
                        <a:pt x="655690" y="425838"/>
                      </a:cubicBezTo>
                      <a:cubicBezTo>
                        <a:pt x="655690" y="425838"/>
                        <a:pt x="655690" y="425838"/>
                        <a:pt x="672146" y="442274"/>
                      </a:cubicBezTo>
                      <a:cubicBezTo>
                        <a:pt x="672146" y="442274"/>
                        <a:pt x="672146" y="442274"/>
                        <a:pt x="684115" y="455722"/>
                      </a:cubicBezTo>
                      <a:cubicBezTo>
                        <a:pt x="684115" y="455722"/>
                        <a:pt x="684115" y="455722"/>
                        <a:pt x="708052" y="479629"/>
                      </a:cubicBezTo>
                      <a:cubicBezTo>
                        <a:pt x="708052" y="479629"/>
                        <a:pt x="708052" y="479629"/>
                        <a:pt x="723013" y="500547"/>
                      </a:cubicBezTo>
                      <a:cubicBezTo>
                        <a:pt x="723013" y="500547"/>
                        <a:pt x="723013" y="500547"/>
                        <a:pt x="731989" y="502041"/>
                      </a:cubicBezTo>
                      <a:cubicBezTo>
                        <a:pt x="731989" y="502041"/>
                        <a:pt x="731989" y="502041"/>
                        <a:pt x="742462" y="503535"/>
                      </a:cubicBezTo>
                      <a:cubicBezTo>
                        <a:pt x="742462" y="503535"/>
                        <a:pt x="742462" y="503535"/>
                        <a:pt x="760415" y="509512"/>
                      </a:cubicBezTo>
                      <a:cubicBezTo>
                        <a:pt x="760415" y="509512"/>
                        <a:pt x="760415" y="509512"/>
                        <a:pt x="767895" y="513994"/>
                      </a:cubicBezTo>
                      <a:cubicBezTo>
                        <a:pt x="767895" y="513994"/>
                        <a:pt x="767895" y="513994"/>
                        <a:pt x="767895" y="519971"/>
                      </a:cubicBezTo>
                      <a:cubicBezTo>
                        <a:pt x="767895" y="519971"/>
                        <a:pt x="767895" y="519971"/>
                        <a:pt x="770887" y="533419"/>
                      </a:cubicBezTo>
                      <a:cubicBezTo>
                        <a:pt x="770887" y="533419"/>
                        <a:pt x="770887" y="533419"/>
                        <a:pt x="770887" y="539395"/>
                      </a:cubicBezTo>
                      <a:cubicBezTo>
                        <a:pt x="770887" y="539395"/>
                        <a:pt x="770887" y="539395"/>
                        <a:pt x="770887" y="545372"/>
                      </a:cubicBezTo>
                      <a:cubicBezTo>
                        <a:pt x="770887" y="545372"/>
                        <a:pt x="770887" y="545372"/>
                        <a:pt x="770887" y="558820"/>
                      </a:cubicBezTo>
                      <a:cubicBezTo>
                        <a:pt x="770887" y="558820"/>
                        <a:pt x="770887" y="558820"/>
                        <a:pt x="764903" y="563302"/>
                      </a:cubicBezTo>
                      <a:cubicBezTo>
                        <a:pt x="764903" y="563302"/>
                        <a:pt x="764903" y="563302"/>
                        <a:pt x="760415" y="557325"/>
                      </a:cubicBezTo>
                      <a:cubicBezTo>
                        <a:pt x="760415" y="557325"/>
                        <a:pt x="760415" y="557325"/>
                        <a:pt x="755926" y="549855"/>
                      </a:cubicBezTo>
                      <a:cubicBezTo>
                        <a:pt x="755926" y="549855"/>
                        <a:pt x="755926" y="549855"/>
                        <a:pt x="751438" y="552843"/>
                      </a:cubicBezTo>
                      <a:cubicBezTo>
                        <a:pt x="751438" y="552843"/>
                        <a:pt x="751438" y="552843"/>
                        <a:pt x="755926" y="560314"/>
                      </a:cubicBezTo>
                      <a:cubicBezTo>
                        <a:pt x="755926" y="560314"/>
                        <a:pt x="755926" y="560314"/>
                        <a:pt x="752934" y="561808"/>
                      </a:cubicBezTo>
                      <a:cubicBezTo>
                        <a:pt x="752934" y="561808"/>
                        <a:pt x="752934" y="561808"/>
                        <a:pt x="748446" y="558820"/>
                      </a:cubicBezTo>
                      <a:cubicBezTo>
                        <a:pt x="748446" y="558820"/>
                        <a:pt x="748446" y="558820"/>
                        <a:pt x="739470" y="555831"/>
                      </a:cubicBezTo>
                      <a:cubicBezTo>
                        <a:pt x="739470" y="555831"/>
                        <a:pt x="739470" y="555831"/>
                        <a:pt x="739470" y="549855"/>
                      </a:cubicBezTo>
                      <a:cubicBezTo>
                        <a:pt x="739470" y="549855"/>
                        <a:pt x="739470" y="549855"/>
                        <a:pt x="736478" y="542384"/>
                      </a:cubicBezTo>
                      <a:cubicBezTo>
                        <a:pt x="736478" y="542384"/>
                        <a:pt x="736478" y="542384"/>
                        <a:pt x="731989" y="539395"/>
                      </a:cubicBezTo>
                      <a:cubicBezTo>
                        <a:pt x="731989" y="539395"/>
                        <a:pt x="731989" y="539395"/>
                        <a:pt x="728997" y="533419"/>
                      </a:cubicBezTo>
                      <a:cubicBezTo>
                        <a:pt x="728997" y="533419"/>
                        <a:pt x="728997" y="533419"/>
                        <a:pt x="717029" y="524454"/>
                      </a:cubicBezTo>
                      <a:cubicBezTo>
                        <a:pt x="717029" y="524454"/>
                        <a:pt x="717029" y="524454"/>
                        <a:pt x="706556" y="525948"/>
                      </a:cubicBezTo>
                      <a:cubicBezTo>
                        <a:pt x="706556" y="525948"/>
                        <a:pt x="706556" y="525948"/>
                        <a:pt x="709548" y="530430"/>
                      </a:cubicBezTo>
                      <a:cubicBezTo>
                        <a:pt x="709548" y="530430"/>
                        <a:pt x="709548" y="530430"/>
                        <a:pt x="712540" y="533419"/>
                      </a:cubicBezTo>
                      <a:cubicBezTo>
                        <a:pt x="712540" y="533419"/>
                        <a:pt x="712540" y="533419"/>
                        <a:pt x="723013" y="539395"/>
                      </a:cubicBezTo>
                      <a:cubicBezTo>
                        <a:pt x="723013" y="539395"/>
                        <a:pt x="723013" y="539395"/>
                        <a:pt x="728997" y="545372"/>
                      </a:cubicBezTo>
                      <a:cubicBezTo>
                        <a:pt x="728997" y="545372"/>
                        <a:pt x="728997" y="545372"/>
                        <a:pt x="728997" y="549855"/>
                      </a:cubicBezTo>
                      <a:cubicBezTo>
                        <a:pt x="728997" y="549855"/>
                        <a:pt x="728997" y="549855"/>
                        <a:pt x="733485" y="554337"/>
                      </a:cubicBezTo>
                      <a:cubicBezTo>
                        <a:pt x="733485" y="554337"/>
                        <a:pt x="733485" y="554337"/>
                        <a:pt x="736478" y="558820"/>
                      </a:cubicBezTo>
                      <a:cubicBezTo>
                        <a:pt x="736478" y="558820"/>
                        <a:pt x="736478" y="558820"/>
                        <a:pt x="739470" y="569279"/>
                      </a:cubicBezTo>
                      <a:cubicBezTo>
                        <a:pt x="739470" y="569279"/>
                        <a:pt x="739470" y="569279"/>
                        <a:pt x="739470" y="572267"/>
                      </a:cubicBezTo>
                      <a:cubicBezTo>
                        <a:pt x="739470" y="572267"/>
                        <a:pt x="739470" y="572267"/>
                        <a:pt x="734981" y="573761"/>
                      </a:cubicBezTo>
                      <a:cubicBezTo>
                        <a:pt x="734981" y="573761"/>
                        <a:pt x="734981" y="573761"/>
                        <a:pt x="731989" y="566290"/>
                      </a:cubicBezTo>
                      <a:cubicBezTo>
                        <a:pt x="731989" y="566290"/>
                        <a:pt x="731989" y="566290"/>
                        <a:pt x="731989" y="573761"/>
                      </a:cubicBezTo>
                      <a:cubicBezTo>
                        <a:pt x="731989" y="573761"/>
                        <a:pt x="731989" y="573761"/>
                        <a:pt x="728997" y="579738"/>
                      </a:cubicBezTo>
                      <a:cubicBezTo>
                        <a:pt x="728997" y="579738"/>
                        <a:pt x="728997" y="579738"/>
                        <a:pt x="724509" y="578244"/>
                      </a:cubicBezTo>
                      <a:cubicBezTo>
                        <a:pt x="724509" y="578244"/>
                        <a:pt x="724509" y="578244"/>
                        <a:pt x="717029" y="570773"/>
                      </a:cubicBezTo>
                      <a:cubicBezTo>
                        <a:pt x="717029" y="570773"/>
                        <a:pt x="717029" y="570773"/>
                        <a:pt x="709548" y="561808"/>
                      </a:cubicBezTo>
                      <a:cubicBezTo>
                        <a:pt x="709548" y="561808"/>
                        <a:pt x="709548" y="561808"/>
                        <a:pt x="703564" y="564796"/>
                      </a:cubicBezTo>
                      <a:cubicBezTo>
                        <a:pt x="703564" y="564796"/>
                        <a:pt x="703564" y="564796"/>
                        <a:pt x="699076" y="564796"/>
                      </a:cubicBezTo>
                      <a:cubicBezTo>
                        <a:pt x="699076" y="564796"/>
                        <a:pt x="699076" y="564796"/>
                        <a:pt x="702068" y="555831"/>
                      </a:cubicBezTo>
                      <a:cubicBezTo>
                        <a:pt x="702068" y="555831"/>
                        <a:pt x="702068" y="555831"/>
                        <a:pt x="709548" y="554337"/>
                      </a:cubicBezTo>
                      <a:cubicBezTo>
                        <a:pt x="709548" y="554337"/>
                        <a:pt x="709548" y="554337"/>
                        <a:pt x="706556" y="545372"/>
                      </a:cubicBezTo>
                      <a:cubicBezTo>
                        <a:pt x="706556" y="545372"/>
                        <a:pt x="706556" y="545372"/>
                        <a:pt x="697580" y="549855"/>
                      </a:cubicBezTo>
                      <a:cubicBezTo>
                        <a:pt x="697580" y="549855"/>
                        <a:pt x="697580" y="549855"/>
                        <a:pt x="700572" y="540890"/>
                      </a:cubicBezTo>
                      <a:cubicBezTo>
                        <a:pt x="700572" y="540890"/>
                        <a:pt x="700572" y="540890"/>
                        <a:pt x="696084" y="534913"/>
                      </a:cubicBezTo>
                      <a:cubicBezTo>
                        <a:pt x="696084" y="534913"/>
                        <a:pt x="696084" y="534913"/>
                        <a:pt x="694588" y="530430"/>
                      </a:cubicBezTo>
                      <a:cubicBezTo>
                        <a:pt x="694588" y="530430"/>
                        <a:pt x="694588" y="530430"/>
                        <a:pt x="694588" y="525948"/>
                      </a:cubicBezTo>
                      <a:cubicBezTo>
                        <a:pt x="694588" y="525948"/>
                        <a:pt x="694588" y="525948"/>
                        <a:pt x="700572" y="516983"/>
                      </a:cubicBezTo>
                      <a:cubicBezTo>
                        <a:pt x="700572" y="516983"/>
                        <a:pt x="700572" y="516983"/>
                        <a:pt x="693091" y="516983"/>
                      </a:cubicBezTo>
                      <a:cubicBezTo>
                        <a:pt x="693091" y="516983"/>
                        <a:pt x="693091" y="516983"/>
                        <a:pt x="690099" y="519971"/>
                      </a:cubicBezTo>
                      <a:cubicBezTo>
                        <a:pt x="690099" y="519971"/>
                        <a:pt x="690099" y="519971"/>
                        <a:pt x="690099" y="522959"/>
                      </a:cubicBezTo>
                      <a:cubicBezTo>
                        <a:pt x="690099" y="522959"/>
                        <a:pt x="690099" y="522959"/>
                        <a:pt x="690099" y="531925"/>
                      </a:cubicBezTo>
                      <a:cubicBezTo>
                        <a:pt x="690099" y="531925"/>
                        <a:pt x="690099" y="531925"/>
                        <a:pt x="685611" y="534913"/>
                      </a:cubicBezTo>
                      <a:cubicBezTo>
                        <a:pt x="685611" y="534913"/>
                        <a:pt x="685611" y="534913"/>
                        <a:pt x="682619" y="537901"/>
                      </a:cubicBezTo>
                      <a:cubicBezTo>
                        <a:pt x="682619" y="537901"/>
                        <a:pt x="682619" y="534913"/>
                        <a:pt x="682619" y="533419"/>
                      </a:cubicBezTo>
                      <a:cubicBezTo>
                        <a:pt x="682619" y="531925"/>
                        <a:pt x="681123" y="527442"/>
                        <a:pt x="681123" y="527442"/>
                      </a:cubicBezTo>
                      <a:cubicBezTo>
                        <a:pt x="681123" y="527442"/>
                        <a:pt x="679627" y="522959"/>
                        <a:pt x="679627" y="519971"/>
                      </a:cubicBezTo>
                      <a:cubicBezTo>
                        <a:pt x="679627" y="518477"/>
                        <a:pt x="678131" y="515489"/>
                        <a:pt x="678131" y="515489"/>
                      </a:cubicBezTo>
                      <a:cubicBezTo>
                        <a:pt x="678131" y="515489"/>
                        <a:pt x="676635" y="512500"/>
                        <a:pt x="676635" y="511006"/>
                      </a:cubicBezTo>
                      <a:cubicBezTo>
                        <a:pt x="676635" y="508018"/>
                        <a:pt x="676635" y="506524"/>
                        <a:pt x="676635" y="506524"/>
                      </a:cubicBezTo>
                      <a:cubicBezTo>
                        <a:pt x="676635" y="506524"/>
                        <a:pt x="678131" y="503535"/>
                        <a:pt x="681123" y="503535"/>
                      </a:cubicBezTo>
                      <a:cubicBezTo>
                        <a:pt x="682619" y="502041"/>
                        <a:pt x="684115" y="499053"/>
                        <a:pt x="684115" y="499053"/>
                      </a:cubicBezTo>
                      <a:cubicBezTo>
                        <a:pt x="684115" y="499053"/>
                        <a:pt x="684115" y="499053"/>
                        <a:pt x="690099" y="493076"/>
                      </a:cubicBezTo>
                      <a:cubicBezTo>
                        <a:pt x="690099" y="493076"/>
                        <a:pt x="690099" y="493076"/>
                        <a:pt x="684115" y="482617"/>
                      </a:cubicBezTo>
                      <a:cubicBezTo>
                        <a:pt x="684115" y="482617"/>
                        <a:pt x="684115" y="482617"/>
                        <a:pt x="681123" y="484111"/>
                      </a:cubicBezTo>
                      <a:cubicBezTo>
                        <a:pt x="681123" y="484111"/>
                        <a:pt x="681123" y="484111"/>
                        <a:pt x="678131" y="491582"/>
                      </a:cubicBezTo>
                      <a:cubicBezTo>
                        <a:pt x="678131" y="491582"/>
                        <a:pt x="678131" y="491582"/>
                        <a:pt x="672146" y="499053"/>
                      </a:cubicBezTo>
                      <a:cubicBezTo>
                        <a:pt x="672146" y="499053"/>
                        <a:pt x="672146" y="499053"/>
                        <a:pt x="667658" y="502041"/>
                      </a:cubicBezTo>
                      <a:cubicBezTo>
                        <a:pt x="667658" y="502041"/>
                        <a:pt x="667658" y="502041"/>
                        <a:pt x="666162" y="505029"/>
                      </a:cubicBezTo>
                      <a:cubicBezTo>
                        <a:pt x="666162" y="505029"/>
                        <a:pt x="666162" y="505029"/>
                        <a:pt x="669154" y="516983"/>
                      </a:cubicBezTo>
                      <a:cubicBezTo>
                        <a:pt x="669154" y="516983"/>
                        <a:pt x="669154" y="516983"/>
                        <a:pt x="675139" y="533419"/>
                      </a:cubicBezTo>
                      <a:cubicBezTo>
                        <a:pt x="675139" y="533419"/>
                        <a:pt x="675139" y="533419"/>
                        <a:pt x="669154" y="531925"/>
                      </a:cubicBezTo>
                      <a:cubicBezTo>
                        <a:pt x="669154" y="531925"/>
                        <a:pt x="669154" y="531925"/>
                        <a:pt x="660178" y="513994"/>
                      </a:cubicBezTo>
                      <a:cubicBezTo>
                        <a:pt x="660178" y="513994"/>
                        <a:pt x="660178" y="513994"/>
                        <a:pt x="649705" y="499053"/>
                      </a:cubicBezTo>
                      <a:cubicBezTo>
                        <a:pt x="649705" y="499053"/>
                        <a:pt x="649705" y="499053"/>
                        <a:pt x="646713" y="508018"/>
                      </a:cubicBezTo>
                      <a:cubicBezTo>
                        <a:pt x="646713" y="508018"/>
                        <a:pt x="646713" y="508018"/>
                        <a:pt x="643721" y="506524"/>
                      </a:cubicBezTo>
                      <a:cubicBezTo>
                        <a:pt x="643721" y="506524"/>
                        <a:pt x="643721" y="506524"/>
                        <a:pt x="639233" y="496064"/>
                      </a:cubicBezTo>
                      <a:cubicBezTo>
                        <a:pt x="639233" y="496064"/>
                        <a:pt x="639233" y="496064"/>
                        <a:pt x="633249" y="491582"/>
                      </a:cubicBezTo>
                      <a:cubicBezTo>
                        <a:pt x="633249" y="491582"/>
                        <a:pt x="633249" y="491582"/>
                        <a:pt x="618288" y="475146"/>
                      </a:cubicBezTo>
                      <a:cubicBezTo>
                        <a:pt x="618288" y="475146"/>
                        <a:pt x="618288" y="475146"/>
                        <a:pt x="618288" y="464687"/>
                      </a:cubicBezTo>
                      <a:cubicBezTo>
                        <a:pt x="618288" y="464687"/>
                        <a:pt x="618288" y="464687"/>
                        <a:pt x="615296" y="470664"/>
                      </a:cubicBezTo>
                      <a:cubicBezTo>
                        <a:pt x="615296" y="470664"/>
                        <a:pt x="615296" y="470664"/>
                        <a:pt x="607815" y="467675"/>
                      </a:cubicBezTo>
                      <a:cubicBezTo>
                        <a:pt x="607815" y="467675"/>
                        <a:pt x="607815" y="467675"/>
                        <a:pt x="591358" y="452734"/>
                      </a:cubicBezTo>
                      <a:cubicBezTo>
                        <a:pt x="591358" y="452734"/>
                        <a:pt x="591358" y="452734"/>
                        <a:pt x="580886" y="440780"/>
                      </a:cubicBezTo>
                      <a:cubicBezTo>
                        <a:pt x="580886" y="440780"/>
                        <a:pt x="580886" y="440780"/>
                        <a:pt x="574902" y="442274"/>
                      </a:cubicBezTo>
                      <a:cubicBezTo>
                        <a:pt x="574902" y="442274"/>
                        <a:pt x="574902" y="442274"/>
                        <a:pt x="561437" y="439286"/>
                      </a:cubicBezTo>
                      <a:cubicBezTo>
                        <a:pt x="561437" y="439286"/>
                        <a:pt x="561437" y="439286"/>
                        <a:pt x="552461" y="430321"/>
                      </a:cubicBezTo>
                      <a:cubicBezTo>
                        <a:pt x="552461" y="430321"/>
                        <a:pt x="552461" y="430321"/>
                        <a:pt x="552461" y="419862"/>
                      </a:cubicBezTo>
                      <a:cubicBezTo>
                        <a:pt x="552461" y="419862"/>
                        <a:pt x="552461" y="419862"/>
                        <a:pt x="547972" y="422850"/>
                      </a:cubicBezTo>
                      <a:cubicBezTo>
                        <a:pt x="547972" y="422850"/>
                        <a:pt x="547972" y="422850"/>
                        <a:pt x="530020" y="422850"/>
                      </a:cubicBezTo>
                      <a:cubicBezTo>
                        <a:pt x="530020" y="422850"/>
                        <a:pt x="530020" y="422850"/>
                        <a:pt x="521043" y="421356"/>
                      </a:cubicBezTo>
                      <a:cubicBezTo>
                        <a:pt x="521043" y="421356"/>
                        <a:pt x="521043" y="421356"/>
                        <a:pt x="510571" y="418368"/>
                      </a:cubicBezTo>
                      <a:cubicBezTo>
                        <a:pt x="510571" y="418368"/>
                        <a:pt x="510571" y="418368"/>
                        <a:pt x="491122" y="416873"/>
                      </a:cubicBezTo>
                      <a:cubicBezTo>
                        <a:pt x="491122" y="416873"/>
                        <a:pt x="491122" y="416873"/>
                        <a:pt x="471673" y="421356"/>
                      </a:cubicBezTo>
                      <a:cubicBezTo>
                        <a:pt x="471673" y="421356"/>
                        <a:pt x="471673" y="421356"/>
                        <a:pt x="458208" y="424344"/>
                      </a:cubicBezTo>
                      <a:cubicBezTo>
                        <a:pt x="458208" y="424344"/>
                        <a:pt x="458208" y="424344"/>
                        <a:pt x="461200" y="412391"/>
                      </a:cubicBezTo>
                      <a:cubicBezTo>
                        <a:pt x="461200" y="412391"/>
                        <a:pt x="461200" y="412391"/>
                        <a:pt x="456712" y="415379"/>
                      </a:cubicBezTo>
                      <a:cubicBezTo>
                        <a:pt x="456712" y="415379"/>
                        <a:pt x="456712" y="415379"/>
                        <a:pt x="449232" y="410897"/>
                      </a:cubicBezTo>
                      <a:cubicBezTo>
                        <a:pt x="449232" y="410897"/>
                        <a:pt x="449232" y="410897"/>
                        <a:pt x="443247" y="407908"/>
                      </a:cubicBezTo>
                      <a:cubicBezTo>
                        <a:pt x="443247" y="407908"/>
                        <a:pt x="443247" y="407908"/>
                        <a:pt x="437263" y="407908"/>
                      </a:cubicBezTo>
                      <a:cubicBezTo>
                        <a:pt x="437263" y="407908"/>
                        <a:pt x="437263" y="407908"/>
                        <a:pt x="432775" y="407908"/>
                      </a:cubicBezTo>
                      <a:cubicBezTo>
                        <a:pt x="432775" y="407908"/>
                        <a:pt x="432775" y="407908"/>
                        <a:pt x="425294" y="412391"/>
                      </a:cubicBezTo>
                      <a:cubicBezTo>
                        <a:pt x="425294" y="412391"/>
                        <a:pt x="425294" y="412391"/>
                        <a:pt x="419310" y="415379"/>
                      </a:cubicBezTo>
                      <a:cubicBezTo>
                        <a:pt x="419310" y="415379"/>
                        <a:pt x="419310" y="415379"/>
                        <a:pt x="413326" y="422850"/>
                      </a:cubicBezTo>
                      <a:cubicBezTo>
                        <a:pt x="413326" y="422850"/>
                        <a:pt x="413326" y="422850"/>
                        <a:pt x="410334" y="425838"/>
                      </a:cubicBezTo>
                      <a:cubicBezTo>
                        <a:pt x="410334" y="425838"/>
                        <a:pt x="410334" y="425838"/>
                        <a:pt x="402853" y="424344"/>
                      </a:cubicBezTo>
                      <a:cubicBezTo>
                        <a:pt x="402853" y="424344"/>
                        <a:pt x="402853" y="424344"/>
                        <a:pt x="410334" y="418368"/>
                      </a:cubicBezTo>
                      <a:cubicBezTo>
                        <a:pt x="410334" y="418368"/>
                        <a:pt x="410334" y="418368"/>
                        <a:pt x="419310" y="409403"/>
                      </a:cubicBezTo>
                      <a:cubicBezTo>
                        <a:pt x="419310" y="409403"/>
                        <a:pt x="419310" y="409403"/>
                        <a:pt x="425294" y="403426"/>
                      </a:cubicBezTo>
                      <a:cubicBezTo>
                        <a:pt x="425294" y="403426"/>
                        <a:pt x="425294" y="403426"/>
                        <a:pt x="429783" y="397449"/>
                      </a:cubicBezTo>
                      <a:cubicBezTo>
                        <a:pt x="429783" y="397449"/>
                        <a:pt x="429783" y="397449"/>
                        <a:pt x="426791" y="397449"/>
                      </a:cubicBezTo>
                      <a:cubicBezTo>
                        <a:pt x="426791" y="397449"/>
                        <a:pt x="426791" y="397449"/>
                        <a:pt x="420806" y="394461"/>
                      </a:cubicBezTo>
                      <a:cubicBezTo>
                        <a:pt x="420806" y="394461"/>
                        <a:pt x="420806" y="394461"/>
                        <a:pt x="420806" y="384002"/>
                      </a:cubicBezTo>
                      <a:cubicBezTo>
                        <a:pt x="420806" y="384002"/>
                        <a:pt x="420806" y="384002"/>
                        <a:pt x="414822" y="388484"/>
                      </a:cubicBezTo>
                      <a:cubicBezTo>
                        <a:pt x="414822" y="388484"/>
                        <a:pt x="414822" y="388484"/>
                        <a:pt x="413326" y="389978"/>
                      </a:cubicBezTo>
                      <a:cubicBezTo>
                        <a:pt x="413326" y="389978"/>
                        <a:pt x="413326" y="389978"/>
                        <a:pt x="402853" y="389978"/>
                      </a:cubicBezTo>
                      <a:cubicBezTo>
                        <a:pt x="402853" y="389978"/>
                        <a:pt x="402853" y="389978"/>
                        <a:pt x="393877" y="388484"/>
                      </a:cubicBezTo>
                      <a:cubicBezTo>
                        <a:pt x="393877" y="388484"/>
                        <a:pt x="393877" y="388484"/>
                        <a:pt x="389389" y="392967"/>
                      </a:cubicBezTo>
                      <a:cubicBezTo>
                        <a:pt x="389389" y="392967"/>
                        <a:pt x="389389" y="392967"/>
                        <a:pt x="386397" y="401932"/>
                      </a:cubicBezTo>
                      <a:cubicBezTo>
                        <a:pt x="386397" y="401932"/>
                        <a:pt x="386397" y="401932"/>
                        <a:pt x="392381" y="409403"/>
                      </a:cubicBezTo>
                      <a:cubicBezTo>
                        <a:pt x="392381" y="409403"/>
                        <a:pt x="392381" y="409403"/>
                        <a:pt x="389389" y="421356"/>
                      </a:cubicBezTo>
                      <a:cubicBezTo>
                        <a:pt x="389389" y="421356"/>
                        <a:pt x="389389" y="421356"/>
                        <a:pt x="381908" y="428827"/>
                      </a:cubicBezTo>
                      <a:cubicBezTo>
                        <a:pt x="381908" y="428827"/>
                        <a:pt x="381908" y="428827"/>
                        <a:pt x="374428" y="428827"/>
                      </a:cubicBezTo>
                      <a:cubicBezTo>
                        <a:pt x="374428" y="428827"/>
                        <a:pt x="374428" y="428827"/>
                        <a:pt x="365452" y="428827"/>
                      </a:cubicBezTo>
                      <a:cubicBezTo>
                        <a:pt x="365452" y="428827"/>
                        <a:pt x="365452" y="428827"/>
                        <a:pt x="362459" y="439286"/>
                      </a:cubicBezTo>
                      <a:cubicBezTo>
                        <a:pt x="362459" y="439286"/>
                        <a:pt x="362459" y="439286"/>
                        <a:pt x="350491" y="443769"/>
                      </a:cubicBezTo>
                      <a:cubicBezTo>
                        <a:pt x="350491" y="443769"/>
                        <a:pt x="350491" y="443769"/>
                        <a:pt x="348995" y="446757"/>
                      </a:cubicBezTo>
                      <a:cubicBezTo>
                        <a:pt x="348995" y="446757"/>
                        <a:pt x="348995" y="446757"/>
                        <a:pt x="338522" y="454228"/>
                      </a:cubicBezTo>
                      <a:cubicBezTo>
                        <a:pt x="338522" y="454228"/>
                        <a:pt x="338522" y="454228"/>
                        <a:pt x="328050" y="457216"/>
                      </a:cubicBezTo>
                      <a:cubicBezTo>
                        <a:pt x="328050" y="457216"/>
                        <a:pt x="328050" y="457216"/>
                        <a:pt x="322065" y="458710"/>
                      </a:cubicBezTo>
                      <a:cubicBezTo>
                        <a:pt x="322065" y="458710"/>
                        <a:pt x="322065" y="458710"/>
                        <a:pt x="319073" y="454228"/>
                      </a:cubicBezTo>
                      <a:cubicBezTo>
                        <a:pt x="319073" y="454228"/>
                        <a:pt x="319073" y="454228"/>
                        <a:pt x="317577" y="451239"/>
                      </a:cubicBezTo>
                      <a:cubicBezTo>
                        <a:pt x="317577" y="451239"/>
                        <a:pt x="317577" y="451239"/>
                        <a:pt x="325058" y="448251"/>
                      </a:cubicBezTo>
                      <a:cubicBezTo>
                        <a:pt x="325058" y="448251"/>
                        <a:pt x="325058" y="448251"/>
                        <a:pt x="331042" y="440780"/>
                      </a:cubicBezTo>
                      <a:cubicBezTo>
                        <a:pt x="331042" y="440780"/>
                        <a:pt x="331042" y="440780"/>
                        <a:pt x="323561" y="440780"/>
                      </a:cubicBezTo>
                      <a:cubicBezTo>
                        <a:pt x="323561" y="440780"/>
                        <a:pt x="323561" y="440780"/>
                        <a:pt x="320569" y="436298"/>
                      </a:cubicBezTo>
                      <a:cubicBezTo>
                        <a:pt x="320569" y="436298"/>
                        <a:pt x="320569" y="436298"/>
                        <a:pt x="328050" y="425838"/>
                      </a:cubicBezTo>
                      <a:cubicBezTo>
                        <a:pt x="328050" y="425838"/>
                        <a:pt x="328050" y="425838"/>
                        <a:pt x="331042" y="415379"/>
                      </a:cubicBezTo>
                      <a:cubicBezTo>
                        <a:pt x="331042" y="415379"/>
                        <a:pt x="331042" y="415379"/>
                        <a:pt x="335530" y="400438"/>
                      </a:cubicBezTo>
                      <a:cubicBezTo>
                        <a:pt x="335530" y="400438"/>
                        <a:pt x="335530" y="400438"/>
                        <a:pt x="343010" y="391473"/>
                      </a:cubicBezTo>
                      <a:cubicBezTo>
                        <a:pt x="343010" y="391473"/>
                        <a:pt x="343010" y="391473"/>
                        <a:pt x="369940" y="394461"/>
                      </a:cubicBezTo>
                      <a:cubicBezTo>
                        <a:pt x="369940" y="394461"/>
                        <a:pt x="369940" y="394461"/>
                        <a:pt x="365452" y="388484"/>
                      </a:cubicBezTo>
                      <a:cubicBezTo>
                        <a:pt x="365452" y="388484"/>
                        <a:pt x="365452" y="388484"/>
                        <a:pt x="357971" y="386990"/>
                      </a:cubicBezTo>
                      <a:cubicBezTo>
                        <a:pt x="357971" y="386990"/>
                        <a:pt x="357971" y="386990"/>
                        <a:pt x="344507" y="381013"/>
                      </a:cubicBezTo>
                      <a:cubicBezTo>
                        <a:pt x="344507" y="381013"/>
                        <a:pt x="344507" y="381013"/>
                        <a:pt x="334034" y="385496"/>
                      </a:cubicBezTo>
                      <a:cubicBezTo>
                        <a:pt x="334034" y="385496"/>
                        <a:pt x="334034" y="385496"/>
                        <a:pt x="325058" y="392967"/>
                      </a:cubicBezTo>
                      <a:cubicBezTo>
                        <a:pt x="325058" y="392967"/>
                        <a:pt x="325058" y="392967"/>
                        <a:pt x="316081" y="400438"/>
                      </a:cubicBezTo>
                      <a:cubicBezTo>
                        <a:pt x="316081" y="400438"/>
                        <a:pt x="316081" y="400438"/>
                        <a:pt x="311593" y="409403"/>
                      </a:cubicBezTo>
                      <a:cubicBezTo>
                        <a:pt x="311593" y="409403"/>
                        <a:pt x="311593" y="409403"/>
                        <a:pt x="310097" y="416873"/>
                      </a:cubicBezTo>
                      <a:cubicBezTo>
                        <a:pt x="310097" y="416873"/>
                        <a:pt x="310097" y="416873"/>
                        <a:pt x="304113" y="416873"/>
                      </a:cubicBezTo>
                      <a:cubicBezTo>
                        <a:pt x="304113" y="416873"/>
                        <a:pt x="304113" y="416873"/>
                        <a:pt x="304113" y="419862"/>
                      </a:cubicBezTo>
                      <a:cubicBezTo>
                        <a:pt x="304113" y="419862"/>
                        <a:pt x="304113" y="419862"/>
                        <a:pt x="307105" y="425838"/>
                      </a:cubicBezTo>
                      <a:cubicBezTo>
                        <a:pt x="307105" y="425838"/>
                        <a:pt x="307105" y="425838"/>
                        <a:pt x="305609" y="430321"/>
                      </a:cubicBezTo>
                      <a:cubicBezTo>
                        <a:pt x="305609" y="430321"/>
                        <a:pt x="305609" y="430321"/>
                        <a:pt x="301120" y="434803"/>
                      </a:cubicBezTo>
                      <a:cubicBezTo>
                        <a:pt x="301120" y="434803"/>
                        <a:pt x="301120" y="434803"/>
                        <a:pt x="290648" y="440780"/>
                      </a:cubicBezTo>
                      <a:cubicBezTo>
                        <a:pt x="290648" y="440780"/>
                        <a:pt x="290648" y="440780"/>
                        <a:pt x="284664" y="445263"/>
                      </a:cubicBezTo>
                      <a:cubicBezTo>
                        <a:pt x="284664" y="445263"/>
                        <a:pt x="284664" y="445263"/>
                        <a:pt x="277183" y="452734"/>
                      </a:cubicBezTo>
                      <a:cubicBezTo>
                        <a:pt x="277183" y="452734"/>
                        <a:pt x="277183" y="452734"/>
                        <a:pt x="275687" y="460204"/>
                      </a:cubicBezTo>
                      <a:cubicBezTo>
                        <a:pt x="275687" y="460204"/>
                        <a:pt x="275687" y="460204"/>
                        <a:pt x="286160" y="463193"/>
                      </a:cubicBezTo>
                      <a:cubicBezTo>
                        <a:pt x="286160" y="463193"/>
                        <a:pt x="286160" y="463193"/>
                        <a:pt x="287656" y="473652"/>
                      </a:cubicBezTo>
                      <a:cubicBezTo>
                        <a:pt x="287656" y="473652"/>
                        <a:pt x="287656" y="473652"/>
                        <a:pt x="283168" y="479629"/>
                      </a:cubicBezTo>
                      <a:cubicBezTo>
                        <a:pt x="283168" y="479629"/>
                        <a:pt x="283168" y="479629"/>
                        <a:pt x="275687" y="484111"/>
                      </a:cubicBezTo>
                      <a:cubicBezTo>
                        <a:pt x="275687" y="484111"/>
                        <a:pt x="275687" y="484111"/>
                        <a:pt x="266711" y="496064"/>
                      </a:cubicBezTo>
                      <a:cubicBezTo>
                        <a:pt x="266711" y="496064"/>
                        <a:pt x="266711" y="496064"/>
                        <a:pt x="253246" y="505029"/>
                      </a:cubicBezTo>
                      <a:cubicBezTo>
                        <a:pt x="253246" y="505029"/>
                        <a:pt x="253246" y="505029"/>
                        <a:pt x="226317" y="518477"/>
                      </a:cubicBezTo>
                      <a:cubicBezTo>
                        <a:pt x="226317" y="518477"/>
                        <a:pt x="226317" y="518477"/>
                        <a:pt x="224821" y="530430"/>
                      </a:cubicBezTo>
                      <a:cubicBezTo>
                        <a:pt x="224821" y="530430"/>
                        <a:pt x="224821" y="530430"/>
                        <a:pt x="214348" y="534913"/>
                      </a:cubicBezTo>
                      <a:cubicBezTo>
                        <a:pt x="214348" y="534913"/>
                        <a:pt x="214348" y="534913"/>
                        <a:pt x="203876" y="540890"/>
                      </a:cubicBezTo>
                      <a:cubicBezTo>
                        <a:pt x="203876" y="540890"/>
                        <a:pt x="203876" y="540890"/>
                        <a:pt x="190411" y="545372"/>
                      </a:cubicBezTo>
                      <a:cubicBezTo>
                        <a:pt x="190411" y="545372"/>
                        <a:pt x="190411" y="545372"/>
                        <a:pt x="185923" y="548360"/>
                      </a:cubicBezTo>
                      <a:cubicBezTo>
                        <a:pt x="185923" y="548360"/>
                        <a:pt x="185923" y="548360"/>
                        <a:pt x="179939" y="552843"/>
                      </a:cubicBezTo>
                      <a:cubicBezTo>
                        <a:pt x="179939" y="552843"/>
                        <a:pt x="179939" y="552843"/>
                        <a:pt x="175450" y="557325"/>
                      </a:cubicBezTo>
                      <a:cubicBezTo>
                        <a:pt x="175450" y="557325"/>
                        <a:pt x="175450" y="557325"/>
                        <a:pt x="172458" y="566290"/>
                      </a:cubicBezTo>
                      <a:cubicBezTo>
                        <a:pt x="172458" y="566290"/>
                        <a:pt x="172458" y="566290"/>
                        <a:pt x="164978" y="567785"/>
                      </a:cubicBezTo>
                      <a:cubicBezTo>
                        <a:pt x="164978" y="567785"/>
                        <a:pt x="164978" y="567785"/>
                        <a:pt x="154505" y="570773"/>
                      </a:cubicBezTo>
                      <a:cubicBezTo>
                        <a:pt x="154505" y="570773"/>
                        <a:pt x="154505" y="570773"/>
                        <a:pt x="147025" y="570773"/>
                      </a:cubicBezTo>
                      <a:cubicBezTo>
                        <a:pt x="147025" y="570773"/>
                        <a:pt x="147025" y="570773"/>
                        <a:pt x="139545" y="573761"/>
                      </a:cubicBezTo>
                      <a:cubicBezTo>
                        <a:pt x="139545" y="573761"/>
                        <a:pt x="139545" y="573761"/>
                        <a:pt x="129072" y="579738"/>
                      </a:cubicBezTo>
                      <a:cubicBezTo>
                        <a:pt x="129072" y="579738"/>
                        <a:pt x="129072" y="579738"/>
                        <a:pt x="132064" y="587209"/>
                      </a:cubicBezTo>
                      <a:cubicBezTo>
                        <a:pt x="132064" y="587209"/>
                        <a:pt x="132064" y="587209"/>
                        <a:pt x="129072" y="588703"/>
                      </a:cubicBezTo>
                      <a:cubicBezTo>
                        <a:pt x="129072" y="588703"/>
                        <a:pt x="129072" y="588703"/>
                        <a:pt x="121592" y="584220"/>
                      </a:cubicBezTo>
                      <a:cubicBezTo>
                        <a:pt x="121592" y="584220"/>
                        <a:pt x="121592" y="584220"/>
                        <a:pt x="114111" y="581232"/>
                      </a:cubicBezTo>
                      <a:cubicBezTo>
                        <a:pt x="114111" y="581232"/>
                        <a:pt x="114111" y="581232"/>
                        <a:pt x="108127" y="572267"/>
                      </a:cubicBezTo>
                      <a:cubicBezTo>
                        <a:pt x="108127" y="572267"/>
                        <a:pt x="108127" y="572267"/>
                        <a:pt x="106631" y="575255"/>
                      </a:cubicBezTo>
                      <a:cubicBezTo>
                        <a:pt x="106631" y="575255"/>
                        <a:pt x="106631" y="575255"/>
                        <a:pt x="106631" y="587209"/>
                      </a:cubicBezTo>
                      <a:cubicBezTo>
                        <a:pt x="106631" y="587209"/>
                        <a:pt x="106631" y="587209"/>
                        <a:pt x="97655" y="587209"/>
                      </a:cubicBezTo>
                      <a:cubicBezTo>
                        <a:pt x="97655" y="587209"/>
                        <a:pt x="97655" y="587209"/>
                        <a:pt x="97655" y="591691"/>
                      </a:cubicBezTo>
                      <a:cubicBezTo>
                        <a:pt x="97655" y="591691"/>
                        <a:pt x="97655" y="591691"/>
                        <a:pt x="88678" y="591691"/>
                      </a:cubicBezTo>
                      <a:cubicBezTo>
                        <a:pt x="88678" y="591691"/>
                        <a:pt x="88678" y="591691"/>
                        <a:pt x="88678" y="590197"/>
                      </a:cubicBezTo>
                      <a:cubicBezTo>
                        <a:pt x="88678" y="588703"/>
                        <a:pt x="84190" y="588703"/>
                        <a:pt x="84190" y="588703"/>
                      </a:cubicBezTo>
                      <a:cubicBezTo>
                        <a:pt x="84190" y="588703"/>
                        <a:pt x="84190" y="588703"/>
                        <a:pt x="78206" y="588703"/>
                      </a:cubicBezTo>
                      <a:cubicBezTo>
                        <a:pt x="78206" y="588703"/>
                        <a:pt x="78206" y="588703"/>
                        <a:pt x="70725" y="590197"/>
                      </a:cubicBezTo>
                      <a:cubicBezTo>
                        <a:pt x="70725" y="590197"/>
                        <a:pt x="70725" y="590197"/>
                        <a:pt x="61749" y="599162"/>
                      </a:cubicBezTo>
                      <a:cubicBezTo>
                        <a:pt x="61749" y="599162"/>
                        <a:pt x="61749" y="599162"/>
                        <a:pt x="45292" y="599162"/>
                      </a:cubicBezTo>
                      <a:cubicBezTo>
                        <a:pt x="45292" y="599162"/>
                        <a:pt x="45292" y="599162"/>
                        <a:pt x="30331" y="599162"/>
                      </a:cubicBezTo>
                      <a:cubicBezTo>
                        <a:pt x="30331" y="599162"/>
                        <a:pt x="30331" y="599162"/>
                        <a:pt x="30331" y="593185"/>
                      </a:cubicBezTo>
                      <a:cubicBezTo>
                        <a:pt x="30331" y="593185"/>
                        <a:pt x="30331" y="593185"/>
                        <a:pt x="40804" y="581232"/>
                      </a:cubicBezTo>
                      <a:cubicBezTo>
                        <a:pt x="40804" y="581232"/>
                        <a:pt x="40804" y="581232"/>
                        <a:pt x="58757" y="581232"/>
                      </a:cubicBezTo>
                      <a:cubicBezTo>
                        <a:pt x="58757" y="581232"/>
                        <a:pt x="58757" y="581232"/>
                        <a:pt x="66237" y="581232"/>
                      </a:cubicBezTo>
                      <a:cubicBezTo>
                        <a:pt x="66237" y="581232"/>
                        <a:pt x="66237" y="581232"/>
                        <a:pt x="73717" y="576750"/>
                      </a:cubicBezTo>
                      <a:cubicBezTo>
                        <a:pt x="73717" y="576750"/>
                        <a:pt x="73717" y="576750"/>
                        <a:pt x="84190" y="573761"/>
                      </a:cubicBezTo>
                      <a:cubicBezTo>
                        <a:pt x="84190" y="573761"/>
                        <a:pt x="84190" y="573761"/>
                        <a:pt x="88678" y="570773"/>
                      </a:cubicBezTo>
                      <a:cubicBezTo>
                        <a:pt x="88678" y="570773"/>
                        <a:pt x="88678" y="570773"/>
                        <a:pt x="93166" y="563302"/>
                      </a:cubicBezTo>
                      <a:cubicBezTo>
                        <a:pt x="93166" y="563302"/>
                        <a:pt x="93166" y="563302"/>
                        <a:pt x="102143" y="558820"/>
                      </a:cubicBezTo>
                      <a:cubicBezTo>
                        <a:pt x="102143" y="558820"/>
                        <a:pt x="102143" y="558820"/>
                        <a:pt x="115607" y="557325"/>
                      </a:cubicBezTo>
                      <a:cubicBezTo>
                        <a:pt x="115607" y="557325"/>
                        <a:pt x="115607" y="557325"/>
                        <a:pt x="123088" y="557325"/>
                      </a:cubicBezTo>
                      <a:cubicBezTo>
                        <a:pt x="123088" y="557325"/>
                        <a:pt x="123088" y="557325"/>
                        <a:pt x="129072" y="563302"/>
                      </a:cubicBezTo>
                      <a:cubicBezTo>
                        <a:pt x="129072" y="563302"/>
                        <a:pt x="129072" y="563302"/>
                        <a:pt x="135056" y="558820"/>
                      </a:cubicBezTo>
                      <a:cubicBezTo>
                        <a:pt x="135056" y="558820"/>
                        <a:pt x="135056" y="558820"/>
                        <a:pt x="141041" y="549855"/>
                      </a:cubicBezTo>
                      <a:cubicBezTo>
                        <a:pt x="141041" y="549855"/>
                        <a:pt x="141041" y="549855"/>
                        <a:pt x="148521" y="542384"/>
                      </a:cubicBezTo>
                      <a:cubicBezTo>
                        <a:pt x="148521" y="542384"/>
                        <a:pt x="148521" y="542384"/>
                        <a:pt x="156001" y="537901"/>
                      </a:cubicBezTo>
                      <a:cubicBezTo>
                        <a:pt x="156001" y="537901"/>
                        <a:pt x="156001" y="537901"/>
                        <a:pt x="170962" y="534913"/>
                      </a:cubicBezTo>
                      <a:cubicBezTo>
                        <a:pt x="170962" y="534913"/>
                        <a:pt x="170962" y="534913"/>
                        <a:pt x="176946" y="528936"/>
                      </a:cubicBezTo>
                      <a:cubicBezTo>
                        <a:pt x="176946" y="528936"/>
                        <a:pt x="176946" y="528936"/>
                        <a:pt x="184427" y="521465"/>
                      </a:cubicBezTo>
                      <a:cubicBezTo>
                        <a:pt x="184427" y="521465"/>
                        <a:pt x="184427" y="521465"/>
                        <a:pt x="193403" y="513994"/>
                      </a:cubicBezTo>
                      <a:cubicBezTo>
                        <a:pt x="193403" y="513994"/>
                        <a:pt x="193403" y="513994"/>
                        <a:pt x="200884" y="509512"/>
                      </a:cubicBezTo>
                      <a:cubicBezTo>
                        <a:pt x="200884" y="509512"/>
                        <a:pt x="200884" y="509512"/>
                        <a:pt x="203876" y="500547"/>
                      </a:cubicBezTo>
                      <a:cubicBezTo>
                        <a:pt x="203876" y="500547"/>
                        <a:pt x="203876" y="500547"/>
                        <a:pt x="205372" y="487099"/>
                      </a:cubicBezTo>
                      <a:cubicBezTo>
                        <a:pt x="205372" y="487099"/>
                        <a:pt x="205372" y="487099"/>
                        <a:pt x="208364" y="478134"/>
                      </a:cubicBezTo>
                      <a:cubicBezTo>
                        <a:pt x="208364" y="478134"/>
                        <a:pt x="208364" y="478134"/>
                        <a:pt x="209860" y="475146"/>
                      </a:cubicBezTo>
                      <a:cubicBezTo>
                        <a:pt x="209860" y="475146"/>
                        <a:pt x="209860" y="475146"/>
                        <a:pt x="217340" y="464687"/>
                      </a:cubicBezTo>
                      <a:cubicBezTo>
                        <a:pt x="217340" y="464687"/>
                        <a:pt x="217340" y="464687"/>
                        <a:pt x="212852" y="464687"/>
                      </a:cubicBezTo>
                      <a:cubicBezTo>
                        <a:pt x="212852" y="464687"/>
                        <a:pt x="212852" y="464687"/>
                        <a:pt x="205372" y="466181"/>
                      </a:cubicBezTo>
                      <a:cubicBezTo>
                        <a:pt x="205372" y="466181"/>
                        <a:pt x="205372" y="466181"/>
                        <a:pt x="200884" y="466181"/>
                      </a:cubicBezTo>
                      <a:cubicBezTo>
                        <a:pt x="200884" y="466181"/>
                        <a:pt x="200884" y="466181"/>
                        <a:pt x="193403" y="464687"/>
                      </a:cubicBezTo>
                      <a:cubicBezTo>
                        <a:pt x="193403" y="464687"/>
                        <a:pt x="193403" y="464687"/>
                        <a:pt x="190411" y="461699"/>
                      </a:cubicBezTo>
                      <a:cubicBezTo>
                        <a:pt x="190411" y="461699"/>
                        <a:pt x="190411" y="461699"/>
                        <a:pt x="197891" y="454228"/>
                      </a:cubicBezTo>
                      <a:cubicBezTo>
                        <a:pt x="197891" y="454228"/>
                        <a:pt x="197891" y="454228"/>
                        <a:pt x="190411" y="455722"/>
                      </a:cubicBezTo>
                      <a:cubicBezTo>
                        <a:pt x="190411" y="455722"/>
                        <a:pt x="190411" y="455722"/>
                        <a:pt x="185923" y="460204"/>
                      </a:cubicBezTo>
                      <a:cubicBezTo>
                        <a:pt x="185923" y="460204"/>
                        <a:pt x="185923" y="460204"/>
                        <a:pt x="182931" y="470664"/>
                      </a:cubicBezTo>
                      <a:cubicBezTo>
                        <a:pt x="182931" y="470664"/>
                        <a:pt x="182931" y="470664"/>
                        <a:pt x="178442" y="475146"/>
                      </a:cubicBezTo>
                      <a:cubicBezTo>
                        <a:pt x="178442" y="475146"/>
                        <a:pt x="178442" y="475146"/>
                        <a:pt x="176946" y="470664"/>
                      </a:cubicBezTo>
                      <a:cubicBezTo>
                        <a:pt x="176946" y="470664"/>
                        <a:pt x="176946" y="470664"/>
                        <a:pt x="172458" y="464687"/>
                      </a:cubicBezTo>
                      <a:cubicBezTo>
                        <a:pt x="172458" y="464687"/>
                        <a:pt x="172458" y="464687"/>
                        <a:pt x="164978" y="457216"/>
                      </a:cubicBezTo>
                      <a:cubicBezTo>
                        <a:pt x="164978" y="457216"/>
                        <a:pt x="164978" y="457216"/>
                        <a:pt x="153009" y="449745"/>
                      </a:cubicBezTo>
                      <a:cubicBezTo>
                        <a:pt x="153009" y="449745"/>
                        <a:pt x="153009" y="449745"/>
                        <a:pt x="150017" y="449745"/>
                      </a:cubicBezTo>
                      <a:cubicBezTo>
                        <a:pt x="150017" y="449745"/>
                        <a:pt x="150017" y="449745"/>
                        <a:pt x="139545" y="457216"/>
                      </a:cubicBezTo>
                      <a:cubicBezTo>
                        <a:pt x="139545" y="457216"/>
                        <a:pt x="139545" y="457216"/>
                        <a:pt x="133560" y="457216"/>
                      </a:cubicBezTo>
                      <a:cubicBezTo>
                        <a:pt x="133560" y="457216"/>
                        <a:pt x="133560" y="457216"/>
                        <a:pt x="124584" y="457216"/>
                      </a:cubicBezTo>
                      <a:cubicBezTo>
                        <a:pt x="124584" y="457216"/>
                        <a:pt x="124584" y="457216"/>
                        <a:pt x="126080" y="437792"/>
                      </a:cubicBezTo>
                      <a:cubicBezTo>
                        <a:pt x="126080" y="437792"/>
                        <a:pt x="126080" y="437792"/>
                        <a:pt x="127576" y="431815"/>
                      </a:cubicBezTo>
                      <a:cubicBezTo>
                        <a:pt x="127576" y="431815"/>
                        <a:pt x="127576" y="431815"/>
                        <a:pt x="132064" y="425838"/>
                      </a:cubicBezTo>
                      <a:cubicBezTo>
                        <a:pt x="132064" y="425838"/>
                        <a:pt x="132064" y="425838"/>
                        <a:pt x="132064" y="418368"/>
                      </a:cubicBezTo>
                      <a:cubicBezTo>
                        <a:pt x="132064" y="418368"/>
                        <a:pt x="132064" y="418368"/>
                        <a:pt x="130568" y="406414"/>
                      </a:cubicBezTo>
                      <a:cubicBezTo>
                        <a:pt x="130568" y="406414"/>
                        <a:pt x="130568" y="406414"/>
                        <a:pt x="127576" y="394461"/>
                      </a:cubicBezTo>
                      <a:cubicBezTo>
                        <a:pt x="127576" y="394461"/>
                        <a:pt x="127576" y="394461"/>
                        <a:pt x="124584" y="397449"/>
                      </a:cubicBezTo>
                      <a:cubicBezTo>
                        <a:pt x="124584" y="397449"/>
                        <a:pt x="124584" y="397449"/>
                        <a:pt x="118600" y="403426"/>
                      </a:cubicBezTo>
                      <a:cubicBezTo>
                        <a:pt x="118600" y="403426"/>
                        <a:pt x="118600" y="403426"/>
                        <a:pt x="114111" y="406414"/>
                      </a:cubicBezTo>
                      <a:cubicBezTo>
                        <a:pt x="114111" y="406414"/>
                        <a:pt x="114111" y="406414"/>
                        <a:pt x="109623" y="406414"/>
                      </a:cubicBezTo>
                      <a:cubicBezTo>
                        <a:pt x="109623" y="406414"/>
                        <a:pt x="109623" y="406414"/>
                        <a:pt x="105135" y="401932"/>
                      </a:cubicBezTo>
                      <a:cubicBezTo>
                        <a:pt x="105135" y="401932"/>
                        <a:pt x="105135" y="401932"/>
                        <a:pt x="102143" y="401932"/>
                      </a:cubicBezTo>
                      <a:cubicBezTo>
                        <a:pt x="102143" y="401932"/>
                        <a:pt x="102143" y="401932"/>
                        <a:pt x="96158" y="398943"/>
                      </a:cubicBezTo>
                      <a:cubicBezTo>
                        <a:pt x="96158" y="398943"/>
                        <a:pt x="96158" y="398943"/>
                        <a:pt x="91670" y="394461"/>
                      </a:cubicBezTo>
                      <a:cubicBezTo>
                        <a:pt x="91670" y="394461"/>
                        <a:pt x="91670" y="394461"/>
                        <a:pt x="87182" y="391473"/>
                      </a:cubicBezTo>
                      <a:cubicBezTo>
                        <a:pt x="87182" y="391473"/>
                        <a:pt x="87182" y="391473"/>
                        <a:pt x="82694" y="386990"/>
                      </a:cubicBezTo>
                      <a:cubicBezTo>
                        <a:pt x="82694" y="386990"/>
                        <a:pt x="82694" y="386990"/>
                        <a:pt x="81198" y="382508"/>
                      </a:cubicBezTo>
                      <a:cubicBezTo>
                        <a:pt x="81198" y="382508"/>
                        <a:pt x="81198" y="382508"/>
                        <a:pt x="79702" y="372048"/>
                      </a:cubicBezTo>
                      <a:cubicBezTo>
                        <a:pt x="79702" y="372048"/>
                        <a:pt x="79702" y="372048"/>
                        <a:pt x="85686" y="367566"/>
                      </a:cubicBezTo>
                      <a:cubicBezTo>
                        <a:pt x="85686" y="367566"/>
                        <a:pt x="85686" y="367566"/>
                        <a:pt x="91670" y="367566"/>
                      </a:cubicBezTo>
                      <a:cubicBezTo>
                        <a:pt x="91670" y="367566"/>
                        <a:pt x="91670" y="367566"/>
                        <a:pt x="99151" y="367566"/>
                      </a:cubicBezTo>
                      <a:cubicBezTo>
                        <a:pt x="99151" y="367566"/>
                        <a:pt x="99151" y="367566"/>
                        <a:pt x="106631" y="372048"/>
                      </a:cubicBezTo>
                      <a:cubicBezTo>
                        <a:pt x="106631" y="372048"/>
                        <a:pt x="106631" y="372048"/>
                        <a:pt x="109623" y="364578"/>
                      </a:cubicBezTo>
                      <a:cubicBezTo>
                        <a:pt x="109623" y="364578"/>
                        <a:pt x="109623" y="364578"/>
                        <a:pt x="105135" y="360095"/>
                      </a:cubicBezTo>
                      <a:cubicBezTo>
                        <a:pt x="105135" y="360095"/>
                        <a:pt x="105135" y="360095"/>
                        <a:pt x="103639" y="360095"/>
                      </a:cubicBezTo>
                      <a:cubicBezTo>
                        <a:pt x="103639" y="360095"/>
                        <a:pt x="103639" y="360095"/>
                        <a:pt x="96158" y="360095"/>
                      </a:cubicBezTo>
                      <a:cubicBezTo>
                        <a:pt x="96158" y="360095"/>
                        <a:pt x="96158" y="360095"/>
                        <a:pt x="91670" y="360095"/>
                      </a:cubicBezTo>
                      <a:cubicBezTo>
                        <a:pt x="91670" y="360095"/>
                        <a:pt x="91670" y="360095"/>
                        <a:pt x="82694" y="354118"/>
                      </a:cubicBezTo>
                      <a:cubicBezTo>
                        <a:pt x="82694" y="354118"/>
                        <a:pt x="82694" y="354118"/>
                        <a:pt x="79702" y="348142"/>
                      </a:cubicBezTo>
                      <a:cubicBezTo>
                        <a:pt x="79702" y="348142"/>
                        <a:pt x="79702" y="348142"/>
                        <a:pt x="76710" y="340671"/>
                      </a:cubicBezTo>
                      <a:cubicBezTo>
                        <a:pt x="76710" y="340671"/>
                        <a:pt x="76710" y="340671"/>
                        <a:pt x="73717" y="333200"/>
                      </a:cubicBezTo>
                      <a:cubicBezTo>
                        <a:pt x="73717" y="333200"/>
                        <a:pt x="73717" y="333200"/>
                        <a:pt x="73717" y="330212"/>
                      </a:cubicBezTo>
                      <a:cubicBezTo>
                        <a:pt x="73717" y="330212"/>
                        <a:pt x="73717" y="330212"/>
                        <a:pt x="76710" y="327223"/>
                      </a:cubicBezTo>
                      <a:cubicBezTo>
                        <a:pt x="76710" y="327223"/>
                        <a:pt x="76710" y="327223"/>
                        <a:pt x="81198" y="319752"/>
                      </a:cubicBezTo>
                      <a:cubicBezTo>
                        <a:pt x="81198" y="319752"/>
                        <a:pt x="81198" y="319752"/>
                        <a:pt x="88678" y="310787"/>
                      </a:cubicBezTo>
                      <a:cubicBezTo>
                        <a:pt x="88678" y="310787"/>
                        <a:pt x="88678" y="310787"/>
                        <a:pt x="97655" y="304811"/>
                      </a:cubicBezTo>
                      <a:cubicBezTo>
                        <a:pt x="97655" y="304811"/>
                        <a:pt x="97655" y="304811"/>
                        <a:pt x="103639" y="297340"/>
                      </a:cubicBezTo>
                      <a:cubicBezTo>
                        <a:pt x="103639" y="297340"/>
                        <a:pt x="103639" y="297340"/>
                        <a:pt x="105135" y="289869"/>
                      </a:cubicBezTo>
                      <a:cubicBezTo>
                        <a:pt x="105135" y="289869"/>
                        <a:pt x="105135" y="289869"/>
                        <a:pt x="112615" y="282398"/>
                      </a:cubicBezTo>
                      <a:cubicBezTo>
                        <a:pt x="112615" y="282398"/>
                        <a:pt x="112615" y="282398"/>
                        <a:pt x="118600" y="280904"/>
                      </a:cubicBezTo>
                      <a:cubicBezTo>
                        <a:pt x="118600" y="280904"/>
                        <a:pt x="118600" y="280904"/>
                        <a:pt x="123088" y="283892"/>
                      </a:cubicBezTo>
                      <a:cubicBezTo>
                        <a:pt x="123088" y="283892"/>
                        <a:pt x="123088" y="283892"/>
                        <a:pt x="127576" y="289869"/>
                      </a:cubicBezTo>
                      <a:cubicBezTo>
                        <a:pt x="127576" y="289869"/>
                        <a:pt x="127576" y="289869"/>
                        <a:pt x="130568" y="289869"/>
                      </a:cubicBezTo>
                      <a:cubicBezTo>
                        <a:pt x="130568" y="289869"/>
                        <a:pt x="130568" y="289869"/>
                        <a:pt x="136552" y="289869"/>
                      </a:cubicBezTo>
                      <a:cubicBezTo>
                        <a:pt x="136552" y="289869"/>
                        <a:pt x="136552" y="289869"/>
                        <a:pt x="139545" y="289869"/>
                      </a:cubicBezTo>
                      <a:cubicBezTo>
                        <a:pt x="139545" y="289869"/>
                        <a:pt x="139545" y="289869"/>
                        <a:pt x="144033" y="283892"/>
                      </a:cubicBezTo>
                      <a:cubicBezTo>
                        <a:pt x="144033" y="283892"/>
                        <a:pt x="144033" y="283892"/>
                        <a:pt x="148521" y="283892"/>
                      </a:cubicBezTo>
                      <a:cubicBezTo>
                        <a:pt x="148521" y="283892"/>
                        <a:pt x="148521" y="283892"/>
                        <a:pt x="150017" y="280904"/>
                      </a:cubicBezTo>
                      <a:cubicBezTo>
                        <a:pt x="150017" y="280904"/>
                        <a:pt x="150017" y="280904"/>
                        <a:pt x="153009" y="276422"/>
                      </a:cubicBezTo>
                      <a:cubicBezTo>
                        <a:pt x="153009" y="276422"/>
                        <a:pt x="153009" y="276422"/>
                        <a:pt x="154505" y="280904"/>
                      </a:cubicBezTo>
                      <a:cubicBezTo>
                        <a:pt x="154505" y="280904"/>
                        <a:pt x="154505" y="280904"/>
                        <a:pt x="158994" y="280904"/>
                      </a:cubicBezTo>
                      <a:cubicBezTo>
                        <a:pt x="158994" y="280904"/>
                        <a:pt x="158994" y="280904"/>
                        <a:pt x="161986" y="280904"/>
                      </a:cubicBezTo>
                      <a:cubicBezTo>
                        <a:pt x="161986" y="280904"/>
                        <a:pt x="161986" y="280904"/>
                        <a:pt x="167970" y="280904"/>
                      </a:cubicBezTo>
                      <a:cubicBezTo>
                        <a:pt x="167970" y="280904"/>
                        <a:pt x="167970" y="280904"/>
                        <a:pt x="172458" y="276422"/>
                      </a:cubicBezTo>
                      <a:cubicBezTo>
                        <a:pt x="172458" y="276422"/>
                        <a:pt x="172458" y="276422"/>
                        <a:pt x="176946" y="276422"/>
                      </a:cubicBezTo>
                      <a:cubicBezTo>
                        <a:pt x="176946" y="276422"/>
                        <a:pt x="176946" y="276422"/>
                        <a:pt x="178442" y="265962"/>
                      </a:cubicBezTo>
                      <a:cubicBezTo>
                        <a:pt x="178442" y="265962"/>
                        <a:pt x="178442" y="265962"/>
                        <a:pt x="175450" y="258491"/>
                      </a:cubicBezTo>
                      <a:cubicBezTo>
                        <a:pt x="175450" y="258491"/>
                        <a:pt x="175450" y="258491"/>
                        <a:pt x="172458" y="246538"/>
                      </a:cubicBezTo>
                      <a:cubicBezTo>
                        <a:pt x="172458" y="246538"/>
                        <a:pt x="172458" y="246538"/>
                        <a:pt x="178442" y="246538"/>
                      </a:cubicBezTo>
                      <a:cubicBezTo>
                        <a:pt x="178442" y="246538"/>
                        <a:pt x="178442" y="246538"/>
                        <a:pt x="184427" y="240561"/>
                      </a:cubicBezTo>
                      <a:cubicBezTo>
                        <a:pt x="184427" y="240561"/>
                        <a:pt x="184427" y="240561"/>
                        <a:pt x="182931" y="231596"/>
                      </a:cubicBezTo>
                      <a:cubicBezTo>
                        <a:pt x="182931" y="231596"/>
                        <a:pt x="182931" y="231596"/>
                        <a:pt x="173954" y="230102"/>
                      </a:cubicBezTo>
                      <a:cubicBezTo>
                        <a:pt x="173954" y="230102"/>
                        <a:pt x="173954" y="230102"/>
                        <a:pt x="169466" y="230102"/>
                      </a:cubicBezTo>
                      <a:cubicBezTo>
                        <a:pt x="169466" y="230102"/>
                        <a:pt x="169466" y="230102"/>
                        <a:pt x="164978" y="231596"/>
                      </a:cubicBezTo>
                      <a:cubicBezTo>
                        <a:pt x="164978" y="231596"/>
                        <a:pt x="164978" y="231596"/>
                        <a:pt x="160490" y="234585"/>
                      </a:cubicBezTo>
                      <a:cubicBezTo>
                        <a:pt x="160490" y="234585"/>
                        <a:pt x="160490" y="234585"/>
                        <a:pt x="157497" y="240561"/>
                      </a:cubicBezTo>
                      <a:cubicBezTo>
                        <a:pt x="157497" y="240561"/>
                        <a:pt x="157497" y="240561"/>
                        <a:pt x="153009" y="240561"/>
                      </a:cubicBezTo>
                      <a:cubicBezTo>
                        <a:pt x="153009" y="240561"/>
                        <a:pt x="153009" y="240561"/>
                        <a:pt x="148521" y="231596"/>
                      </a:cubicBezTo>
                      <a:cubicBezTo>
                        <a:pt x="148521" y="231596"/>
                        <a:pt x="148521" y="231596"/>
                        <a:pt x="136552" y="231596"/>
                      </a:cubicBezTo>
                      <a:cubicBezTo>
                        <a:pt x="136552" y="231596"/>
                        <a:pt x="136552" y="231596"/>
                        <a:pt x="123088" y="231596"/>
                      </a:cubicBezTo>
                      <a:cubicBezTo>
                        <a:pt x="123088" y="231596"/>
                        <a:pt x="123088" y="231596"/>
                        <a:pt x="112615" y="228608"/>
                      </a:cubicBezTo>
                      <a:cubicBezTo>
                        <a:pt x="112615" y="228608"/>
                        <a:pt x="112615" y="228608"/>
                        <a:pt x="102143" y="224125"/>
                      </a:cubicBezTo>
                      <a:cubicBezTo>
                        <a:pt x="102143" y="224125"/>
                        <a:pt x="102143" y="224125"/>
                        <a:pt x="96158" y="216654"/>
                      </a:cubicBezTo>
                      <a:cubicBezTo>
                        <a:pt x="96158" y="216654"/>
                        <a:pt x="96158" y="216654"/>
                        <a:pt x="94662" y="201713"/>
                      </a:cubicBezTo>
                      <a:cubicBezTo>
                        <a:pt x="94662" y="201713"/>
                        <a:pt x="94662" y="201713"/>
                        <a:pt x="102143" y="198724"/>
                      </a:cubicBezTo>
                      <a:cubicBezTo>
                        <a:pt x="102143" y="198724"/>
                        <a:pt x="102143" y="198724"/>
                        <a:pt x="106631" y="195736"/>
                      </a:cubicBezTo>
                      <a:cubicBezTo>
                        <a:pt x="106631" y="195736"/>
                        <a:pt x="106631" y="195736"/>
                        <a:pt x="96158" y="191254"/>
                      </a:cubicBezTo>
                      <a:cubicBezTo>
                        <a:pt x="96158" y="191254"/>
                        <a:pt x="96158" y="191254"/>
                        <a:pt x="90174" y="186771"/>
                      </a:cubicBezTo>
                      <a:cubicBezTo>
                        <a:pt x="90174" y="186771"/>
                        <a:pt x="90174" y="186771"/>
                        <a:pt x="82694" y="180794"/>
                      </a:cubicBezTo>
                      <a:cubicBezTo>
                        <a:pt x="82694" y="180794"/>
                        <a:pt x="82694" y="180794"/>
                        <a:pt x="81198" y="177806"/>
                      </a:cubicBezTo>
                      <a:cubicBezTo>
                        <a:pt x="81198" y="177806"/>
                        <a:pt x="81198" y="177806"/>
                        <a:pt x="87182" y="173324"/>
                      </a:cubicBezTo>
                      <a:cubicBezTo>
                        <a:pt x="87182" y="173324"/>
                        <a:pt x="87182" y="173324"/>
                        <a:pt x="91670" y="173324"/>
                      </a:cubicBezTo>
                      <a:cubicBezTo>
                        <a:pt x="91670" y="173324"/>
                        <a:pt x="91670" y="173324"/>
                        <a:pt x="100647" y="171829"/>
                      </a:cubicBezTo>
                      <a:cubicBezTo>
                        <a:pt x="100647" y="171829"/>
                        <a:pt x="100647" y="171829"/>
                        <a:pt x="112615" y="164359"/>
                      </a:cubicBezTo>
                      <a:cubicBezTo>
                        <a:pt x="112615" y="164359"/>
                        <a:pt x="112615" y="164359"/>
                        <a:pt x="114111" y="167347"/>
                      </a:cubicBezTo>
                      <a:cubicBezTo>
                        <a:pt x="114111" y="167347"/>
                        <a:pt x="114111" y="167347"/>
                        <a:pt x="121592" y="164359"/>
                      </a:cubicBezTo>
                      <a:cubicBezTo>
                        <a:pt x="121592" y="164359"/>
                        <a:pt x="121592" y="164359"/>
                        <a:pt x="121592" y="162864"/>
                      </a:cubicBezTo>
                      <a:cubicBezTo>
                        <a:pt x="121592" y="162864"/>
                        <a:pt x="121592" y="162864"/>
                        <a:pt x="126080" y="161370"/>
                      </a:cubicBezTo>
                      <a:cubicBezTo>
                        <a:pt x="126080" y="161370"/>
                        <a:pt x="126080" y="161370"/>
                        <a:pt x="135056" y="159876"/>
                      </a:cubicBezTo>
                      <a:cubicBezTo>
                        <a:pt x="135056" y="159876"/>
                        <a:pt x="135056" y="159876"/>
                        <a:pt x="145529" y="159876"/>
                      </a:cubicBezTo>
                      <a:cubicBezTo>
                        <a:pt x="145529" y="159876"/>
                        <a:pt x="145529" y="159876"/>
                        <a:pt x="150017" y="162864"/>
                      </a:cubicBezTo>
                      <a:cubicBezTo>
                        <a:pt x="150017" y="162864"/>
                        <a:pt x="150017" y="162864"/>
                        <a:pt x="147025" y="170335"/>
                      </a:cubicBezTo>
                      <a:cubicBezTo>
                        <a:pt x="147025" y="170335"/>
                        <a:pt x="147025" y="170335"/>
                        <a:pt x="147025" y="173324"/>
                      </a:cubicBezTo>
                      <a:cubicBezTo>
                        <a:pt x="147025" y="173324"/>
                        <a:pt x="147025" y="173324"/>
                        <a:pt x="151513" y="176312"/>
                      </a:cubicBezTo>
                      <a:cubicBezTo>
                        <a:pt x="151513" y="176312"/>
                        <a:pt x="151513" y="176312"/>
                        <a:pt x="156001" y="180794"/>
                      </a:cubicBezTo>
                      <a:cubicBezTo>
                        <a:pt x="156001" y="180794"/>
                        <a:pt x="156001" y="180794"/>
                        <a:pt x="164978" y="180794"/>
                      </a:cubicBezTo>
                      <a:cubicBezTo>
                        <a:pt x="164978" y="180794"/>
                        <a:pt x="164978" y="180794"/>
                        <a:pt x="176946" y="183783"/>
                      </a:cubicBezTo>
                      <a:cubicBezTo>
                        <a:pt x="176946" y="183783"/>
                        <a:pt x="176946" y="183783"/>
                        <a:pt x="185923" y="179300"/>
                      </a:cubicBezTo>
                      <a:cubicBezTo>
                        <a:pt x="185923" y="179300"/>
                        <a:pt x="185923" y="179300"/>
                        <a:pt x="191907" y="173324"/>
                      </a:cubicBezTo>
                      <a:cubicBezTo>
                        <a:pt x="191907" y="173324"/>
                        <a:pt x="191907" y="173324"/>
                        <a:pt x="199387" y="168841"/>
                      </a:cubicBezTo>
                      <a:cubicBezTo>
                        <a:pt x="199387" y="168841"/>
                        <a:pt x="193403" y="165853"/>
                        <a:pt x="191907" y="165853"/>
                      </a:cubicBezTo>
                      <a:cubicBezTo>
                        <a:pt x="188915" y="165853"/>
                        <a:pt x="185923" y="162864"/>
                        <a:pt x="185923" y="162864"/>
                      </a:cubicBezTo>
                      <a:cubicBezTo>
                        <a:pt x="185923" y="162864"/>
                        <a:pt x="185923" y="162864"/>
                        <a:pt x="181435" y="159876"/>
                      </a:cubicBezTo>
                      <a:cubicBezTo>
                        <a:pt x="181435" y="159876"/>
                        <a:pt x="181435" y="159876"/>
                        <a:pt x="181435" y="153899"/>
                      </a:cubicBezTo>
                      <a:cubicBezTo>
                        <a:pt x="181435" y="153899"/>
                        <a:pt x="181435" y="153899"/>
                        <a:pt x="179939" y="146428"/>
                      </a:cubicBezTo>
                      <a:cubicBezTo>
                        <a:pt x="179939" y="146428"/>
                        <a:pt x="179939" y="146428"/>
                        <a:pt x="157497" y="140452"/>
                      </a:cubicBezTo>
                      <a:cubicBezTo>
                        <a:pt x="157497" y="140452"/>
                        <a:pt x="157497" y="140452"/>
                        <a:pt x="157497" y="118039"/>
                      </a:cubicBezTo>
                      <a:cubicBezTo>
                        <a:pt x="157497" y="118039"/>
                        <a:pt x="157497" y="118039"/>
                        <a:pt x="147025" y="107580"/>
                      </a:cubicBezTo>
                      <a:cubicBezTo>
                        <a:pt x="147025" y="107580"/>
                        <a:pt x="147025" y="107580"/>
                        <a:pt x="126080" y="85168"/>
                      </a:cubicBezTo>
                      <a:cubicBezTo>
                        <a:pt x="126080" y="85168"/>
                        <a:pt x="126080" y="85168"/>
                        <a:pt x="129072" y="85168"/>
                      </a:cubicBezTo>
                      <a:cubicBezTo>
                        <a:pt x="129072" y="85168"/>
                        <a:pt x="129072" y="85168"/>
                        <a:pt x="129072" y="80685"/>
                      </a:cubicBezTo>
                      <a:cubicBezTo>
                        <a:pt x="129072" y="80685"/>
                        <a:pt x="129072" y="80685"/>
                        <a:pt x="136552" y="80685"/>
                      </a:cubicBezTo>
                      <a:cubicBezTo>
                        <a:pt x="136552" y="80685"/>
                        <a:pt x="136552" y="80685"/>
                        <a:pt x="136552" y="74708"/>
                      </a:cubicBezTo>
                      <a:cubicBezTo>
                        <a:pt x="136552" y="74708"/>
                        <a:pt x="136552" y="74708"/>
                        <a:pt x="138048" y="67238"/>
                      </a:cubicBezTo>
                      <a:cubicBezTo>
                        <a:pt x="138048" y="67238"/>
                        <a:pt x="138048" y="67238"/>
                        <a:pt x="142537" y="67238"/>
                      </a:cubicBezTo>
                      <a:cubicBezTo>
                        <a:pt x="142537" y="67238"/>
                        <a:pt x="142537" y="67238"/>
                        <a:pt x="147025" y="70226"/>
                      </a:cubicBezTo>
                      <a:cubicBezTo>
                        <a:pt x="147025" y="70226"/>
                        <a:pt x="147025" y="70226"/>
                        <a:pt x="154505" y="70226"/>
                      </a:cubicBezTo>
                      <a:cubicBezTo>
                        <a:pt x="154505" y="70226"/>
                        <a:pt x="154505" y="70226"/>
                        <a:pt x="157497" y="70226"/>
                      </a:cubicBezTo>
                      <a:cubicBezTo>
                        <a:pt x="157497" y="70226"/>
                        <a:pt x="157497" y="70226"/>
                        <a:pt x="164978" y="70226"/>
                      </a:cubicBezTo>
                      <a:cubicBezTo>
                        <a:pt x="164978" y="70226"/>
                        <a:pt x="164978" y="70226"/>
                        <a:pt x="178442" y="65743"/>
                      </a:cubicBezTo>
                      <a:cubicBezTo>
                        <a:pt x="178442" y="65743"/>
                        <a:pt x="178442" y="65743"/>
                        <a:pt x="182931" y="61261"/>
                      </a:cubicBezTo>
                      <a:cubicBezTo>
                        <a:pt x="182931" y="61261"/>
                        <a:pt x="182931" y="61261"/>
                        <a:pt x="187419" y="53790"/>
                      </a:cubicBezTo>
                      <a:cubicBezTo>
                        <a:pt x="187419" y="53790"/>
                        <a:pt x="187419" y="53790"/>
                        <a:pt x="187419" y="41837"/>
                      </a:cubicBezTo>
                      <a:cubicBezTo>
                        <a:pt x="187419" y="41837"/>
                        <a:pt x="187419" y="41837"/>
                        <a:pt x="191907" y="41837"/>
                      </a:cubicBezTo>
                      <a:cubicBezTo>
                        <a:pt x="191907" y="41837"/>
                        <a:pt x="191907" y="41837"/>
                        <a:pt x="196395" y="37354"/>
                      </a:cubicBezTo>
                      <a:cubicBezTo>
                        <a:pt x="196395" y="37354"/>
                        <a:pt x="196395" y="37354"/>
                        <a:pt x="205372" y="29883"/>
                      </a:cubicBezTo>
                      <a:cubicBezTo>
                        <a:pt x="205372" y="29883"/>
                        <a:pt x="205372" y="29883"/>
                        <a:pt x="221829" y="26895"/>
                      </a:cubicBezTo>
                      <a:cubicBezTo>
                        <a:pt x="221829" y="26895"/>
                        <a:pt x="221829" y="26895"/>
                        <a:pt x="227813" y="19424"/>
                      </a:cubicBezTo>
                      <a:cubicBezTo>
                        <a:pt x="227813" y="19424"/>
                        <a:pt x="227813" y="19424"/>
                        <a:pt x="233797" y="16436"/>
                      </a:cubicBezTo>
                      <a:cubicBezTo>
                        <a:pt x="233797" y="16436"/>
                        <a:pt x="233797" y="16436"/>
                        <a:pt x="238285" y="11953"/>
                      </a:cubicBezTo>
                      <a:cubicBezTo>
                        <a:pt x="238285" y="11953"/>
                        <a:pt x="238285" y="11953"/>
                        <a:pt x="262223" y="13447"/>
                      </a:cubicBezTo>
                      <a:cubicBezTo>
                        <a:pt x="262223" y="13447"/>
                        <a:pt x="262223" y="13447"/>
                        <a:pt x="265215" y="5977"/>
                      </a:cubicBezTo>
                      <a:cubicBezTo>
                        <a:pt x="265215" y="5977"/>
                        <a:pt x="265215" y="5977"/>
                        <a:pt x="277183" y="0"/>
                      </a:cubicBez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CEC61F70-A184-794E-8745-47859664DC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17440" y="11410499"/>
                  <a:ext cx="1906537" cy="1211615"/>
                </a:xfrm>
                <a:custGeom>
                  <a:avLst/>
                  <a:gdLst>
                    <a:gd name="connsiteX0" fmla="*/ 373837 w 470138"/>
                    <a:gd name="connsiteY0" fmla="*/ 178512 h 298698"/>
                    <a:gd name="connsiteX1" fmla="*/ 376847 w 470138"/>
                    <a:gd name="connsiteY1" fmla="*/ 178512 h 298698"/>
                    <a:gd name="connsiteX2" fmla="*/ 382865 w 470138"/>
                    <a:gd name="connsiteY2" fmla="*/ 178512 h 298698"/>
                    <a:gd name="connsiteX3" fmla="*/ 391894 w 470138"/>
                    <a:gd name="connsiteY3" fmla="*/ 184447 h 298698"/>
                    <a:gd name="connsiteX4" fmla="*/ 399417 w 470138"/>
                    <a:gd name="connsiteY4" fmla="*/ 191866 h 298698"/>
                    <a:gd name="connsiteX5" fmla="*/ 405436 w 470138"/>
                    <a:gd name="connsiteY5" fmla="*/ 193350 h 298698"/>
                    <a:gd name="connsiteX6" fmla="*/ 409950 w 470138"/>
                    <a:gd name="connsiteY6" fmla="*/ 193350 h 298698"/>
                    <a:gd name="connsiteX7" fmla="*/ 417474 w 470138"/>
                    <a:gd name="connsiteY7" fmla="*/ 193350 h 298698"/>
                    <a:gd name="connsiteX8" fmla="*/ 432521 w 470138"/>
                    <a:gd name="connsiteY8" fmla="*/ 199285 h 298698"/>
                    <a:gd name="connsiteX9" fmla="*/ 441549 w 470138"/>
                    <a:gd name="connsiteY9" fmla="*/ 206704 h 298698"/>
                    <a:gd name="connsiteX10" fmla="*/ 441549 w 470138"/>
                    <a:gd name="connsiteY10" fmla="*/ 212639 h 298698"/>
                    <a:gd name="connsiteX11" fmla="*/ 444558 w 470138"/>
                    <a:gd name="connsiteY11" fmla="*/ 225993 h 298698"/>
                    <a:gd name="connsiteX12" fmla="*/ 449072 w 470138"/>
                    <a:gd name="connsiteY12" fmla="*/ 225993 h 298698"/>
                    <a:gd name="connsiteX13" fmla="*/ 452082 w 470138"/>
                    <a:gd name="connsiteY13" fmla="*/ 225993 h 298698"/>
                    <a:gd name="connsiteX14" fmla="*/ 452082 w 470138"/>
                    <a:gd name="connsiteY14" fmla="*/ 234896 h 298698"/>
                    <a:gd name="connsiteX15" fmla="*/ 456596 w 470138"/>
                    <a:gd name="connsiteY15" fmla="*/ 234896 h 298698"/>
                    <a:gd name="connsiteX16" fmla="*/ 462615 w 470138"/>
                    <a:gd name="connsiteY16" fmla="*/ 240831 h 298698"/>
                    <a:gd name="connsiteX17" fmla="*/ 470138 w 470138"/>
                    <a:gd name="connsiteY17" fmla="*/ 240831 h 298698"/>
                    <a:gd name="connsiteX18" fmla="*/ 462615 w 470138"/>
                    <a:gd name="connsiteY18" fmla="*/ 251217 h 298698"/>
                    <a:gd name="connsiteX19" fmla="*/ 456596 w 470138"/>
                    <a:gd name="connsiteY19" fmla="*/ 254185 h 298698"/>
                    <a:gd name="connsiteX20" fmla="*/ 449072 w 470138"/>
                    <a:gd name="connsiteY20" fmla="*/ 267539 h 298698"/>
                    <a:gd name="connsiteX21" fmla="*/ 440044 w 470138"/>
                    <a:gd name="connsiteY21" fmla="*/ 270506 h 298698"/>
                    <a:gd name="connsiteX22" fmla="*/ 421988 w 470138"/>
                    <a:gd name="connsiteY22" fmla="*/ 270506 h 298698"/>
                    <a:gd name="connsiteX23" fmla="*/ 418978 w 470138"/>
                    <a:gd name="connsiteY23" fmla="*/ 274958 h 298698"/>
                    <a:gd name="connsiteX24" fmla="*/ 406941 w 470138"/>
                    <a:gd name="connsiteY24" fmla="*/ 274958 h 298698"/>
                    <a:gd name="connsiteX25" fmla="*/ 403931 w 470138"/>
                    <a:gd name="connsiteY25" fmla="*/ 285344 h 298698"/>
                    <a:gd name="connsiteX26" fmla="*/ 402427 w 470138"/>
                    <a:gd name="connsiteY26" fmla="*/ 292763 h 298698"/>
                    <a:gd name="connsiteX27" fmla="*/ 399417 w 470138"/>
                    <a:gd name="connsiteY27" fmla="*/ 295731 h 298698"/>
                    <a:gd name="connsiteX28" fmla="*/ 396408 w 470138"/>
                    <a:gd name="connsiteY28" fmla="*/ 298698 h 298698"/>
                    <a:gd name="connsiteX29" fmla="*/ 391894 w 470138"/>
                    <a:gd name="connsiteY29" fmla="*/ 298698 h 298698"/>
                    <a:gd name="connsiteX30" fmla="*/ 387380 w 470138"/>
                    <a:gd name="connsiteY30" fmla="*/ 291279 h 298698"/>
                    <a:gd name="connsiteX31" fmla="*/ 376847 w 470138"/>
                    <a:gd name="connsiteY31" fmla="*/ 286828 h 298698"/>
                    <a:gd name="connsiteX32" fmla="*/ 370828 w 470138"/>
                    <a:gd name="connsiteY32" fmla="*/ 280893 h 298698"/>
                    <a:gd name="connsiteX33" fmla="*/ 370828 w 470138"/>
                    <a:gd name="connsiteY33" fmla="*/ 277925 h 298698"/>
                    <a:gd name="connsiteX34" fmla="*/ 370828 w 470138"/>
                    <a:gd name="connsiteY34" fmla="*/ 273474 h 298698"/>
                    <a:gd name="connsiteX35" fmla="*/ 370828 w 470138"/>
                    <a:gd name="connsiteY35" fmla="*/ 267539 h 298698"/>
                    <a:gd name="connsiteX36" fmla="*/ 370828 w 470138"/>
                    <a:gd name="connsiteY36" fmla="*/ 264571 h 298698"/>
                    <a:gd name="connsiteX37" fmla="*/ 370828 w 470138"/>
                    <a:gd name="connsiteY37" fmla="*/ 252701 h 298698"/>
                    <a:gd name="connsiteX38" fmla="*/ 370828 w 470138"/>
                    <a:gd name="connsiteY38" fmla="*/ 249733 h 298698"/>
                    <a:gd name="connsiteX39" fmla="*/ 370828 w 470138"/>
                    <a:gd name="connsiteY39" fmla="*/ 242315 h 298698"/>
                    <a:gd name="connsiteX40" fmla="*/ 363304 w 470138"/>
                    <a:gd name="connsiteY40" fmla="*/ 231928 h 298698"/>
                    <a:gd name="connsiteX41" fmla="*/ 358790 w 470138"/>
                    <a:gd name="connsiteY41" fmla="*/ 227477 h 298698"/>
                    <a:gd name="connsiteX42" fmla="*/ 358790 w 470138"/>
                    <a:gd name="connsiteY42" fmla="*/ 223025 h 298698"/>
                    <a:gd name="connsiteX43" fmla="*/ 358790 w 470138"/>
                    <a:gd name="connsiteY43" fmla="*/ 220058 h 298698"/>
                    <a:gd name="connsiteX44" fmla="*/ 363304 w 470138"/>
                    <a:gd name="connsiteY44" fmla="*/ 214123 h 298698"/>
                    <a:gd name="connsiteX45" fmla="*/ 370828 w 470138"/>
                    <a:gd name="connsiteY45" fmla="*/ 212639 h 298698"/>
                    <a:gd name="connsiteX46" fmla="*/ 376847 w 470138"/>
                    <a:gd name="connsiteY46" fmla="*/ 206704 h 298698"/>
                    <a:gd name="connsiteX47" fmla="*/ 376847 w 470138"/>
                    <a:gd name="connsiteY47" fmla="*/ 199285 h 298698"/>
                    <a:gd name="connsiteX48" fmla="*/ 373837 w 470138"/>
                    <a:gd name="connsiteY48" fmla="*/ 185931 h 298698"/>
                    <a:gd name="connsiteX49" fmla="*/ 373837 w 470138"/>
                    <a:gd name="connsiteY49" fmla="*/ 182963 h 298698"/>
                    <a:gd name="connsiteX50" fmla="*/ 373837 w 470138"/>
                    <a:gd name="connsiteY50" fmla="*/ 178512 h 298698"/>
                    <a:gd name="connsiteX51" fmla="*/ 275720 w 470138"/>
                    <a:gd name="connsiteY51" fmla="*/ 116651 h 298698"/>
                    <a:gd name="connsiteX52" fmla="*/ 281022 w 470138"/>
                    <a:gd name="connsiteY52" fmla="*/ 116651 h 298698"/>
                    <a:gd name="connsiteX53" fmla="*/ 284556 w 470138"/>
                    <a:gd name="connsiteY53" fmla="*/ 116651 h 298698"/>
                    <a:gd name="connsiteX54" fmla="*/ 288091 w 470138"/>
                    <a:gd name="connsiteY54" fmla="*/ 120186 h 298698"/>
                    <a:gd name="connsiteX55" fmla="*/ 291626 w 470138"/>
                    <a:gd name="connsiteY55" fmla="*/ 125488 h 298698"/>
                    <a:gd name="connsiteX56" fmla="*/ 291626 w 470138"/>
                    <a:gd name="connsiteY56" fmla="*/ 130790 h 298698"/>
                    <a:gd name="connsiteX57" fmla="*/ 284556 w 470138"/>
                    <a:gd name="connsiteY57" fmla="*/ 134325 h 298698"/>
                    <a:gd name="connsiteX58" fmla="*/ 281022 w 470138"/>
                    <a:gd name="connsiteY58" fmla="*/ 130790 h 298698"/>
                    <a:gd name="connsiteX59" fmla="*/ 281022 w 470138"/>
                    <a:gd name="connsiteY59" fmla="*/ 125488 h 298698"/>
                    <a:gd name="connsiteX60" fmla="*/ 275720 w 470138"/>
                    <a:gd name="connsiteY60" fmla="*/ 121953 h 298698"/>
                    <a:gd name="connsiteX61" fmla="*/ 275720 w 470138"/>
                    <a:gd name="connsiteY61" fmla="*/ 120186 h 298698"/>
                    <a:gd name="connsiteX62" fmla="*/ 309302 w 470138"/>
                    <a:gd name="connsiteY62" fmla="*/ 107814 h 298698"/>
                    <a:gd name="connsiteX63" fmla="*/ 314604 w 470138"/>
                    <a:gd name="connsiteY63" fmla="*/ 107814 h 298698"/>
                    <a:gd name="connsiteX64" fmla="*/ 319906 w 470138"/>
                    <a:gd name="connsiteY64" fmla="*/ 113116 h 298698"/>
                    <a:gd name="connsiteX65" fmla="*/ 323441 w 470138"/>
                    <a:gd name="connsiteY65" fmla="*/ 116651 h 298698"/>
                    <a:gd name="connsiteX66" fmla="*/ 330511 w 470138"/>
                    <a:gd name="connsiteY66" fmla="*/ 120186 h 298698"/>
                    <a:gd name="connsiteX67" fmla="*/ 330511 w 470138"/>
                    <a:gd name="connsiteY67" fmla="*/ 116651 h 298698"/>
                    <a:gd name="connsiteX68" fmla="*/ 339348 w 470138"/>
                    <a:gd name="connsiteY68" fmla="*/ 116651 h 298698"/>
                    <a:gd name="connsiteX69" fmla="*/ 344650 w 470138"/>
                    <a:gd name="connsiteY69" fmla="*/ 116651 h 298698"/>
                    <a:gd name="connsiteX70" fmla="*/ 351720 w 470138"/>
                    <a:gd name="connsiteY70" fmla="*/ 121954 h 298698"/>
                    <a:gd name="connsiteX71" fmla="*/ 364092 w 470138"/>
                    <a:gd name="connsiteY71" fmla="*/ 130791 h 298698"/>
                    <a:gd name="connsiteX72" fmla="*/ 364092 w 470138"/>
                    <a:gd name="connsiteY72" fmla="*/ 139628 h 298698"/>
                    <a:gd name="connsiteX73" fmla="*/ 358789 w 470138"/>
                    <a:gd name="connsiteY73" fmla="*/ 144930 h 298698"/>
                    <a:gd name="connsiteX74" fmla="*/ 353487 w 470138"/>
                    <a:gd name="connsiteY74" fmla="*/ 144930 h 298698"/>
                    <a:gd name="connsiteX75" fmla="*/ 348185 w 470138"/>
                    <a:gd name="connsiteY75" fmla="*/ 144930 h 298698"/>
                    <a:gd name="connsiteX76" fmla="*/ 348185 w 470138"/>
                    <a:gd name="connsiteY76" fmla="*/ 146698 h 298698"/>
                    <a:gd name="connsiteX77" fmla="*/ 335813 w 470138"/>
                    <a:gd name="connsiteY77" fmla="*/ 146698 h 298698"/>
                    <a:gd name="connsiteX78" fmla="*/ 330511 w 470138"/>
                    <a:gd name="connsiteY78" fmla="*/ 146698 h 298698"/>
                    <a:gd name="connsiteX79" fmla="*/ 328743 w 470138"/>
                    <a:gd name="connsiteY79" fmla="*/ 146698 h 298698"/>
                    <a:gd name="connsiteX80" fmla="*/ 325209 w 470138"/>
                    <a:gd name="connsiteY80" fmla="*/ 141396 h 298698"/>
                    <a:gd name="connsiteX81" fmla="*/ 323441 w 470138"/>
                    <a:gd name="connsiteY81" fmla="*/ 134326 h 298698"/>
                    <a:gd name="connsiteX82" fmla="*/ 325209 w 470138"/>
                    <a:gd name="connsiteY82" fmla="*/ 127256 h 298698"/>
                    <a:gd name="connsiteX83" fmla="*/ 316371 w 470138"/>
                    <a:gd name="connsiteY83" fmla="*/ 127256 h 298698"/>
                    <a:gd name="connsiteX84" fmla="*/ 309302 w 470138"/>
                    <a:gd name="connsiteY84" fmla="*/ 125488 h 298698"/>
                    <a:gd name="connsiteX85" fmla="*/ 309302 w 470138"/>
                    <a:gd name="connsiteY85" fmla="*/ 120186 h 298698"/>
                    <a:gd name="connsiteX86" fmla="*/ 309302 w 470138"/>
                    <a:gd name="connsiteY86" fmla="*/ 116651 h 298698"/>
                    <a:gd name="connsiteX87" fmla="*/ 309302 w 470138"/>
                    <a:gd name="connsiteY87" fmla="*/ 111349 h 298698"/>
                    <a:gd name="connsiteX88" fmla="*/ 258045 w 470138"/>
                    <a:gd name="connsiteY88" fmla="*/ 93675 h 298698"/>
                    <a:gd name="connsiteX89" fmla="*/ 261580 w 470138"/>
                    <a:gd name="connsiteY89" fmla="*/ 93675 h 298698"/>
                    <a:gd name="connsiteX90" fmla="*/ 272184 w 470138"/>
                    <a:gd name="connsiteY90" fmla="*/ 93675 h 298698"/>
                    <a:gd name="connsiteX91" fmla="*/ 281021 w 470138"/>
                    <a:gd name="connsiteY91" fmla="*/ 93675 h 298698"/>
                    <a:gd name="connsiteX92" fmla="*/ 282788 w 470138"/>
                    <a:gd name="connsiteY92" fmla="*/ 100745 h 298698"/>
                    <a:gd name="connsiteX93" fmla="*/ 302230 w 470138"/>
                    <a:gd name="connsiteY93" fmla="*/ 100745 h 298698"/>
                    <a:gd name="connsiteX94" fmla="*/ 293393 w 470138"/>
                    <a:gd name="connsiteY94" fmla="*/ 106047 h 298698"/>
                    <a:gd name="connsiteX95" fmla="*/ 291625 w 470138"/>
                    <a:gd name="connsiteY95" fmla="*/ 107815 h 298698"/>
                    <a:gd name="connsiteX96" fmla="*/ 291625 w 470138"/>
                    <a:gd name="connsiteY96" fmla="*/ 104280 h 298698"/>
                    <a:gd name="connsiteX97" fmla="*/ 286323 w 470138"/>
                    <a:gd name="connsiteY97" fmla="*/ 104280 h 298698"/>
                    <a:gd name="connsiteX98" fmla="*/ 282788 w 470138"/>
                    <a:gd name="connsiteY98" fmla="*/ 104280 h 298698"/>
                    <a:gd name="connsiteX99" fmla="*/ 277486 w 470138"/>
                    <a:gd name="connsiteY99" fmla="*/ 104280 h 298698"/>
                    <a:gd name="connsiteX100" fmla="*/ 273951 w 470138"/>
                    <a:gd name="connsiteY100" fmla="*/ 104280 h 298698"/>
                    <a:gd name="connsiteX101" fmla="*/ 270417 w 470138"/>
                    <a:gd name="connsiteY101" fmla="*/ 104280 h 298698"/>
                    <a:gd name="connsiteX102" fmla="*/ 265114 w 470138"/>
                    <a:gd name="connsiteY102" fmla="*/ 104280 h 298698"/>
                    <a:gd name="connsiteX103" fmla="*/ 258045 w 470138"/>
                    <a:gd name="connsiteY103" fmla="*/ 102512 h 298698"/>
                    <a:gd name="connsiteX104" fmla="*/ 258045 w 470138"/>
                    <a:gd name="connsiteY104" fmla="*/ 100745 h 298698"/>
                    <a:gd name="connsiteX105" fmla="*/ 258045 w 470138"/>
                    <a:gd name="connsiteY105" fmla="*/ 97210 h 298698"/>
                    <a:gd name="connsiteX106" fmla="*/ 187348 w 470138"/>
                    <a:gd name="connsiteY106" fmla="*/ 51256 h 298698"/>
                    <a:gd name="connsiteX107" fmla="*/ 194417 w 470138"/>
                    <a:gd name="connsiteY107" fmla="*/ 51256 h 298698"/>
                    <a:gd name="connsiteX108" fmla="*/ 197952 w 470138"/>
                    <a:gd name="connsiteY108" fmla="*/ 51256 h 298698"/>
                    <a:gd name="connsiteX109" fmla="*/ 201487 w 470138"/>
                    <a:gd name="connsiteY109" fmla="*/ 53023 h 298698"/>
                    <a:gd name="connsiteX110" fmla="*/ 203254 w 470138"/>
                    <a:gd name="connsiteY110" fmla="*/ 56558 h 298698"/>
                    <a:gd name="connsiteX111" fmla="*/ 208557 w 470138"/>
                    <a:gd name="connsiteY111" fmla="*/ 65395 h 298698"/>
                    <a:gd name="connsiteX112" fmla="*/ 213859 w 470138"/>
                    <a:gd name="connsiteY112" fmla="*/ 65395 h 298698"/>
                    <a:gd name="connsiteX113" fmla="*/ 217394 w 470138"/>
                    <a:gd name="connsiteY113" fmla="*/ 74233 h 298698"/>
                    <a:gd name="connsiteX114" fmla="*/ 217394 w 470138"/>
                    <a:gd name="connsiteY114" fmla="*/ 81303 h 298698"/>
                    <a:gd name="connsiteX115" fmla="*/ 217394 w 470138"/>
                    <a:gd name="connsiteY115" fmla="*/ 86605 h 298698"/>
                    <a:gd name="connsiteX116" fmla="*/ 212092 w 470138"/>
                    <a:gd name="connsiteY116" fmla="*/ 86605 h 298698"/>
                    <a:gd name="connsiteX117" fmla="*/ 206789 w 470138"/>
                    <a:gd name="connsiteY117" fmla="*/ 81303 h 298698"/>
                    <a:gd name="connsiteX118" fmla="*/ 203254 w 470138"/>
                    <a:gd name="connsiteY118" fmla="*/ 77768 h 298698"/>
                    <a:gd name="connsiteX119" fmla="*/ 194417 w 470138"/>
                    <a:gd name="connsiteY119" fmla="*/ 81303 h 298698"/>
                    <a:gd name="connsiteX120" fmla="*/ 187348 w 470138"/>
                    <a:gd name="connsiteY120" fmla="*/ 83070 h 298698"/>
                    <a:gd name="connsiteX121" fmla="*/ 182046 w 470138"/>
                    <a:gd name="connsiteY121" fmla="*/ 79535 h 298698"/>
                    <a:gd name="connsiteX122" fmla="*/ 178511 w 470138"/>
                    <a:gd name="connsiteY122" fmla="*/ 74233 h 298698"/>
                    <a:gd name="connsiteX123" fmla="*/ 169674 w 470138"/>
                    <a:gd name="connsiteY123" fmla="*/ 68930 h 298698"/>
                    <a:gd name="connsiteX124" fmla="*/ 169674 w 470138"/>
                    <a:gd name="connsiteY124" fmla="*/ 63628 h 298698"/>
                    <a:gd name="connsiteX125" fmla="*/ 169674 w 470138"/>
                    <a:gd name="connsiteY125" fmla="*/ 56558 h 298698"/>
                    <a:gd name="connsiteX126" fmla="*/ 174976 w 470138"/>
                    <a:gd name="connsiteY126" fmla="*/ 56558 h 298698"/>
                    <a:gd name="connsiteX127" fmla="*/ 180278 w 470138"/>
                    <a:gd name="connsiteY127" fmla="*/ 56558 h 298698"/>
                    <a:gd name="connsiteX128" fmla="*/ 180278 w 470138"/>
                    <a:gd name="connsiteY128" fmla="*/ 53023 h 298698"/>
                    <a:gd name="connsiteX129" fmla="*/ 12372 w 470138"/>
                    <a:gd name="connsiteY129" fmla="*/ 15908 h 298698"/>
                    <a:gd name="connsiteX130" fmla="*/ 12372 w 470138"/>
                    <a:gd name="connsiteY130" fmla="*/ 21210 h 298698"/>
                    <a:gd name="connsiteX131" fmla="*/ 12372 w 470138"/>
                    <a:gd name="connsiteY131" fmla="*/ 24745 h 298698"/>
                    <a:gd name="connsiteX132" fmla="*/ 8837 w 470138"/>
                    <a:gd name="connsiteY132" fmla="*/ 28280 h 298698"/>
                    <a:gd name="connsiteX133" fmla="*/ 7069 w 470138"/>
                    <a:gd name="connsiteY133" fmla="*/ 31815 h 298698"/>
                    <a:gd name="connsiteX134" fmla="*/ 7069 w 470138"/>
                    <a:gd name="connsiteY134" fmla="*/ 38885 h 298698"/>
                    <a:gd name="connsiteX135" fmla="*/ 0 w 470138"/>
                    <a:gd name="connsiteY135" fmla="*/ 35350 h 298698"/>
                    <a:gd name="connsiteX136" fmla="*/ 0 w 470138"/>
                    <a:gd name="connsiteY136" fmla="*/ 31815 h 298698"/>
                    <a:gd name="connsiteX137" fmla="*/ 0 w 470138"/>
                    <a:gd name="connsiteY137" fmla="*/ 28280 h 298698"/>
                    <a:gd name="connsiteX138" fmla="*/ 7069 w 470138"/>
                    <a:gd name="connsiteY138" fmla="*/ 21210 h 298698"/>
                    <a:gd name="connsiteX139" fmla="*/ 58325 w 470138"/>
                    <a:gd name="connsiteY139" fmla="*/ 0 h 298698"/>
                    <a:gd name="connsiteX140" fmla="*/ 63627 w 470138"/>
                    <a:gd name="connsiteY140" fmla="*/ 0 h 298698"/>
                    <a:gd name="connsiteX141" fmla="*/ 77767 w 470138"/>
                    <a:gd name="connsiteY141" fmla="*/ 0 h 298698"/>
                    <a:gd name="connsiteX142" fmla="*/ 83069 w 470138"/>
                    <a:gd name="connsiteY142" fmla="*/ 0 h 298698"/>
                    <a:gd name="connsiteX143" fmla="*/ 88372 w 470138"/>
                    <a:gd name="connsiteY143" fmla="*/ 8837 h 298698"/>
                    <a:gd name="connsiteX144" fmla="*/ 88372 w 470138"/>
                    <a:gd name="connsiteY144" fmla="*/ 10604 h 298698"/>
                    <a:gd name="connsiteX145" fmla="*/ 88372 w 470138"/>
                    <a:gd name="connsiteY145" fmla="*/ 15907 h 298698"/>
                    <a:gd name="connsiteX146" fmla="*/ 86604 w 470138"/>
                    <a:gd name="connsiteY146" fmla="*/ 21209 h 298698"/>
                    <a:gd name="connsiteX147" fmla="*/ 86604 w 470138"/>
                    <a:gd name="connsiteY147" fmla="*/ 22977 h 298698"/>
                    <a:gd name="connsiteX148" fmla="*/ 81302 w 470138"/>
                    <a:gd name="connsiteY148" fmla="*/ 28279 h 298698"/>
                    <a:gd name="connsiteX149" fmla="*/ 77767 w 470138"/>
                    <a:gd name="connsiteY149" fmla="*/ 28279 h 298698"/>
                    <a:gd name="connsiteX150" fmla="*/ 72465 w 470138"/>
                    <a:gd name="connsiteY150" fmla="*/ 28279 h 298698"/>
                    <a:gd name="connsiteX151" fmla="*/ 68930 w 470138"/>
                    <a:gd name="connsiteY151" fmla="*/ 28279 h 298698"/>
                    <a:gd name="connsiteX152" fmla="*/ 60092 w 470138"/>
                    <a:gd name="connsiteY152" fmla="*/ 22977 h 298698"/>
                    <a:gd name="connsiteX153" fmla="*/ 58325 w 470138"/>
                    <a:gd name="connsiteY153" fmla="*/ 22977 h 298698"/>
                    <a:gd name="connsiteX154" fmla="*/ 49488 w 470138"/>
                    <a:gd name="connsiteY154" fmla="*/ 15907 h 298698"/>
                    <a:gd name="connsiteX155" fmla="*/ 49488 w 470138"/>
                    <a:gd name="connsiteY155" fmla="*/ 7070 h 298698"/>
                    <a:gd name="connsiteX156" fmla="*/ 49488 w 470138"/>
                    <a:gd name="connsiteY156" fmla="*/ 3535 h 29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</a:cxnLst>
                  <a:rect l="l" t="t" r="r" b="b"/>
                  <a:pathLst>
                    <a:path w="470138" h="298698">
                      <a:moveTo>
                        <a:pt x="373837" y="178512"/>
                      </a:moveTo>
                      <a:cubicBezTo>
                        <a:pt x="376847" y="178512"/>
                        <a:pt x="376847" y="178512"/>
                        <a:pt x="376847" y="178512"/>
                      </a:cubicBezTo>
                      <a:cubicBezTo>
                        <a:pt x="382865" y="178512"/>
                        <a:pt x="382865" y="178512"/>
                        <a:pt x="382865" y="178512"/>
                      </a:cubicBezTo>
                      <a:cubicBezTo>
                        <a:pt x="391894" y="184447"/>
                        <a:pt x="391894" y="184447"/>
                        <a:pt x="391894" y="184447"/>
                      </a:cubicBezTo>
                      <a:cubicBezTo>
                        <a:pt x="399417" y="191866"/>
                        <a:pt x="399417" y="191866"/>
                        <a:pt x="399417" y="191866"/>
                      </a:cubicBezTo>
                      <a:cubicBezTo>
                        <a:pt x="399417" y="191866"/>
                        <a:pt x="403931" y="193350"/>
                        <a:pt x="405436" y="193350"/>
                      </a:cubicBezTo>
                      <a:cubicBezTo>
                        <a:pt x="406941" y="193350"/>
                        <a:pt x="408445" y="193350"/>
                        <a:pt x="409950" y="193350"/>
                      </a:cubicBezTo>
                      <a:cubicBezTo>
                        <a:pt x="411455" y="193350"/>
                        <a:pt x="417474" y="193350"/>
                        <a:pt x="417474" y="193350"/>
                      </a:cubicBezTo>
                      <a:cubicBezTo>
                        <a:pt x="432521" y="199285"/>
                        <a:pt x="432521" y="199285"/>
                        <a:pt x="432521" y="199285"/>
                      </a:cubicBezTo>
                      <a:cubicBezTo>
                        <a:pt x="441549" y="206704"/>
                        <a:pt x="441549" y="206704"/>
                        <a:pt x="441549" y="206704"/>
                      </a:cubicBezTo>
                      <a:cubicBezTo>
                        <a:pt x="441549" y="212639"/>
                        <a:pt x="441549" y="212639"/>
                        <a:pt x="441549" y="212639"/>
                      </a:cubicBezTo>
                      <a:cubicBezTo>
                        <a:pt x="444558" y="225993"/>
                        <a:pt x="444558" y="225993"/>
                        <a:pt x="444558" y="225993"/>
                      </a:cubicBezTo>
                      <a:cubicBezTo>
                        <a:pt x="449072" y="225993"/>
                        <a:pt x="449072" y="225993"/>
                        <a:pt x="449072" y="225993"/>
                      </a:cubicBezTo>
                      <a:cubicBezTo>
                        <a:pt x="452082" y="225993"/>
                        <a:pt x="452082" y="225993"/>
                        <a:pt x="452082" y="225993"/>
                      </a:cubicBezTo>
                      <a:cubicBezTo>
                        <a:pt x="452082" y="234896"/>
                        <a:pt x="452082" y="234896"/>
                        <a:pt x="452082" y="234896"/>
                      </a:cubicBezTo>
                      <a:cubicBezTo>
                        <a:pt x="456596" y="234896"/>
                        <a:pt x="456596" y="234896"/>
                        <a:pt x="456596" y="234896"/>
                      </a:cubicBezTo>
                      <a:cubicBezTo>
                        <a:pt x="462615" y="240831"/>
                        <a:pt x="462615" y="240831"/>
                        <a:pt x="462615" y="240831"/>
                      </a:cubicBezTo>
                      <a:cubicBezTo>
                        <a:pt x="470138" y="240831"/>
                        <a:pt x="470138" y="240831"/>
                        <a:pt x="470138" y="240831"/>
                      </a:cubicBezTo>
                      <a:cubicBezTo>
                        <a:pt x="462615" y="251217"/>
                        <a:pt x="462615" y="251217"/>
                        <a:pt x="462615" y="251217"/>
                      </a:cubicBezTo>
                      <a:cubicBezTo>
                        <a:pt x="456596" y="254185"/>
                        <a:pt x="456596" y="254185"/>
                        <a:pt x="456596" y="254185"/>
                      </a:cubicBezTo>
                      <a:cubicBezTo>
                        <a:pt x="449072" y="267539"/>
                        <a:pt x="449072" y="267539"/>
                        <a:pt x="449072" y="267539"/>
                      </a:cubicBezTo>
                      <a:cubicBezTo>
                        <a:pt x="440044" y="270506"/>
                        <a:pt x="440044" y="270506"/>
                        <a:pt x="440044" y="270506"/>
                      </a:cubicBezTo>
                      <a:cubicBezTo>
                        <a:pt x="421988" y="270506"/>
                        <a:pt x="421988" y="270506"/>
                        <a:pt x="421988" y="270506"/>
                      </a:cubicBezTo>
                      <a:cubicBezTo>
                        <a:pt x="418978" y="274958"/>
                        <a:pt x="418978" y="274958"/>
                        <a:pt x="418978" y="274958"/>
                      </a:cubicBezTo>
                      <a:cubicBezTo>
                        <a:pt x="406941" y="274958"/>
                        <a:pt x="406941" y="274958"/>
                        <a:pt x="406941" y="274958"/>
                      </a:cubicBezTo>
                      <a:cubicBezTo>
                        <a:pt x="403931" y="285344"/>
                        <a:pt x="403931" y="285344"/>
                        <a:pt x="403931" y="285344"/>
                      </a:cubicBezTo>
                      <a:cubicBezTo>
                        <a:pt x="402427" y="292763"/>
                        <a:pt x="402427" y="292763"/>
                        <a:pt x="402427" y="292763"/>
                      </a:cubicBezTo>
                      <a:cubicBezTo>
                        <a:pt x="399417" y="295731"/>
                        <a:pt x="399417" y="295731"/>
                        <a:pt x="399417" y="295731"/>
                      </a:cubicBezTo>
                      <a:cubicBezTo>
                        <a:pt x="396408" y="298698"/>
                        <a:pt x="396408" y="298698"/>
                        <a:pt x="396408" y="298698"/>
                      </a:cubicBezTo>
                      <a:cubicBezTo>
                        <a:pt x="391894" y="298698"/>
                        <a:pt x="391894" y="298698"/>
                        <a:pt x="391894" y="298698"/>
                      </a:cubicBezTo>
                      <a:cubicBezTo>
                        <a:pt x="387380" y="291279"/>
                        <a:pt x="387380" y="291279"/>
                        <a:pt x="387380" y="291279"/>
                      </a:cubicBezTo>
                      <a:cubicBezTo>
                        <a:pt x="376847" y="286828"/>
                        <a:pt x="376847" y="286828"/>
                        <a:pt x="376847" y="286828"/>
                      </a:cubicBezTo>
                      <a:cubicBezTo>
                        <a:pt x="370828" y="280893"/>
                        <a:pt x="370828" y="280893"/>
                        <a:pt x="370828" y="280893"/>
                      </a:cubicBezTo>
                      <a:cubicBezTo>
                        <a:pt x="370828" y="277925"/>
                        <a:pt x="370828" y="277925"/>
                        <a:pt x="370828" y="277925"/>
                      </a:cubicBezTo>
                      <a:cubicBezTo>
                        <a:pt x="370828" y="273474"/>
                        <a:pt x="370828" y="273474"/>
                        <a:pt x="370828" y="273474"/>
                      </a:cubicBezTo>
                      <a:cubicBezTo>
                        <a:pt x="370828" y="267539"/>
                        <a:pt x="370828" y="267539"/>
                        <a:pt x="370828" y="267539"/>
                      </a:cubicBezTo>
                      <a:cubicBezTo>
                        <a:pt x="370828" y="264571"/>
                        <a:pt x="370828" y="264571"/>
                        <a:pt x="370828" y="264571"/>
                      </a:cubicBezTo>
                      <a:cubicBezTo>
                        <a:pt x="370828" y="252701"/>
                        <a:pt x="370828" y="252701"/>
                        <a:pt x="370828" y="252701"/>
                      </a:cubicBezTo>
                      <a:cubicBezTo>
                        <a:pt x="370828" y="249733"/>
                        <a:pt x="370828" y="249733"/>
                        <a:pt x="370828" y="249733"/>
                      </a:cubicBezTo>
                      <a:cubicBezTo>
                        <a:pt x="370828" y="242315"/>
                        <a:pt x="370828" y="242315"/>
                        <a:pt x="370828" y="242315"/>
                      </a:cubicBezTo>
                      <a:cubicBezTo>
                        <a:pt x="363304" y="231928"/>
                        <a:pt x="363304" y="231928"/>
                        <a:pt x="363304" y="231928"/>
                      </a:cubicBezTo>
                      <a:cubicBezTo>
                        <a:pt x="358790" y="227477"/>
                        <a:pt x="358790" y="227477"/>
                        <a:pt x="358790" y="227477"/>
                      </a:cubicBezTo>
                      <a:cubicBezTo>
                        <a:pt x="358790" y="223025"/>
                        <a:pt x="358790" y="223025"/>
                        <a:pt x="358790" y="223025"/>
                      </a:cubicBezTo>
                      <a:cubicBezTo>
                        <a:pt x="358790" y="220058"/>
                        <a:pt x="358790" y="220058"/>
                        <a:pt x="358790" y="220058"/>
                      </a:cubicBezTo>
                      <a:cubicBezTo>
                        <a:pt x="363304" y="214123"/>
                        <a:pt x="363304" y="214123"/>
                        <a:pt x="363304" y="214123"/>
                      </a:cubicBezTo>
                      <a:cubicBezTo>
                        <a:pt x="370828" y="212639"/>
                        <a:pt x="370828" y="212639"/>
                        <a:pt x="370828" y="212639"/>
                      </a:cubicBezTo>
                      <a:cubicBezTo>
                        <a:pt x="376847" y="206704"/>
                        <a:pt x="376847" y="206704"/>
                        <a:pt x="376847" y="206704"/>
                      </a:cubicBezTo>
                      <a:lnTo>
                        <a:pt x="376847" y="199285"/>
                      </a:lnTo>
                      <a:cubicBezTo>
                        <a:pt x="373837" y="185931"/>
                        <a:pt x="373837" y="185931"/>
                        <a:pt x="373837" y="185931"/>
                      </a:cubicBezTo>
                      <a:cubicBezTo>
                        <a:pt x="373837" y="182963"/>
                        <a:pt x="373837" y="182963"/>
                        <a:pt x="373837" y="182963"/>
                      </a:cubicBezTo>
                      <a:cubicBezTo>
                        <a:pt x="373837" y="178512"/>
                        <a:pt x="373837" y="178512"/>
                        <a:pt x="373837" y="178512"/>
                      </a:cubicBezTo>
                      <a:close/>
                      <a:moveTo>
                        <a:pt x="275720" y="116651"/>
                      </a:moveTo>
                      <a:lnTo>
                        <a:pt x="281022" y="116651"/>
                      </a:lnTo>
                      <a:lnTo>
                        <a:pt x="284556" y="116651"/>
                      </a:lnTo>
                      <a:lnTo>
                        <a:pt x="288091" y="120186"/>
                      </a:lnTo>
                      <a:lnTo>
                        <a:pt x="291626" y="125488"/>
                      </a:lnTo>
                      <a:lnTo>
                        <a:pt x="291626" y="130790"/>
                      </a:lnTo>
                      <a:lnTo>
                        <a:pt x="284556" y="134325"/>
                      </a:lnTo>
                      <a:lnTo>
                        <a:pt x="281022" y="130790"/>
                      </a:lnTo>
                      <a:lnTo>
                        <a:pt x="281022" y="125488"/>
                      </a:lnTo>
                      <a:lnTo>
                        <a:pt x="275720" y="121953"/>
                      </a:lnTo>
                      <a:lnTo>
                        <a:pt x="275720" y="120186"/>
                      </a:lnTo>
                      <a:close/>
                      <a:moveTo>
                        <a:pt x="309302" y="107814"/>
                      </a:moveTo>
                      <a:lnTo>
                        <a:pt x="314604" y="107814"/>
                      </a:lnTo>
                      <a:lnTo>
                        <a:pt x="319906" y="113116"/>
                      </a:lnTo>
                      <a:lnTo>
                        <a:pt x="323441" y="116651"/>
                      </a:lnTo>
                      <a:lnTo>
                        <a:pt x="330511" y="120186"/>
                      </a:lnTo>
                      <a:lnTo>
                        <a:pt x="330511" y="116651"/>
                      </a:lnTo>
                      <a:lnTo>
                        <a:pt x="339348" y="116651"/>
                      </a:lnTo>
                      <a:lnTo>
                        <a:pt x="344650" y="116651"/>
                      </a:lnTo>
                      <a:lnTo>
                        <a:pt x="351720" y="121954"/>
                      </a:lnTo>
                      <a:lnTo>
                        <a:pt x="364092" y="130791"/>
                      </a:lnTo>
                      <a:lnTo>
                        <a:pt x="364092" y="139628"/>
                      </a:lnTo>
                      <a:lnTo>
                        <a:pt x="358789" y="144930"/>
                      </a:lnTo>
                      <a:lnTo>
                        <a:pt x="353487" y="144930"/>
                      </a:lnTo>
                      <a:lnTo>
                        <a:pt x="348185" y="144930"/>
                      </a:lnTo>
                      <a:lnTo>
                        <a:pt x="348185" y="146698"/>
                      </a:lnTo>
                      <a:lnTo>
                        <a:pt x="335813" y="146698"/>
                      </a:lnTo>
                      <a:lnTo>
                        <a:pt x="330511" y="146698"/>
                      </a:lnTo>
                      <a:lnTo>
                        <a:pt x="328743" y="146698"/>
                      </a:lnTo>
                      <a:lnTo>
                        <a:pt x="325209" y="141396"/>
                      </a:lnTo>
                      <a:lnTo>
                        <a:pt x="323441" y="134326"/>
                      </a:lnTo>
                      <a:lnTo>
                        <a:pt x="325209" y="127256"/>
                      </a:lnTo>
                      <a:lnTo>
                        <a:pt x="316371" y="127256"/>
                      </a:lnTo>
                      <a:lnTo>
                        <a:pt x="309302" y="125488"/>
                      </a:lnTo>
                      <a:lnTo>
                        <a:pt x="309302" y="120186"/>
                      </a:lnTo>
                      <a:lnTo>
                        <a:pt x="309302" y="116651"/>
                      </a:lnTo>
                      <a:lnTo>
                        <a:pt x="309302" y="111349"/>
                      </a:lnTo>
                      <a:close/>
                      <a:moveTo>
                        <a:pt x="258045" y="93675"/>
                      </a:moveTo>
                      <a:lnTo>
                        <a:pt x="261580" y="93675"/>
                      </a:lnTo>
                      <a:lnTo>
                        <a:pt x="272184" y="93675"/>
                      </a:lnTo>
                      <a:lnTo>
                        <a:pt x="281021" y="93675"/>
                      </a:lnTo>
                      <a:lnTo>
                        <a:pt x="282788" y="100745"/>
                      </a:lnTo>
                      <a:lnTo>
                        <a:pt x="302230" y="100745"/>
                      </a:lnTo>
                      <a:lnTo>
                        <a:pt x="293393" y="106047"/>
                      </a:lnTo>
                      <a:lnTo>
                        <a:pt x="291625" y="107815"/>
                      </a:lnTo>
                      <a:lnTo>
                        <a:pt x="291625" y="104280"/>
                      </a:lnTo>
                      <a:lnTo>
                        <a:pt x="286323" y="104280"/>
                      </a:lnTo>
                      <a:lnTo>
                        <a:pt x="282788" y="104280"/>
                      </a:lnTo>
                      <a:lnTo>
                        <a:pt x="277486" y="104280"/>
                      </a:lnTo>
                      <a:lnTo>
                        <a:pt x="273951" y="104280"/>
                      </a:lnTo>
                      <a:lnTo>
                        <a:pt x="270417" y="104280"/>
                      </a:lnTo>
                      <a:lnTo>
                        <a:pt x="265114" y="104280"/>
                      </a:lnTo>
                      <a:lnTo>
                        <a:pt x="258045" y="102512"/>
                      </a:lnTo>
                      <a:lnTo>
                        <a:pt x="258045" y="100745"/>
                      </a:lnTo>
                      <a:lnTo>
                        <a:pt x="258045" y="97210"/>
                      </a:lnTo>
                      <a:close/>
                      <a:moveTo>
                        <a:pt x="187348" y="51256"/>
                      </a:moveTo>
                      <a:lnTo>
                        <a:pt x="194417" y="51256"/>
                      </a:lnTo>
                      <a:lnTo>
                        <a:pt x="197952" y="51256"/>
                      </a:lnTo>
                      <a:lnTo>
                        <a:pt x="201487" y="53023"/>
                      </a:lnTo>
                      <a:lnTo>
                        <a:pt x="203254" y="56558"/>
                      </a:lnTo>
                      <a:lnTo>
                        <a:pt x="208557" y="65395"/>
                      </a:lnTo>
                      <a:lnTo>
                        <a:pt x="213859" y="65395"/>
                      </a:lnTo>
                      <a:lnTo>
                        <a:pt x="217394" y="74233"/>
                      </a:lnTo>
                      <a:lnTo>
                        <a:pt x="217394" y="81303"/>
                      </a:lnTo>
                      <a:lnTo>
                        <a:pt x="217394" y="86605"/>
                      </a:lnTo>
                      <a:lnTo>
                        <a:pt x="212092" y="86605"/>
                      </a:lnTo>
                      <a:lnTo>
                        <a:pt x="206789" y="81303"/>
                      </a:lnTo>
                      <a:lnTo>
                        <a:pt x="203254" y="77768"/>
                      </a:lnTo>
                      <a:lnTo>
                        <a:pt x="194417" y="81303"/>
                      </a:lnTo>
                      <a:lnTo>
                        <a:pt x="187348" y="83070"/>
                      </a:lnTo>
                      <a:lnTo>
                        <a:pt x="182046" y="79535"/>
                      </a:lnTo>
                      <a:lnTo>
                        <a:pt x="178511" y="74233"/>
                      </a:lnTo>
                      <a:lnTo>
                        <a:pt x="169674" y="68930"/>
                      </a:lnTo>
                      <a:lnTo>
                        <a:pt x="169674" y="63628"/>
                      </a:lnTo>
                      <a:lnTo>
                        <a:pt x="169674" y="56558"/>
                      </a:lnTo>
                      <a:lnTo>
                        <a:pt x="174976" y="56558"/>
                      </a:lnTo>
                      <a:lnTo>
                        <a:pt x="180278" y="56558"/>
                      </a:lnTo>
                      <a:lnTo>
                        <a:pt x="180278" y="53023"/>
                      </a:lnTo>
                      <a:close/>
                      <a:moveTo>
                        <a:pt x="12372" y="15908"/>
                      </a:moveTo>
                      <a:lnTo>
                        <a:pt x="12372" y="21210"/>
                      </a:lnTo>
                      <a:lnTo>
                        <a:pt x="12372" y="24745"/>
                      </a:lnTo>
                      <a:lnTo>
                        <a:pt x="8837" y="28280"/>
                      </a:lnTo>
                      <a:lnTo>
                        <a:pt x="7069" y="31815"/>
                      </a:lnTo>
                      <a:lnTo>
                        <a:pt x="7069" y="38885"/>
                      </a:lnTo>
                      <a:lnTo>
                        <a:pt x="0" y="35350"/>
                      </a:lnTo>
                      <a:lnTo>
                        <a:pt x="0" y="31815"/>
                      </a:lnTo>
                      <a:lnTo>
                        <a:pt x="0" y="28280"/>
                      </a:lnTo>
                      <a:lnTo>
                        <a:pt x="7069" y="21210"/>
                      </a:lnTo>
                      <a:close/>
                      <a:moveTo>
                        <a:pt x="58325" y="0"/>
                      </a:moveTo>
                      <a:lnTo>
                        <a:pt x="63627" y="0"/>
                      </a:lnTo>
                      <a:lnTo>
                        <a:pt x="77767" y="0"/>
                      </a:lnTo>
                      <a:lnTo>
                        <a:pt x="83069" y="0"/>
                      </a:lnTo>
                      <a:lnTo>
                        <a:pt x="88372" y="8837"/>
                      </a:lnTo>
                      <a:lnTo>
                        <a:pt x="88372" y="10604"/>
                      </a:lnTo>
                      <a:lnTo>
                        <a:pt x="88372" y="15907"/>
                      </a:lnTo>
                      <a:lnTo>
                        <a:pt x="86604" y="21209"/>
                      </a:lnTo>
                      <a:lnTo>
                        <a:pt x="86604" y="22977"/>
                      </a:lnTo>
                      <a:lnTo>
                        <a:pt x="81302" y="28279"/>
                      </a:lnTo>
                      <a:lnTo>
                        <a:pt x="77767" y="28279"/>
                      </a:lnTo>
                      <a:lnTo>
                        <a:pt x="72465" y="28279"/>
                      </a:lnTo>
                      <a:lnTo>
                        <a:pt x="68930" y="28279"/>
                      </a:lnTo>
                      <a:lnTo>
                        <a:pt x="60092" y="22977"/>
                      </a:lnTo>
                      <a:lnTo>
                        <a:pt x="58325" y="22977"/>
                      </a:lnTo>
                      <a:lnTo>
                        <a:pt x="49488" y="15907"/>
                      </a:lnTo>
                      <a:lnTo>
                        <a:pt x="49488" y="7070"/>
                      </a:lnTo>
                      <a:lnTo>
                        <a:pt x="49488" y="3535"/>
                      </a:lnTo>
                      <a:close/>
                    </a:path>
                  </a:pathLst>
                </a:custGeom>
                <a:grpFill/>
                <a:ln w="63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1828434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Montserrat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137060-EFA8-F04D-BD90-99A07ED2A1BB}"/>
              </a:ext>
            </a:extLst>
          </p:cNvPr>
          <p:cNvGrpSpPr/>
          <p:nvPr/>
        </p:nvGrpSpPr>
        <p:grpSpPr>
          <a:xfrm>
            <a:off x="1812109" y="5950734"/>
            <a:ext cx="7773185" cy="5354989"/>
            <a:chOff x="1812109" y="5767508"/>
            <a:chExt cx="7773185" cy="53549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747C7B-3F9A-2148-ACAC-71D84EC78F85}"/>
                </a:ext>
              </a:extLst>
            </p:cNvPr>
            <p:cNvGrpSpPr/>
            <p:nvPr/>
          </p:nvGrpSpPr>
          <p:grpSpPr>
            <a:xfrm>
              <a:off x="1856680" y="5767508"/>
              <a:ext cx="7728614" cy="646331"/>
              <a:chOff x="1856680" y="7384112"/>
              <a:chExt cx="7728614" cy="646331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12A65D3-FBC6-F84E-AAB7-9392EDA5E9C9}"/>
                  </a:ext>
                </a:extLst>
              </p:cNvPr>
              <p:cNvSpPr/>
              <p:nvPr/>
            </p:nvSpPr>
            <p:spPr>
              <a:xfrm>
                <a:off x="2397612" y="7384112"/>
                <a:ext cx="3094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  <a:latin typeface="Lato Heavy" panose="020F0502020204030203" pitchFamily="34" charset="0"/>
                    <a:ea typeface="Lato Heavy" panose="020F0502020204030203" pitchFamily="34" charset="0"/>
                    <a:cs typeface="Lato Heavy" panose="020F0502020204030203" pitchFamily="34" charset="0"/>
                  </a:rPr>
                  <a:t>1001 to 5000</a:t>
                </a:r>
                <a:endParaRPr lang="en-US" sz="5400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BB6B10C5-7A12-A94A-A792-0BE8B3DC8F37}"/>
                  </a:ext>
                </a:extLst>
              </p:cNvPr>
              <p:cNvSpPr/>
              <p:nvPr/>
            </p:nvSpPr>
            <p:spPr>
              <a:xfrm>
                <a:off x="6491232" y="7384112"/>
                <a:ext cx="3094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  <a:latin typeface="Lato Heavy" panose="020F0502020204030203" pitchFamily="34" charset="0"/>
                    <a:ea typeface="Lato Heavy" panose="020F0502020204030203" pitchFamily="34" charset="0"/>
                    <a:cs typeface="Lato Heavy" panose="020F0502020204030203" pitchFamily="34" charset="0"/>
                  </a:rPr>
                  <a:t>5001 or more</a:t>
                </a:r>
                <a:endParaRPr lang="en-US" sz="5400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FEAEE48-C179-6542-862E-6C7217E8268A}"/>
                  </a:ext>
                </a:extLst>
              </p:cNvPr>
              <p:cNvSpPr/>
              <p:nvPr/>
            </p:nvSpPr>
            <p:spPr>
              <a:xfrm>
                <a:off x="1856680" y="7507522"/>
                <a:ext cx="399509" cy="39950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F5126B91-402F-2A40-BD53-9A13EF5D6A5A}"/>
                  </a:ext>
                </a:extLst>
              </p:cNvPr>
              <p:cNvSpPr/>
              <p:nvPr/>
            </p:nvSpPr>
            <p:spPr>
              <a:xfrm>
                <a:off x="5929509" y="7507522"/>
                <a:ext cx="399509" cy="39950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endParaRP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524D181B-5F2D-084A-B180-40CDC002EC93}"/>
                </a:ext>
              </a:extLst>
            </p:cNvPr>
            <p:cNvGrpSpPr/>
            <p:nvPr/>
          </p:nvGrpSpPr>
          <p:grpSpPr>
            <a:xfrm>
              <a:off x="1812109" y="8229397"/>
              <a:ext cx="7690179" cy="2893100"/>
              <a:chOff x="1812109" y="9800710"/>
              <a:chExt cx="7690179" cy="2893100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A0EB383-3BDE-1D45-902D-25DBB7AE6954}"/>
                  </a:ext>
                </a:extLst>
              </p:cNvPr>
              <p:cNvSpPr txBox="1"/>
              <p:nvPr/>
            </p:nvSpPr>
            <p:spPr>
              <a:xfrm>
                <a:off x="1812110" y="10447041"/>
                <a:ext cx="769017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7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Most businesses already know that social media platforms play an important role in online marketing. Most businesses already know that social media platforms play an important role in online marketing. 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954D845-EAD1-6749-8AFF-58F522CAE95C}"/>
                  </a:ext>
                </a:extLst>
              </p:cNvPr>
              <p:cNvSpPr/>
              <p:nvPr/>
            </p:nvSpPr>
            <p:spPr>
              <a:xfrm>
                <a:off x="1812109" y="9800710"/>
                <a:ext cx="585143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  <a:latin typeface="Lato Heavy" panose="020F0502020204030203" pitchFamily="34" charset="0"/>
                    <a:ea typeface="Lato Heavy" panose="020F0502020204030203" pitchFamily="34" charset="0"/>
                    <a:cs typeface="Lato Heavy" panose="020F0502020204030203" pitchFamily="34" charset="0"/>
                  </a:rPr>
                  <a:t>NUMBER OF CASES</a:t>
                </a:r>
                <a:endParaRPr lang="en-US" sz="5400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186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WORLDWIDE MAP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0707DBD-6566-9440-A814-C5BEE2734E6C}"/>
              </a:ext>
            </a:extLst>
          </p:cNvPr>
          <p:cNvGrpSpPr/>
          <p:nvPr/>
        </p:nvGrpSpPr>
        <p:grpSpPr>
          <a:xfrm>
            <a:off x="4304393" y="4168001"/>
            <a:ext cx="15768864" cy="8252576"/>
            <a:chOff x="3843495" y="3719582"/>
            <a:chExt cx="16665602" cy="8244191"/>
          </a:xfrm>
          <a:solidFill>
            <a:schemeClr val="accent2"/>
          </a:solidFill>
        </p:grpSpPr>
        <p:sp>
          <p:nvSpPr>
            <p:cNvPr id="82" name="Freeform 781">
              <a:extLst>
                <a:ext uri="{FF2B5EF4-FFF2-40B4-BE49-F238E27FC236}">
                  <a16:creationId xmlns:a16="http://schemas.microsoft.com/office/drawing/2014/main" id="{C3E0C28A-6861-B442-BDD0-FEDD1A27D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1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3" name="Freeform 403">
              <a:extLst>
                <a:ext uri="{FF2B5EF4-FFF2-40B4-BE49-F238E27FC236}">
                  <a16:creationId xmlns:a16="http://schemas.microsoft.com/office/drawing/2014/main" id="{59D919C1-58C2-B148-9A75-79218778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18" y="9558687"/>
              <a:ext cx="1904458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4" name="Freeform 404">
              <a:extLst>
                <a:ext uri="{FF2B5EF4-FFF2-40B4-BE49-F238E27FC236}">
                  <a16:creationId xmlns:a16="http://schemas.microsoft.com/office/drawing/2014/main" id="{BF435B6D-A8A7-D744-A330-FAD6439FF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5927165"/>
              <a:ext cx="372609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5" name="Freeform 405">
              <a:extLst>
                <a:ext uri="{FF2B5EF4-FFF2-40B4-BE49-F238E27FC236}">
                  <a16:creationId xmlns:a16="http://schemas.microsoft.com/office/drawing/2014/main" id="{A30168D5-7667-2547-A82C-6D916D04E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3" y="5337841"/>
              <a:ext cx="503185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6" name="Freeform 406">
              <a:extLst>
                <a:ext uri="{FF2B5EF4-FFF2-40B4-BE49-F238E27FC236}">
                  <a16:creationId xmlns:a16="http://schemas.microsoft.com/office/drawing/2014/main" id="{B28631DE-611F-8A48-922B-1CC2E23CA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1" y="4439516"/>
              <a:ext cx="840764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7" name="Freeform 407">
              <a:extLst>
                <a:ext uri="{FF2B5EF4-FFF2-40B4-BE49-F238E27FC236}">
                  <a16:creationId xmlns:a16="http://schemas.microsoft.com/office/drawing/2014/main" id="{062BA62A-C7B4-E641-9E10-F8E005E3F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584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8" name="Freeform 408">
              <a:extLst>
                <a:ext uri="{FF2B5EF4-FFF2-40B4-BE49-F238E27FC236}">
                  <a16:creationId xmlns:a16="http://schemas.microsoft.com/office/drawing/2014/main" id="{695CA95E-746A-B045-8F99-0F1C5D51E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46" y="4111405"/>
              <a:ext cx="280255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89" name="Freeform 409">
              <a:extLst>
                <a:ext uri="{FF2B5EF4-FFF2-40B4-BE49-F238E27FC236}">
                  <a16:creationId xmlns:a16="http://schemas.microsoft.com/office/drawing/2014/main" id="{2E9C5BBF-AD33-A64A-868B-B6E3BA9F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42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0" name="Freeform 410">
              <a:extLst>
                <a:ext uri="{FF2B5EF4-FFF2-40B4-BE49-F238E27FC236}">
                  <a16:creationId xmlns:a16="http://schemas.microsoft.com/office/drawing/2014/main" id="{904C2AD2-A46C-BA4F-9D8D-CD0DAB875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19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1" name="Freeform 411">
              <a:extLst>
                <a:ext uri="{FF2B5EF4-FFF2-40B4-BE49-F238E27FC236}">
                  <a16:creationId xmlns:a16="http://schemas.microsoft.com/office/drawing/2014/main" id="{F2C3EE4E-764F-5744-8982-1543CEB4B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298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2" name="Freeform 412">
              <a:extLst>
                <a:ext uri="{FF2B5EF4-FFF2-40B4-BE49-F238E27FC236}">
                  <a16:creationId xmlns:a16="http://schemas.microsoft.com/office/drawing/2014/main" id="{180A716C-5856-EF40-891D-F9FE49F78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34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3" name="Freeform 413">
              <a:extLst>
                <a:ext uri="{FF2B5EF4-FFF2-40B4-BE49-F238E27FC236}">
                  <a16:creationId xmlns:a16="http://schemas.microsoft.com/office/drawing/2014/main" id="{67B61421-990A-3F45-94C5-0E8E8671F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490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4" name="Freeform 414">
              <a:extLst>
                <a:ext uri="{FF2B5EF4-FFF2-40B4-BE49-F238E27FC236}">
                  <a16:creationId xmlns:a16="http://schemas.microsoft.com/office/drawing/2014/main" id="{6E2D27D3-28A1-B54B-AE52-8D4618919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5" name="Freeform 415">
              <a:extLst>
                <a:ext uri="{FF2B5EF4-FFF2-40B4-BE49-F238E27FC236}">
                  <a16:creationId xmlns:a16="http://schemas.microsoft.com/office/drawing/2014/main" id="{906E435D-AFD8-8C4E-9511-1D0A9B3C1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65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6" name="Freeform 416">
              <a:extLst>
                <a:ext uri="{FF2B5EF4-FFF2-40B4-BE49-F238E27FC236}">
                  <a16:creationId xmlns:a16="http://schemas.microsoft.com/office/drawing/2014/main" id="{094C3017-87E9-284C-B27B-546FF42FF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60" y="4525526"/>
              <a:ext cx="394904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7" name="Freeform 417">
              <a:extLst>
                <a:ext uri="{FF2B5EF4-FFF2-40B4-BE49-F238E27FC236}">
                  <a16:creationId xmlns:a16="http://schemas.microsoft.com/office/drawing/2014/main" id="{4C5C2608-53F4-D842-A975-39D49409E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7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8" name="Freeform 418">
              <a:extLst>
                <a:ext uri="{FF2B5EF4-FFF2-40B4-BE49-F238E27FC236}">
                  <a16:creationId xmlns:a16="http://schemas.microsoft.com/office/drawing/2014/main" id="{2BFD5DD5-749E-2145-A4A3-76271FACD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06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99" name="Freeform 419">
              <a:extLst>
                <a:ext uri="{FF2B5EF4-FFF2-40B4-BE49-F238E27FC236}">
                  <a16:creationId xmlns:a16="http://schemas.microsoft.com/office/drawing/2014/main" id="{364C8368-7642-E447-B339-C5A0C8767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0" name="Freeform 420">
              <a:extLst>
                <a:ext uri="{FF2B5EF4-FFF2-40B4-BE49-F238E27FC236}">
                  <a16:creationId xmlns:a16="http://schemas.microsoft.com/office/drawing/2014/main" id="{C32178ED-1BA4-1A40-8A83-D7B79B5E8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13" y="6172453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1" name="Freeform 421">
              <a:extLst>
                <a:ext uri="{FF2B5EF4-FFF2-40B4-BE49-F238E27FC236}">
                  <a16:creationId xmlns:a16="http://schemas.microsoft.com/office/drawing/2014/main" id="{E96542E9-5401-0E4D-A246-3C098068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78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2" name="Freeform 422">
              <a:extLst>
                <a:ext uri="{FF2B5EF4-FFF2-40B4-BE49-F238E27FC236}">
                  <a16:creationId xmlns:a16="http://schemas.microsoft.com/office/drawing/2014/main" id="{433E841F-EF3E-1C42-B80D-3C9BDB27D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17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3" name="Freeform 423">
              <a:extLst>
                <a:ext uri="{FF2B5EF4-FFF2-40B4-BE49-F238E27FC236}">
                  <a16:creationId xmlns:a16="http://schemas.microsoft.com/office/drawing/2014/main" id="{FBEB209F-E371-6647-9822-C1E12C766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44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4" name="Freeform 424">
              <a:extLst>
                <a:ext uri="{FF2B5EF4-FFF2-40B4-BE49-F238E27FC236}">
                  <a16:creationId xmlns:a16="http://schemas.microsoft.com/office/drawing/2014/main" id="{D6593330-355C-7348-BA4C-9BEED0D82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77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5" name="Freeform 425">
              <a:extLst>
                <a:ext uri="{FF2B5EF4-FFF2-40B4-BE49-F238E27FC236}">
                  <a16:creationId xmlns:a16="http://schemas.microsoft.com/office/drawing/2014/main" id="{9AED9613-BFAC-0245-847C-7CC32FF97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30" y="6761777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6" name="Freeform 426">
              <a:extLst>
                <a:ext uri="{FF2B5EF4-FFF2-40B4-BE49-F238E27FC236}">
                  <a16:creationId xmlns:a16="http://schemas.microsoft.com/office/drawing/2014/main" id="{F0521B1D-727D-4E4C-8EFB-377A874D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60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7" name="Freeform 427">
              <a:extLst>
                <a:ext uri="{FF2B5EF4-FFF2-40B4-BE49-F238E27FC236}">
                  <a16:creationId xmlns:a16="http://schemas.microsoft.com/office/drawing/2014/main" id="{2B36180F-72A8-334B-A75D-A2F187326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04" y="6854157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8" name="Freeform 428">
              <a:extLst>
                <a:ext uri="{FF2B5EF4-FFF2-40B4-BE49-F238E27FC236}">
                  <a16:creationId xmlns:a16="http://schemas.microsoft.com/office/drawing/2014/main" id="{CCA8F0E0-7AF1-A644-8A9B-2691CAF5A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34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09" name="Freeform 429">
              <a:extLst>
                <a:ext uri="{FF2B5EF4-FFF2-40B4-BE49-F238E27FC236}">
                  <a16:creationId xmlns:a16="http://schemas.microsoft.com/office/drawing/2014/main" id="{295D69CA-E36E-0549-9651-06BAE709A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684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EBED4B4-E764-D34B-BE1C-93524216F1A9}"/>
                </a:ext>
              </a:extLst>
            </p:cNvPr>
            <p:cNvGrpSpPr/>
            <p:nvPr/>
          </p:nvGrpSpPr>
          <p:grpSpPr>
            <a:xfrm>
              <a:off x="17709739" y="6761777"/>
              <a:ext cx="697448" cy="662593"/>
              <a:chOff x="5961121" y="2686387"/>
              <a:chExt cx="288233" cy="273757"/>
            </a:xfrm>
            <a:grpFill/>
          </p:grpSpPr>
          <p:sp>
            <p:nvSpPr>
              <p:cNvPr id="543" name="Freeform 430">
                <a:extLst>
                  <a:ext uri="{FF2B5EF4-FFF2-40B4-BE49-F238E27FC236}">
                    <a16:creationId xmlns:a16="http://schemas.microsoft.com/office/drawing/2014/main" id="{605F1934-15F9-8242-A851-58CFE4919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44" name="Freeform 431">
                <a:extLst>
                  <a:ext uri="{FF2B5EF4-FFF2-40B4-BE49-F238E27FC236}">
                    <a16:creationId xmlns:a16="http://schemas.microsoft.com/office/drawing/2014/main" id="{3D8626A6-2E27-7B45-BFBB-C80DE59D4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111" name="Freeform 432">
              <a:extLst>
                <a:ext uri="{FF2B5EF4-FFF2-40B4-BE49-F238E27FC236}">
                  <a16:creationId xmlns:a16="http://schemas.microsoft.com/office/drawing/2014/main" id="{AFFE1A31-BC8F-A741-B520-4C455885D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893" y="7370215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2" name="Freeform 433">
              <a:extLst>
                <a:ext uri="{FF2B5EF4-FFF2-40B4-BE49-F238E27FC236}">
                  <a16:creationId xmlns:a16="http://schemas.microsoft.com/office/drawing/2014/main" id="{12DC8CE1-B22E-A249-9973-F81DB2956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28" y="7370215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3" name="Freeform 434">
              <a:extLst>
                <a:ext uri="{FF2B5EF4-FFF2-40B4-BE49-F238E27FC236}">
                  <a16:creationId xmlns:a16="http://schemas.microsoft.com/office/drawing/2014/main" id="{2FC168F0-5C90-3E46-923F-4BABC9B2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10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14" name="Freeform 435">
              <a:extLst>
                <a:ext uri="{FF2B5EF4-FFF2-40B4-BE49-F238E27FC236}">
                  <a16:creationId xmlns:a16="http://schemas.microsoft.com/office/drawing/2014/main" id="{8FE60240-420A-914E-AF55-29C5DC902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01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6" name="Freeform 436">
              <a:extLst>
                <a:ext uri="{FF2B5EF4-FFF2-40B4-BE49-F238E27FC236}">
                  <a16:creationId xmlns:a16="http://schemas.microsoft.com/office/drawing/2014/main" id="{4E32748A-8570-6C49-A21F-D82E106C0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01" y="7679215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7" name="Freeform 437">
              <a:extLst>
                <a:ext uri="{FF2B5EF4-FFF2-40B4-BE49-F238E27FC236}">
                  <a16:creationId xmlns:a16="http://schemas.microsoft.com/office/drawing/2014/main" id="{7FB637F9-19AA-DF4F-A886-B49BDB3C3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7873534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8" name="Freeform 438">
              <a:extLst>
                <a:ext uri="{FF2B5EF4-FFF2-40B4-BE49-F238E27FC236}">
                  <a16:creationId xmlns:a16="http://schemas.microsoft.com/office/drawing/2014/main" id="{AD4ECC3D-5CAB-4148-A0C3-E0FDBDAAA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69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79" name="Freeform 439">
              <a:extLst>
                <a:ext uri="{FF2B5EF4-FFF2-40B4-BE49-F238E27FC236}">
                  <a16:creationId xmlns:a16="http://schemas.microsoft.com/office/drawing/2014/main" id="{F2478E68-62FC-6549-B3D0-3E60EED1C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13" y="8099708"/>
              <a:ext cx="130573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0" name="Freeform 440">
              <a:extLst>
                <a:ext uri="{FF2B5EF4-FFF2-40B4-BE49-F238E27FC236}">
                  <a16:creationId xmlns:a16="http://schemas.microsoft.com/office/drawing/2014/main" id="{EA13C645-75FA-CE4E-B13B-4BE1DD5B2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1" name="Freeform 441">
              <a:extLst>
                <a:ext uri="{FF2B5EF4-FFF2-40B4-BE49-F238E27FC236}">
                  <a16:creationId xmlns:a16="http://schemas.microsoft.com/office/drawing/2014/main" id="{1A389A76-00DE-764C-9BD8-2FEC7C362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5" y="8389591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2" name="Freeform 442">
              <a:extLst>
                <a:ext uri="{FF2B5EF4-FFF2-40B4-BE49-F238E27FC236}">
                  <a16:creationId xmlns:a16="http://schemas.microsoft.com/office/drawing/2014/main" id="{851D09E7-A359-5846-BF1B-6F4A95754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10" y="8453302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3" name="Freeform 443">
              <a:extLst>
                <a:ext uri="{FF2B5EF4-FFF2-40B4-BE49-F238E27FC236}">
                  <a16:creationId xmlns:a16="http://schemas.microsoft.com/office/drawing/2014/main" id="{AE459463-D6FE-B744-B4F6-1D9B8FB5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19" y="8399149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84" name="Freeform 444">
              <a:extLst>
                <a:ext uri="{FF2B5EF4-FFF2-40B4-BE49-F238E27FC236}">
                  <a16:creationId xmlns:a16="http://schemas.microsoft.com/office/drawing/2014/main" id="{EABC688C-A0A7-3640-A363-D6187D5FC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01" y="8472416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2" name="Freeform 445">
              <a:extLst>
                <a:ext uri="{FF2B5EF4-FFF2-40B4-BE49-F238E27FC236}">
                  <a16:creationId xmlns:a16="http://schemas.microsoft.com/office/drawing/2014/main" id="{89E7B0C1-7F6F-C948-A00E-23AE9B3FA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09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3" name="Freeform 446">
              <a:extLst>
                <a:ext uri="{FF2B5EF4-FFF2-40B4-BE49-F238E27FC236}">
                  <a16:creationId xmlns:a16="http://schemas.microsoft.com/office/drawing/2014/main" id="{28FF4577-61B3-124C-859A-E31FFA09F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46" y="8520199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4" name="Freeform 447">
              <a:extLst>
                <a:ext uri="{FF2B5EF4-FFF2-40B4-BE49-F238E27FC236}">
                  <a16:creationId xmlns:a16="http://schemas.microsoft.com/office/drawing/2014/main" id="{1739E8B9-60A5-8840-86D0-992F92006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448">
              <a:extLst>
                <a:ext uri="{FF2B5EF4-FFF2-40B4-BE49-F238E27FC236}">
                  <a16:creationId xmlns:a16="http://schemas.microsoft.com/office/drawing/2014/main" id="{86E1D0AF-B4E7-E14D-AFAF-560178F91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57" y="8593469"/>
              <a:ext cx="130573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449">
              <a:extLst>
                <a:ext uri="{FF2B5EF4-FFF2-40B4-BE49-F238E27FC236}">
                  <a16:creationId xmlns:a16="http://schemas.microsoft.com/office/drawing/2014/main" id="{154A09A0-908D-9F4B-B020-6E471DCD0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54" y="8631693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450">
              <a:extLst>
                <a:ext uri="{FF2B5EF4-FFF2-40B4-BE49-F238E27FC236}">
                  <a16:creationId xmlns:a16="http://schemas.microsoft.com/office/drawing/2014/main" id="{506AF58C-0FE7-C746-BB4C-F927D2A5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39" y="8539312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451">
              <a:extLst>
                <a:ext uri="{FF2B5EF4-FFF2-40B4-BE49-F238E27FC236}">
                  <a16:creationId xmlns:a16="http://schemas.microsoft.com/office/drawing/2014/main" id="{B30F985D-54F6-5B45-A16A-46A6E2A16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66" y="8399149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452">
              <a:extLst>
                <a:ext uri="{FF2B5EF4-FFF2-40B4-BE49-F238E27FC236}">
                  <a16:creationId xmlns:a16="http://schemas.microsoft.com/office/drawing/2014/main" id="{B7FD6068-8A31-FA4F-855B-D14B3FE08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60" y="8781414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453">
              <a:extLst>
                <a:ext uri="{FF2B5EF4-FFF2-40B4-BE49-F238E27FC236}">
                  <a16:creationId xmlns:a16="http://schemas.microsoft.com/office/drawing/2014/main" id="{16642F3D-72E9-AA44-9A89-5BAB3C8C1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16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454">
              <a:extLst>
                <a:ext uri="{FF2B5EF4-FFF2-40B4-BE49-F238E27FC236}">
                  <a16:creationId xmlns:a16="http://schemas.microsoft.com/office/drawing/2014/main" id="{4D9A73FC-8A8D-A54B-B324-5D9BA0452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998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455">
              <a:extLst>
                <a:ext uri="{FF2B5EF4-FFF2-40B4-BE49-F238E27FC236}">
                  <a16:creationId xmlns:a16="http://schemas.microsoft.com/office/drawing/2014/main" id="{1E06EE71-5FDD-294E-9F52-4CEB2262C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284" y="9119081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456">
              <a:extLst>
                <a:ext uri="{FF2B5EF4-FFF2-40B4-BE49-F238E27FC236}">
                  <a16:creationId xmlns:a16="http://schemas.microsoft.com/office/drawing/2014/main" id="{8C32BD81-173E-8C46-9F71-0BF35B35D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80" y="9166866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457">
              <a:extLst>
                <a:ext uri="{FF2B5EF4-FFF2-40B4-BE49-F238E27FC236}">
                  <a16:creationId xmlns:a16="http://schemas.microsoft.com/office/drawing/2014/main" id="{098EB992-B4F5-D949-BA13-729819464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37" y="9326143"/>
              <a:ext cx="429937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458">
              <a:extLst>
                <a:ext uri="{FF2B5EF4-FFF2-40B4-BE49-F238E27FC236}">
                  <a16:creationId xmlns:a16="http://schemas.microsoft.com/office/drawing/2014/main" id="{E5310F9D-E7AC-A641-9C3E-7A357FEFC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09" y="9361182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459">
              <a:extLst>
                <a:ext uri="{FF2B5EF4-FFF2-40B4-BE49-F238E27FC236}">
                  <a16:creationId xmlns:a16="http://schemas.microsoft.com/office/drawing/2014/main" id="{6E0EB8A4-B4F6-9F4A-8830-42A0B887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19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460">
              <a:extLst>
                <a:ext uri="{FF2B5EF4-FFF2-40B4-BE49-F238E27FC236}">
                  <a16:creationId xmlns:a16="http://schemas.microsoft.com/office/drawing/2014/main" id="{9D8B5353-1424-6041-97EC-E6D1241C4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45" y="9437634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461">
              <a:extLst>
                <a:ext uri="{FF2B5EF4-FFF2-40B4-BE49-F238E27FC236}">
                  <a16:creationId xmlns:a16="http://schemas.microsoft.com/office/drawing/2014/main" id="{4DB77CAF-5971-AC44-B03D-6754F551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76" y="9437634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462">
              <a:extLst>
                <a:ext uri="{FF2B5EF4-FFF2-40B4-BE49-F238E27FC236}">
                  <a16:creationId xmlns:a16="http://schemas.microsoft.com/office/drawing/2014/main" id="{9C82B815-6C00-B64B-9267-FB6233476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47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463">
              <a:extLst>
                <a:ext uri="{FF2B5EF4-FFF2-40B4-BE49-F238E27FC236}">
                  <a16:creationId xmlns:a16="http://schemas.microsoft.com/office/drawing/2014/main" id="{79C9E4C1-76A6-C04D-A5E0-EF6666C14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60" y="9437634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464">
              <a:extLst>
                <a:ext uri="{FF2B5EF4-FFF2-40B4-BE49-F238E27FC236}">
                  <a16:creationId xmlns:a16="http://schemas.microsoft.com/office/drawing/2014/main" id="{0181B0FC-25AF-E94C-AD4E-C5DE4C87A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27" y="9491790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465">
              <a:extLst>
                <a:ext uri="{FF2B5EF4-FFF2-40B4-BE49-F238E27FC236}">
                  <a16:creationId xmlns:a16="http://schemas.microsoft.com/office/drawing/2014/main" id="{72A9D8EE-1CB0-2E48-B1BC-7250EB1CA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66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466">
              <a:extLst>
                <a:ext uri="{FF2B5EF4-FFF2-40B4-BE49-F238E27FC236}">
                  <a16:creationId xmlns:a16="http://schemas.microsoft.com/office/drawing/2014/main" id="{456AB4E9-78AC-0C4B-81EA-65374BCCB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09" y="9185980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467">
              <a:extLst>
                <a:ext uri="{FF2B5EF4-FFF2-40B4-BE49-F238E27FC236}">
                  <a16:creationId xmlns:a16="http://schemas.microsoft.com/office/drawing/2014/main" id="{58772EBD-20BC-F14C-A6F5-72250576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72" y="8969360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468">
              <a:extLst>
                <a:ext uri="{FF2B5EF4-FFF2-40B4-BE49-F238E27FC236}">
                  <a16:creationId xmlns:a16="http://schemas.microsoft.com/office/drawing/2014/main" id="{13DAB516-5E20-C044-B53E-6207B13D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8950246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469">
              <a:extLst>
                <a:ext uri="{FF2B5EF4-FFF2-40B4-BE49-F238E27FC236}">
                  <a16:creationId xmlns:a16="http://schemas.microsoft.com/office/drawing/2014/main" id="{0A5A06C4-0214-9541-8797-AC0FFABC3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64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470">
              <a:extLst>
                <a:ext uri="{FF2B5EF4-FFF2-40B4-BE49-F238E27FC236}">
                  <a16:creationId xmlns:a16="http://schemas.microsoft.com/office/drawing/2014/main" id="{2B204138-99CD-F14C-AB75-C888BFEAC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74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471">
              <a:extLst>
                <a:ext uri="{FF2B5EF4-FFF2-40B4-BE49-F238E27FC236}">
                  <a16:creationId xmlns:a16="http://schemas.microsoft.com/office/drawing/2014/main" id="{40564F0A-E458-CD40-AEBF-280C05EDF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29" y="9061740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472">
              <a:extLst>
                <a:ext uri="{FF2B5EF4-FFF2-40B4-BE49-F238E27FC236}">
                  <a16:creationId xmlns:a16="http://schemas.microsoft.com/office/drawing/2014/main" id="{38251AE0-2ED6-1B43-85F3-B97E08DB3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39" y="9240133"/>
              <a:ext cx="194267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473">
              <a:extLst>
                <a:ext uri="{FF2B5EF4-FFF2-40B4-BE49-F238E27FC236}">
                  <a16:creationId xmlns:a16="http://schemas.microsoft.com/office/drawing/2014/main" id="{246BB0DF-4963-5944-9E99-F9A7A8E21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095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474">
              <a:extLst>
                <a:ext uri="{FF2B5EF4-FFF2-40B4-BE49-F238E27FC236}">
                  <a16:creationId xmlns:a16="http://schemas.microsoft.com/office/drawing/2014/main" id="{993AD6D8-FD87-4744-BD03-4B7B406F7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31" y="9485422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2" name="Freeform 475">
              <a:extLst>
                <a:ext uri="{FF2B5EF4-FFF2-40B4-BE49-F238E27FC236}">
                  <a16:creationId xmlns:a16="http://schemas.microsoft.com/office/drawing/2014/main" id="{3695AD3A-2CE6-024B-B6BC-982504C80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06" y="9399410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3" name="Freeform 476">
              <a:extLst>
                <a:ext uri="{FF2B5EF4-FFF2-40B4-BE49-F238E27FC236}">
                  <a16:creationId xmlns:a16="http://schemas.microsoft.com/office/drawing/2014/main" id="{CDFC02A6-5875-A84D-84AC-647E2A5A0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03" y="9361182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477">
              <a:extLst>
                <a:ext uri="{FF2B5EF4-FFF2-40B4-BE49-F238E27FC236}">
                  <a16:creationId xmlns:a16="http://schemas.microsoft.com/office/drawing/2014/main" id="{3A635BA1-ED3B-9340-B5F9-3720AFE15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51" y="10017405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478">
              <a:extLst>
                <a:ext uri="{FF2B5EF4-FFF2-40B4-BE49-F238E27FC236}">
                  <a16:creationId xmlns:a16="http://schemas.microsoft.com/office/drawing/2014/main" id="{3EFAF265-1BA3-2F46-A8DB-D19212ACE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25" y="10727781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479">
              <a:extLst>
                <a:ext uri="{FF2B5EF4-FFF2-40B4-BE49-F238E27FC236}">
                  <a16:creationId xmlns:a16="http://schemas.microsoft.com/office/drawing/2014/main" id="{7AC4C4A0-BC1F-6649-8412-5E24C5F61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889" y="10848833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480">
              <a:extLst>
                <a:ext uri="{FF2B5EF4-FFF2-40B4-BE49-F238E27FC236}">
                  <a16:creationId xmlns:a16="http://schemas.microsoft.com/office/drawing/2014/main" id="{52B11283-CB58-C24C-8E84-0DEA5F89B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19" y="11055893"/>
              <a:ext cx="366242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481">
              <a:extLst>
                <a:ext uri="{FF2B5EF4-FFF2-40B4-BE49-F238E27FC236}">
                  <a16:creationId xmlns:a16="http://schemas.microsoft.com/office/drawing/2014/main" id="{F38D95FA-46E9-8140-955D-A4429ABBD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42" y="11412676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482">
              <a:extLst>
                <a:ext uri="{FF2B5EF4-FFF2-40B4-BE49-F238E27FC236}">
                  <a16:creationId xmlns:a16="http://schemas.microsoft.com/office/drawing/2014/main" id="{8ADA7165-F4DC-524B-B240-512369579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495" y="11065451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483">
              <a:extLst>
                <a:ext uri="{FF2B5EF4-FFF2-40B4-BE49-F238E27FC236}">
                  <a16:creationId xmlns:a16="http://schemas.microsoft.com/office/drawing/2014/main" id="{AE84F8F5-8571-F748-980B-2DE069F3B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22" y="11017668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484">
              <a:extLst>
                <a:ext uri="{FF2B5EF4-FFF2-40B4-BE49-F238E27FC236}">
                  <a16:creationId xmlns:a16="http://schemas.microsoft.com/office/drawing/2014/main" id="{B8A8C544-CC01-D745-B9F6-331C88D75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24" y="11017668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485">
              <a:extLst>
                <a:ext uri="{FF2B5EF4-FFF2-40B4-BE49-F238E27FC236}">
                  <a16:creationId xmlns:a16="http://schemas.microsoft.com/office/drawing/2014/main" id="{109D826B-CD7C-7648-86D2-2A73DBAA4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895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486">
              <a:extLst>
                <a:ext uri="{FF2B5EF4-FFF2-40B4-BE49-F238E27FC236}">
                  <a16:creationId xmlns:a16="http://schemas.microsoft.com/office/drawing/2014/main" id="{26935A99-49D2-844B-B5DC-50F17D94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51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487">
              <a:extLst>
                <a:ext uri="{FF2B5EF4-FFF2-40B4-BE49-F238E27FC236}">
                  <a16:creationId xmlns:a16="http://schemas.microsoft.com/office/drawing/2014/main" id="{265EBF17-3AEC-BE4A-9BB0-884F8EE09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488">
              <a:extLst>
                <a:ext uri="{FF2B5EF4-FFF2-40B4-BE49-F238E27FC236}">
                  <a16:creationId xmlns:a16="http://schemas.microsoft.com/office/drawing/2014/main" id="{F6B3BF0F-E9EE-D546-940E-9CD155417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297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489">
              <a:extLst>
                <a:ext uri="{FF2B5EF4-FFF2-40B4-BE49-F238E27FC236}">
                  <a16:creationId xmlns:a16="http://schemas.microsoft.com/office/drawing/2014/main" id="{78D6FD38-E0AA-FE49-8217-ED785AA4A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05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490">
              <a:extLst>
                <a:ext uri="{FF2B5EF4-FFF2-40B4-BE49-F238E27FC236}">
                  <a16:creationId xmlns:a16="http://schemas.microsoft.com/office/drawing/2014/main" id="{4A2DF536-5A12-C146-8841-1BED8B5E3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46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491">
              <a:extLst>
                <a:ext uri="{FF2B5EF4-FFF2-40B4-BE49-F238E27FC236}">
                  <a16:creationId xmlns:a16="http://schemas.microsoft.com/office/drawing/2014/main" id="{712B6DB8-7E2D-1E42-92B1-3B18E951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72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492">
              <a:extLst>
                <a:ext uri="{FF2B5EF4-FFF2-40B4-BE49-F238E27FC236}">
                  <a16:creationId xmlns:a16="http://schemas.microsoft.com/office/drawing/2014/main" id="{D2F1F4DA-33D2-2847-93B0-A41E647B8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81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493">
              <a:extLst>
                <a:ext uri="{FF2B5EF4-FFF2-40B4-BE49-F238E27FC236}">
                  <a16:creationId xmlns:a16="http://schemas.microsoft.com/office/drawing/2014/main" id="{988C48A7-2FA1-5248-9FC1-B52C8A00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70" y="6892385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494">
              <a:extLst>
                <a:ext uri="{FF2B5EF4-FFF2-40B4-BE49-F238E27FC236}">
                  <a16:creationId xmlns:a16="http://schemas.microsoft.com/office/drawing/2014/main" id="{AF1508BB-9A7D-984D-B944-1F138D9E4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495">
              <a:extLst>
                <a:ext uri="{FF2B5EF4-FFF2-40B4-BE49-F238E27FC236}">
                  <a16:creationId xmlns:a16="http://schemas.microsoft.com/office/drawing/2014/main" id="{57295D41-472F-E248-BA40-480E8ECF5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2" y="7153600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496">
              <a:extLst>
                <a:ext uri="{FF2B5EF4-FFF2-40B4-BE49-F238E27FC236}">
                  <a16:creationId xmlns:a16="http://schemas.microsoft.com/office/drawing/2014/main" id="{A841F450-BA82-DA41-B91B-96B796240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64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497">
              <a:extLst>
                <a:ext uri="{FF2B5EF4-FFF2-40B4-BE49-F238E27FC236}">
                  <a16:creationId xmlns:a16="http://schemas.microsoft.com/office/drawing/2014/main" id="{3CFD3834-434F-8B47-A558-EC05C1B69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2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498">
              <a:extLst>
                <a:ext uri="{FF2B5EF4-FFF2-40B4-BE49-F238E27FC236}">
                  <a16:creationId xmlns:a16="http://schemas.microsoft.com/office/drawing/2014/main" id="{630C8544-879A-A744-B6BB-604DAE4F8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14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499">
              <a:extLst>
                <a:ext uri="{FF2B5EF4-FFF2-40B4-BE49-F238E27FC236}">
                  <a16:creationId xmlns:a16="http://schemas.microsoft.com/office/drawing/2014/main" id="{942D9B50-167B-2E42-A716-098B773F3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67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500">
              <a:extLst>
                <a:ext uri="{FF2B5EF4-FFF2-40B4-BE49-F238E27FC236}">
                  <a16:creationId xmlns:a16="http://schemas.microsoft.com/office/drawing/2014/main" id="{788CB3C3-8358-5B43-B06D-4F09BC3D4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099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501">
              <a:extLst>
                <a:ext uri="{FF2B5EF4-FFF2-40B4-BE49-F238E27FC236}">
                  <a16:creationId xmlns:a16="http://schemas.microsoft.com/office/drawing/2014/main" id="{25710CC1-B7FC-424E-BB8A-BFAA9124B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5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502">
              <a:extLst>
                <a:ext uri="{FF2B5EF4-FFF2-40B4-BE49-F238E27FC236}">
                  <a16:creationId xmlns:a16="http://schemas.microsoft.com/office/drawing/2014/main" id="{7EE8028A-287A-6B45-B031-45DC0C515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90" y="6086440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503">
              <a:extLst>
                <a:ext uri="{FF2B5EF4-FFF2-40B4-BE49-F238E27FC236}">
                  <a16:creationId xmlns:a16="http://schemas.microsoft.com/office/drawing/2014/main" id="{3EB29524-488B-BC44-8C2F-E65DD5A1F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14" y="6105554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504">
              <a:extLst>
                <a:ext uri="{FF2B5EF4-FFF2-40B4-BE49-F238E27FC236}">
                  <a16:creationId xmlns:a16="http://schemas.microsoft.com/office/drawing/2014/main" id="{EA2556D9-FFC7-D742-A7DC-5982284C0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16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505">
              <a:extLst>
                <a:ext uri="{FF2B5EF4-FFF2-40B4-BE49-F238E27FC236}">
                  <a16:creationId xmlns:a16="http://schemas.microsoft.com/office/drawing/2014/main" id="{22770EB4-AA36-5940-9469-0BEEFCC68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14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506">
              <a:extLst>
                <a:ext uri="{FF2B5EF4-FFF2-40B4-BE49-F238E27FC236}">
                  <a16:creationId xmlns:a16="http://schemas.microsoft.com/office/drawing/2014/main" id="{0C8A2D35-E87A-6B47-9EB6-07BF3F00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82" y="5994060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507">
              <a:extLst>
                <a:ext uri="{FF2B5EF4-FFF2-40B4-BE49-F238E27FC236}">
                  <a16:creationId xmlns:a16="http://schemas.microsoft.com/office/drawing/2014/main" id="{E630CD3F-C9F7-A54B-950F-98A8B533A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508">
              <a:extLst>
                <a:ext uri="{FF2B5EF4-FFF2-40B4-BE49-F238E27FC236}">
                  <a16:creationId xmlns:a16="http://schemas.microsoft.com/office/drawing/2014/main" id="{EE8AEFFE-1366-814E-A045-6CF110A1B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509">
              <a:extLst>
                <a:ext uri="{FF2B5EF4-FFF2-40B4-BE49-F238E27FC236}">
                  <a16:creationId xmlns:a16="http://schemas.microsoft.com/office/drawing/2014/main" id="{9233D1C3-204E-2143-AB06-10B34BAC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43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510">
              <a:extLst>
                <a:ext uri="{FF2B5EF4-FFF2-40B4-BE49-F238E27FC236}">
                  <a16:creationId xmlns:a16="http://schemas.microsoft.com/office/drawing/2014/main" id="{5CE84BAB-5954-CA40-AB9F-F191738B0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9991" y="6207490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511">
              <a:extLst>
                <a:ext uri="{FF2B5EF4-FFF2-40B4-BE49-F238E27FC236}">
                  <a16:creationId xmlns:a16="http://schemas.microsoft.com/office/drawing/2014/main" id="{252ABF83-CEE2-EC47-AB9F-5B2EE38FC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19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512">
              <a:extLst>
                <a:ext uri="{FF2B5EF4-FFF2-40B4-BE49-F238E27FC236}">
                  <a16:creationId xmlns:a16="http://schemas.microsoft.com/office/drawing/2014/main" id="{FCEE4815-79D9-5E4F-AD89-78D2FBCEC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11747158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513">
              <a:extLst>
                <a:ext uri="{FF2B5EF4-FFF2-40B4-BE49-F238E27FC236}">
                  <a16:creationId xmlns:a16="http://schemas.microsoft.com/office/drawing/2014/main" id="{4760C949-52B3-124C-9342-36C1A545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36" y="11804496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514">
              <a:extLst>
                <a:ext uri="{FF2B5EF4-FFF2-40B4-BE49-F238E27FC236}">
                  <a16:creationId xmlns:a16="http://schemas.microsoft.com/office/drawing/2014/main" id="{1DA56E74-DABB-DD4C-B843-1B7CC30B3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1731230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515">
              <a:extLst>
                <a:ext uri="{FF2B5EF4-FFF2-40B4-BE49-F238E27FC236}">
                  <a16:creationId xmlns:a16="http://schemas.microsoft.com/office/drawing/2014/main" id="{8795DACE-5308-EF4F-99D1-64315978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11766271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516">
              <a:extLst>
                <a:ext uri="{FF2B5EF4-FFF2-40B4-BE49-F238E27FC236}">
                  <a16:creationId xmlns:a16="http://schemas.microsoft.com/office/drawing/2014/main" id="{5DCE3DDB-E6A9-F04B-AED8-2E388CD62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702558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517">
              <a:extLst>
                <a:ext uri="{FF2B5EF4-FFF2-40B4-BE49-F238E27FC236}">
                  <a16:creationId xmlns:a16="http://schemas.microsoft.com/office/drawing/2014/main" id="{4A4FA9B8-25BF-F944-A656-47341F8B7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59" y="11626106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518">
              <a:extLst>
                <a:ext uri="{FF2B5EF4-FFF2-40B4-BE49-F238E27FC236}">
                  <a16:creationId xmlns:a16="http://schemas.microsoft.com/office/drawing/2014/main" id="{0BF2888F-C184-CB4F-8546-2CA335FF5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04" y="11505056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519">
              <a:extLst>
                <a:ext uri="{FF2B5EF4-FFF2-40B4-BE49-F238E27FC236}">
                  <a16:creationId xmlns:a16="http://schemas.microsoft.com/office/drawing/2014/main" id="{4FD9E65D-523C-0A42-9173-A986E9A2D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587879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520">
              <a:extLst>
                <a:ext uri="{FF2B5EF4-FFF2-40B4-BE49-F238E27FC236}">
                  <a16:creationId xmlns:a16="http://schemas.microsoft.com/office/drawing/2014/main" id="{211E0AF4-C8A2-0E40-8390-26B51B022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1" y="11466829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521">
              <a:extLst>
                <a:ext uri="{FF2B5EF4-FFF2-40B4-BE49-F238E27FC236}">
                  <a16:creationId xmlns:a16="http://schemas.microsoft.com/office/drawing/2014/main" id="{9D3E275F-87F8-1E48-86A5-8C80BE272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23" y="11282066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522">
              <a:extLst>
                <a:ext uri="{FF2B5EF4-FFF2-40B4-BE49-F238E27FC236}">
                  <a16:creationId xmlns:a16="http://schemas.microsoft.com/office/drawing/2014/main" id="{4474C7F3-3B9B-AE42-A3E3-14D06FF6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77" y="11113234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523">
              <a:extLst>
                <a:ext uri="{FF2B5EF4-FFF2-40B4-BE49-F238E27FC236}">
                  <a16:creationId xmlns:a16="http://schemas.microsoft.com/office/drawing/2014/main" id="{5F957BC7-9DA7-404E-9A33-CC50BFE3A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73" y="8462858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524">
              <a:extLst>
                <a:ext uri="{FF2B5EF4-FFF2-40B4-BE49-F238E27FC236}">
                  <a16:creationId xmlns:a16="http://schemas.microsoft.com/office/drawing/2014/main" id="{1694BCD5-34A1-A646-AFA3-AACF669DA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47" y="8520199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525">
              <a:extLst>
                <a:ext uri="{FF2B5EF4-FFF2-40B4-BE49-F238E27FC236}">
                  <a16:creationId xmlns:a16="http://schemas.microsoft.com/office/drawing/2014/main" id="{9402E70D-33C2-1844-AD0C-BB5D37034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88" y="9026701"/>
              <a:ext cx="130573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526">
              <a:extLst>
                <a:ext uri="{FF2B5EF4-FFF2-40B4-BE49-F238E27FC236}">
                  <a16:creationId xmlns:a16="http://schemas.microsoft.com/office/drawing/2014/main" id="{5CFB98D5-C3C4-5844-987F-25202F7A3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55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527">
              <a:extLst>
                <a:ext uri="{FF2B5EF4-FFF2-40B4-BE49-F238E27FC236}">
                  <a16:creationId xmlns:a16="http://schemas.microsoft.com/office/drawing/2014/main" id="{7E0EB1CE-3DE2-E340-AF15-14BA2B62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528">
              <a:extLst>
                <a:ext uri="{FF2B5EF4-FFF2-40B4-BE49-F238E27FC236}">
                  <a16:creationId xmlns:a16="http://schemas.microsoft.com/office/drawing/2014/main" id="{63705697-EF7C-754D-803E-417A43E5F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529">
              <a:extLst>
                <a:ext uri="{FF2B5EF4-FFF2-40B4-BE49-F238E27FC236}">
                  <a16:creationId xmlns:a16="http://schemas.microsoft.com/office/drawing/2014/main" id="{E333CABC-DF73-EF43-BE16-33D65FC90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77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530">
              <a:extLst>
                <a:ext uri="{FF2B5EF4-FFF2-40B4-BE49-F238E27FC236}">
                  <a16:creationId xmlns:a16="http://schemas.microsoft.com/office/drawing/2014/main" id="{FE39C5F6-8BD1-304B-86A5-C33DF266C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47" y="8032811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531">
              <a:extLst>
                <a:ext uri="{FF2B5EF4-FFF2-40B4-BE49-F238E27FC236}">
                  <a16:creationId xmlns:a16="http://schemas.microsoft.com/office/drawing/2014/main" id="{25D7D97F-C50C-9542-A136-5C02F8EE1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6656656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532">
              <a:extLst>
                <a:ext uri="{FF2B5EF4-FFF2-40B4-BE49-F238E27FC236}">
                  <a16:creationId xmlns:a16="http://schemas.microsoft.com/office/drawing/2014/main" id="{F346CEEB-9833-3E42-B8D9-C717F1050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34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533">
              <a:extLst>
                <a:ext uri="{FF2B5EF4-FFF2-40B4-BE49-F238E27FC236}">
                  <a16:creationId xmlns:a16="http://schemas.microsoft.com/office/drawing/2014/main" id="{9231E982-ECBE-5D43-A5FE-09530F519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18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534">
              <a:extLst>
                <a:ext uri="{FF2B5EF4-FFF2-40B4-BE49-F238E27FC236}">
                  <a16:creationId xmlns:a16="http://schemas.microsoft.com/office/drawing/2014/main" id="{65153A3E-5D99-C24A-A5A9-D5E182D4A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84" y="6481449"/>
              <a:ext cx="146494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535">
              <a:extLst>
                <a:ext uri="{FF2B5EF4-FFF2-40B4-BE49-F238E27FC236}">
                  <a16:creationId xmlns:a16="http://schemas.microsoft.com/office/drawing/2014/main" id="{733518A4-1916-3049-9A78-7D27A848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67" y="6385883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536">
              <a:extLst>
                <a:ext uri="{FF2B5EF4-FFF2-40B4-BE49-F238E27FC236}">
                  <a16:creationId xmlns:a16="http://schemas.microsoft.com/office/drawing/2014/main" id="{F0C00898-0285-BF48-B7BB-5BEF6703C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06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537">
              <a:extLst>
                <a:ext uri="{FF2B5EF4-FFF2-40B4-BE49-F238E27FC236}">
                  <a16:creationId xmlns:a16="http://schemas.microsoft.com/office/drawing/2014/main" id="{41A05B75-3F5F-FD44-8CBA-4625FDC7D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15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538">
              <a:extLst>
                <a:ext uri="{FF2B5EF4-FFF2-40B4-BE49-F238E27FC236}">
                  <a16:creationId xmlns:a16="http://schemas.microsoft.com/office/drawing/2014/main" id="{1B61A21B-7F80-1046-94D7-674134A0B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88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539">
              <a:extLst>
                <a:ext uri="{FF2B5EF4-FFF2-40B4-BE49-F238E27FC236}">
                  <a16:creationId xmlns:a16="http://schemas.microsoft.com/office/drawing/2014/main" id="{7BBEAB64-D351-FA43-8956-C27388D99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73" y="6283947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540">
              <a:extLst>
                <a:ext uri="{FF2B5EF4-FFF2-40B4-BE49-F238E27FC236}">
                  <a16:creationId xmlns:a16="http://schemas.microsoft.com/office/drawing/2014/main" id="{97401E59-49AF-2F4C-A762-B788A563A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82" y="6057774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541">
              <a:extLst>
                <a:ext uri="{FF2B5EF4-FFF2-40B4-BE49-F238E27FC236}">
                  <a16:creationId xmlns:a16="http://schemas.microsoft.com/office/drawing/2014/main" id="{44622081-69AB-B546-B4EF-C0EDE392E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1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542">
              <a:extLst>
                <a:ext uri="{FF2B5EF4-FFF2-40B4-BE49-F238E27FC236}">
                  <a16:creationId xmlns:a16="http://schemas.microsoft.com/office/drawing/2014/main" id="{74136495-10F1-404A-81C6-4F3EDB0D7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85" y="5618166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543">
              <a:extLst>
                <a:ext uri="{FF2B5EF4-FFF2-40B4-BE49-F238E27FC236}">
                  <a16:creationId xmlns:a16="http://schemas.microsoft.com/office/drawing/2014/main" id="{5A8ECCE7-DDB4-584E-A12B-035CD58B2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53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544">
              <a:extLst>
                <a:ext uri="{FF2B5EF4-FFF2-40B4-BE49-F238E27FC236}">
                  <a16:creationId xmlns:a16="http://schemas.microsoft.com/office/drawing/2014/main" id="{33904672-4C35-4140-BCFD-7B134EE81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48" y="5395178"/>
              <a:ext cx="318472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545">
              <a:extLst>
                <a:ext uri="{FF2B5EF4-FFF2-40B4-BE49-F238E27FC236}">
                  <a16:creationId xmlns:a16="http://schemas.microsoft.com/office/drawing/2014/main" id="{BF6374AF-F904-A940-8D94-98C0A36F0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56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546">
              <a:extLst>
                <a:ext uri="{FF2B5EF4-FFF2-40B4-BE49-F238E27FC236}">
                  <a16:creationId xmlns:a16="http://schemas.microsoft.com/office/drawing/2014/main" id="{22576A21-C294-F341-B33B-167D70491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44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547">
              <a:extLst>
                <a:ext uri="{FF2B5EF4-FFF2-40B4-BE49-F238E27FC236}">
                  <a16:creationId xmlns:a16="http://schemas.microsoft.com/office/drawing/2014/main" id="{71F4B721-97A8-634D-AF37-9A214093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56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548">
              <a:extLst>
                <a:ext uri="{FF2B5EF4-FFF2-40B4-BE49-F238E27FC236}">
                  <a16:creationId xmlns:a16="http://schemas.microsoft.com/office/drawing/2014/main" id="{B290C63A-6394-FA47-9A36-1A546EA29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4719845"/>
              <a:ext cx="1343950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549">
              <a:extLst>
                <a:ext uri="{FF2B5EF4-FFF2-40B4-BE49-F238E27FC236}">
                  <a16:creationId xmlns:a16="http://schemas.microsoft.com/office/drawing/2014/main" id="{393F88E9-D0A6-EC4D-9BD5-6B3A0B8B0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6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550">
              <a:extLst>
                <a:ext uri="{FF2B5EF4-FFF2-40B4-BE49-F238E27FC236}">
                  <a16:creationId xmlns:a16="http://schemas.microsoft.com/office/drawing/2014/main" id="{E6CBE9D1-63E9-1449-850A-5991A913D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68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551">
              <a:extLst>
                <a:ext uri="{FF2B5EF4-FFF2-40B4-BE49-F238E27FC236}">
                  <a16:creationId xmlns:a16="http://schemas.microsoft.com/office/drawing/2014/main" id="{904F83C2-1D0B-4C43-9EC4-CE8AF4AC8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03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552">
              <a:extLst>
                <a:ext uri="{FF2B5EF4-FFF2-40B4-BE49-F238E27FC236}">
                  <a16:creationId xmlns:a16="http://schemas.microsoft.com/office/drawing/2014/main" id="{3D682FCC-9143-EB47-BDF6-7B5FFC725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1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553">
              <a:extLst>
                <a:ext uri="{FF2B5EF4-FFF2-40B4-BE49-F238E27FC236}">
                  <a16:creationId xmlns:a16="http://schemas.microsoft.com/office/drawing/2014/main" id="{FEF3AB80-C4F1-6444-8B39-266A174F5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0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554">
              <a:extLst>
                <a:ext uri="{FF2B5EF4-FFF2-40B4-BE49-F238E27FC236}">
                  <a16:creationId xmlns:a16="http://schemas.microsoft.com/office/drawing/2014/main" id="{D4B8FE79-D18A-DE4C-8FDE-3A830979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08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555">
              <a:extLst>
                <a:ext uri="{FF2B5EF4-FFF2-40B4-BE49-F238E27FC236}">
                  <a16:creationId xmlns:a16="http://schemas.microsoft.com/office/drawing/2014/main" id="{85838A9F-0A13-3343-9ECD-E7875C876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59" y="4738956"/>
              <a:ext cx="245222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556">
              <a:extLst>
                <a:ext uri="{FF2B5EF4-FFF2-40B4-BE49-F238E27FC236}">
                  <a16:creationId xmlns:a16="http://schemas.microsoft.com/office/drawing/2014/main" id="{BF9F9947-ACEA-4E43-B9D6-E638E5452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36" y="6433668"/>
              <a:ext cx="270699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557">
              <a:extLst>
                <a:ext uri="{FF2B5EF4-FFF2-40B4-BE49-F238E27FC236}">
                  <a16:creationId xmlns:a16="http://schemas.microsoft.com/office/drawing/2014/main" id="{B6240D27-FEEC-394B-ADF0-EAACE07B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3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558">
              <a:extLst>
                <a:ext uri="{FF2B5EF4-FFF2-40B4-BE49-F238E27FC236}">
                  <a16:creationId xmlns:a16="http://schemas.microsoft.com/office/drawing/2014/main" id="{EFF93E82-4AB2-E24E-BEAE-0772506A9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17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559">
              <a:extLst>
                <a:ext uri="{FF2B5EF4-FFF2-40B4-BE49-F238E27FC236}">
                  <a16:creationId xmlns:a16="http://schemas.microsoft.com/office/drawing/2014/main" id="{AA842A1C-7703-4047-BB1E-0967BC7D5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44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560">
              <a:extLst>
                <a:ext uri="{FF2B5EF4-FFF2-40B4-BE49-F238E27FC236}">
                  <a16:creationId xmlns:a16="http://schemas.microsoft.com/office/drawing/2014/main" id="{ED5F292C-DB18-4745-98F5-DBD52A9A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67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561">
              <a:extLst>
                <a:ext uri="{FF2B5EF4-FFF2-40B4-BE49-F238E27FC236}">
                  <a16:creationId xmlns:a16="http://schemas.microsoft.com/office/drawing/2014/main" id="{59DCAA05-13BB-6C45-987C-42F8FF22B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2" y="5994060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562">
              <a:extLst>
                <a:ext uri="{FF2B5EF4-FFF2-40B4-BE49-F238E27FC236}">
                  <a16:creationId xmlns:a16="http://schemas.microsoft.com/office/drawing/2014/main" id="{A0B46083-8229-3948-BB94-CD8EA7CF7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25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563">
              <a:extLst>
                <a:ext uri="{FF2B5EF4-FFF2-40B4-BE49-F238E27FC236}">
                  <a16:creationId xmlns:a16="http://schemas.microsoft.com/office/drawing/2014/main" id="{49C49128-2031-9045-94EF-A685EB45D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4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564">
              <a:extLst>
                <a:ext uri="{FF2B5EF4-FFF2-40B4-BE49-F238E27FC236}">
                  <a16:creationId xmlns:a16="http://schemas.microsoft.com/office/drawing/2014/main" id="{66EFE4A5-ADCE-134C-B6C3-E08310229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94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565">
              <a:extLst>
                <a:ext uri="{FF2B5EF4-FFF2-40B4-BE49-F238E27FC236}">
                  <a16:creationId xmlns:a16="http://schemas.microsoft.com/office/drawing/2014/main" id="{95D09AEF-6858-9341-983B-E7EE4BDE3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07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566">
              <a:extLst>
                <a:ext uri="{FF2B5EF4-FFF2-40B4-BE49-F238E27FC236}">
                  <a16:creationId xmlns:a16="http://schemas.microsoft.com/office/drawing/2014/main" id="{C05E72C8-539A-BA4B-B200-F35BB0660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77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567">
              <a:extLst>
                <a:ext uri="{FF2B5EF4-FFF2-40B4-BE49-F238E27FC236}">
                  <a16:creationId xmlns:a16="http://schemas.microsoft.com/office/drawing/2014/main" id="{4D7E4E93-C451-4343-9A41-9AC64039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0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568">
              <a:extLst>
                <a:ext uri="{FF2B5EF4-FFF2-40B4-BE49-F238E27FC236}">
                  <a16:creationId xmlns:a16="http://schemas.microsoft.com/office/drawing/2014/main" id="{548486F9-AB62-014B-BA02-1199A2288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5" y="6236162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569">
              <a:extLst>
                <a:ext uri="{FF2B5EF4-FFF2-40B4-BE49-F238E27FC236}">
                  <a16:creationId xmlns:a16="http://schemas.microsoft.com/office/drawing/2014/main" id="{71C1D316-3AB4-5547-B433-9B0A8AF2C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24" y="5076623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570">
              <a:extLst>
                <a:ext uri="{FF2B5EF4-FFF2-40B4-BE49-F238E27FC236}">
                  <a16:creationId xmlns:a16="http://schemas.microsoft.com/office/drawing/2014/main" id="{D14BA4E6-4BA0-DB4F-8475-54852E5C1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47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571">
              <a:extLst>
                <a:ext uri="{FF2B5EF4-FFF2-40B4-BE49-F238E27FC236}">
                  <a16:creationId xmlns:a16="http://schemas.microsoft.com/office/drawing/2014/main" id="{2C4B15D3-DECE-1A4C-BD05-6B1CA849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1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572">
              <a:extLst>
                <a:ext uri="{FF2B5EF4-FFF2-40B4-BE49-F238E27FC236}">
                  <a16:creationId xmlns:a16="http://schemas.microsoft.com/office/drawing/2014/main" id="{A2052660-7D24-8047-99BC-45500D534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777183"/>
              <a:ext cx="859873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573">
              <a:extLst>
                <a:ext uri="{FF2B5EF4-FFF2-40B4-BE49-F238E27FC236}">
                  <a16:creationId xmlns:a16="http://schemas.microsoft.com/office/drawing/2014/main" id="{114A14AB-759D-6C43-BA5A-16C9FC096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38" y="4738956"/>
              <a:ext cx="130573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574">
              <a:extLst>
                <a:ext uri="{FF2B5EF4-FFF2-40B4-BE49-F238E27FC236}">
                  <a16:creationId xmlns:a16="http://schemas.microsoft.com/office/drawing/2014/main" id="{71DDB756-2962-C146-91C6-5C529E28F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700729"/>
              <a:ext cx="296177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575">
              <a:extLst>
                <a:ext uri="{FF2B5EF4-FFF2-40B4-BE49-F238E27FC236}">
                  <a16:creationId xmlns:a16="http://schemas.microsoft.com/office/drawing/2014/main" id="{2EBE02C8-B43B-BF46-9826-1C8B479F6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29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576">
              <a:extLst>
                <a:ext uri="{FF2B5EF4-FFF2-40B4-BE49-F238E27FC236}">
                  <a16:creationId xmlns:a16="http://schemas.microsoft.com/office/drawing/2014/main" id="{218D562C-3C8C-1145-9FCD-C3BA57141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1" y="4675245"/>
              <a:ext cx="503185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577">
              <a:extLst>
                <a:ext uri="{FF2B5EF4-FFF2-40B4-BE49-F238E27FC236}">
                  <a16:creationId xmlns:a16="http://schemas.microsoft.com/office/drawing/2014/main" id="{71D0F4B3-6014-124F-A11E-FAAACBF10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48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578">
              <a:extLst>
                <a:ext uri="{FF2B5EF4-FFF2-40B4-BE49-F238E27FC236}">
                  <a16:creationId xmlns:a16="http://schemas.microsoft.com/office/drawing/2014/main" id="{60BBB82C-016F-7344-94AC-C27A6BE21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15" y="4420403"/>
              <a:ext cx="560508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579">
              <a:extLst>
                <a:ext uri="{FF2B5EF4-FFF2-40B4-BE49-F238E27FC236}">
                  <a16:creationId xmlns:a16="http://schemas.microsoft.com/office/drawing/2014/main" id="{2DD6844D-88F1-514B-B3F6-0D026708C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1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580">
              <a:extLst>
                <a:ext uri="{FF2B5EF4-FFF2-40B4-BE49-F238E27FC236}">
                  <a16:creationId xmlns:a16="http://schemas.microsoft.com/office/drawing/2014/main" id="{DB75E26D-A090-CC4E-944F-E4A1026C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68" y="4385363"/>
              <a:ext cx="343949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581">
              <a:extLst>
                <a:ext uri="{FF2B5EF4-FFF2-40B4-BE49-F238E27FC236}">
                  <a16:creationId xmlns:a16="http://schemas.microsoft.com/office/drawing/2014/main" id="{DE6B4BED-0327-2C48-BB6C-569D8F09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0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582">
              <a:extLst>
                <a:ext uri="{FF2B5EF4-FFF2-40B4-BE49-F238E27FC236}">
                  <a16:creationId xmlns:a16="http://schemas.microsoft.com/office/drawing/2014/main" id="{658FE14F-E98D-E14F-878E-2D3E6DBEE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74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583">
              <a:extLst>
                <a:ext uri="{FF2B5EF4-FFF2-40B4-BE49-F238E27FC236}">
                  <a16:creationId xmlns:a16="http://schemas.microsoft.com/office/drawing/2014/main" id="{1A701A4E-281C-1E46-AAAB-AE36ACC2C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0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584">
              <a:extLst>
                <a:ext uri="{FF2B5EF4-FFF2-40B4-BE49-F238E27FC236}">
                  <a16:creationId xmlns:a16="http://schemas.microsoft.com/office/drawing/2014/main" id="{B02E369C-ED0B-4140-AEAC-CB6B255C8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3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585">
              <a:extLst>
                <a:ext uri="{FF2B5EF4-FFF2-40B4-BE49-F238E27FC236}">
                  <a16:creationId xmlns:a16="http://schemas.microsoft.com/office/drawing/2014/main" id="{ED27B456-38A4-EB4E-8CC2-9D8B43128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88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586">
              <a:extLst>
                <a:ext uri="{FF2B5EF4-FFF2-40B4-BE49-F238E27FC236}">
                  <a16:creationId xmlns:a16="http://schemas.microsoft.com/office/drawing/2014/main" id="{8EC4A5C2-A237-2649-8C45-8EBEEC2D9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27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587">
              <a:extLst>
                <a:ext uri="{FF2B5EF4-FFF2-40B4-BE49-F238E27FC236}">
                  <a16:creationId xmlns:a16="http://schemas.microsoft.com/office/drawing/2014/main" id="{582E75F2-E8EF-364D-BC55-126A07E1F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18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588">
              <a:extLst>
                <a:ext uri="{FF2B5EF4-FFF2-40B4-BE49-F238E27FC236}">
                  <a16:creationId xmlns:a16="http://schemas.microsoft.com/office/drawing/2014/main" id="{9B80AE0E-7BF0-DE4C-A5AF-CA541E88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1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589">
              <a:extLst>
                <a:ext uri="{FF2B5EF4-FFF2-40B4-BE49-F238E27FC236}">
                  <a16:creationId xmlns:a16="http://schemas.microsoft.com/office/drawing/2014/main" id="{E1CA9369-DA02-0B4A-A6E5-F86BA5AC0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57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590">
              <a:extLst>
                <a:ext uri="{FF2B5EF4-FFF2-40B4-BE49-F238E27FC236}">
                  <a16:creationId xmlns:a16="http://schemas.microsoft.com/office/drawing/2014/main" id="{7F661824-1BAD-A647-A7A0-132445A36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0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591">
              <a:extLst>
                <a:ext uri="{FF2B5EF4-FFF2-40B4-BE49-F238E27FC236}">
                  <a16:creationId xmlns:a16="http://schemas.microsoft.com/office/drawing/2014/main" id="{273D36EA-DB9E-934E-98FE-4DAFE23CC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44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592">
              <a:extLst>
                <a:ext uri="{FF2B5EF4-FFF2-40B4-BE49-F238E27FC236}">
                  <a16:creationId xmlns:a16="http://schemas.microsoft.com/office/drawing/2014/main" id="{09DECB4E-076C-FD4E-92F1-67E2E393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07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593">
              <a:extLst>
                <a:ext uri="{FF2B5EF4-FFF2-40B4-BE49-F238E27FC236}">
                  <a16:creationId xmlns:a16="http://schemas.microsoft.com/office/drawing/2014/main" id="{3D20CD82-04E0-5548-B01E-0583D1AC5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53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594">
              <a:extLst>
                <a:ext uri="{FF2B5EF4-FFF2-40B4-BE49-F238E27FC236}">
                  <a16:creationId xmlns:a16="http://schemas.microsoft.com/office/drawing/2014/main" id="{5C7B4398-C31F-554D-B9B7-63AA13A31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56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595">
              <a:extLst>
                <a:ext uri="{FF2B5EF4-FFF2-40B4-BE49-F238E27FC236}">
                  <a16:creationId xmlns:a16="http://schemas.microsoft.com/office/drawing/2014/main" id="{A922004C-796D-AA43-BF59-3B6AF119F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52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596">
              <a:extLst>
                <a:ext uri="{FF2B5EF4-FFF2-40B4-BE49-F238E27FC236}">
                  <a16:creationId xmlns:a16="http://schemas.microsoft.com/office/drawing/2014/main" id="{FE58E659-06CC-0142-BDC7-96415AF94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4560566"/>
              <a:ext cx="156050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597">
              <a:extLst>
                <a:ext uri="{FF2B5EF4-FFF2-40B4-BE49-F238E27FC236}">
                  <a16:creationId xmlns:a16="http://schemas.microsoft.com/office/drawing/2014/main" id="{5477FE9A-E0CA-F846-AC4F-1433E298F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46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598">
              <a:extLst>
                <a:ext uri="{FF2B5EF4-FFF2-40B4-BE49-F238E27FC236}">
                  <a16:creationId xmlns:a16="http://schemas.microsoft.com/office/drawing/2014/main" id="{033FEE75-CC27-494F-981C-260D0EE09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36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599">
              <a:extLst>
                <a:ext uri="{FF2B5EF4-FFF2-40B4-BE49-F238E27FC236}">
                  <a16:creationId xmlns:a16="http://schemas.microsoft.com/office/drawing/2014/main" id="{59C4F591-6AC5-AE43-A149-E19D470B7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1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600">
              <a:extLst>
                <a:ext uri="{FF2B5EF4-FFF2-40B4-BE49-F238E27FC236}">
                  <a16:creationId xmlns:a16="http://schemas.microsoft.com/office/drawing/2014/main" id="{92B93221-04E9-364F-B4D5-2917B4E3D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89" y="4420403"/>
              <a:ext cx="831211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601">
              <a:extLst>
                <a:ext uri="{FF2B5EF4-FFF2-40B4-BE49-F238E27FC236}">
                  <a16:creationId xmlns:a16="http://schemas.microsoft.com/office/drawing/2014/main" id="{8594B94A-4966-2543-B932-CD0141B7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0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602">
              <a:extLst>
                <a:ext uri="{FF2B5EF4-FFF2-40B4-BE49-F238E27FC236}">
                  <a16:creationId xmlns:a16="http://schemas.microsoft.com/office/drawing/2014/main" id="{24B16411-BDB5-674E-A609-BA3BA9E5B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26" y="3767367"/>
              <a:ext cx="1455415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604">
              <a:extLst>
                <a:ext uri="{FF2B5EF4-FFF2-40B4-BE49-F238E27FC236}">
                  <a16:creationId xmlns:a16="http://schemas.microsoft.com/office/drawing/2014/main" id="{4274A282-C29D-7E4B-AD91-B9A35F7AA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58" y="4187857"/>
              <a:ext cx="130573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605">
              <a:extLst>
                <a:ext uri="{FF2B5EF4-FFF2-40B4-BE49-F238E27FC236}">
                  <a16:creationId xmlns:a16="http://schemas.microsoft.com/office/drawing/2014/main" id="{B56C0B40-6D49-5145-A6E0-FF65CD03E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0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606">
              <a:extLst>
                <a:ext uri="{FF2B5EF4-FFF2-40B4-BE49-F238E27FC236}">
                  <a16:creationId xmlns:a16="http://schemas.microsoft.com/office/drawing/2014/main" id="{70A963FC-5BAA-5044-ABD2-D375C2287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38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607">
              <a:extLst>
                <a:ext uri="{FF2B5EF4-FFF2-40B4-BE49-F238E27FC236}">
                  <a16:creationId xmlns:a16="http://schemas.microsoft.com/office/drawing/2014/main" id="{EDA49305-CA54-FB45-92F7-384AC12FA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77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608">
              <a:extLst>
                <a:ext uri="{FF2B5EF4-FFF2-40B4-BE49-F238E27FC236}">
                  <a16:creationId xmlns:a16="http://schemas.microsoft.com/office/drawing/2014/main" id="{308EC38E-35C5-7740-9982-01A66BC55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59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609">
              <a:extLst>
                <a:ext uri="{FF2B5EF4-FFF2-40B4-BE49-F238E27FC236}">
                  <a16:creationId xmlns:a16="http://schemas.microsoft.com/office/drawing/2014/main" id="{0C18AFF9-CA31-3546-8431-7A280D96F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27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610">
              <a:extLst>
                <a:ext uri="{FF2B5EF4-FFF2-40B4-BE49-F238E27FC236}">
                  <a16:creationId xmlns:a16="http://schemas.microsoft.com/office/drawing/2014/main" id="{514A7F57-A1A8-B845-83EA-9FA221361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64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611">
              <a:extLst>
                <a:ext uri="{FF2B5EF4-FFF2-40B4-BE49-F238E27FC236}">
                  <a16:creationId xmlns:a16="http://schemas.microsoft.com/office/drawing/2014/main" id="{BDE0E07C-FF38-2E40-9D27-93435E46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45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612">
              <a:extLst>
                <a:ext uri="{FF2B5EF4-FFF2-40B4-BE49-F238E27FC236}">
                  <a16:creationId xmlns:a16="http://schemas.microsoft.com/office/drawing/2014/main" id="{072F940D-EE7C-FB49-8F7D-3F9B34149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27" y="10785120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Rectangle 613">
              <a:extLst>
                <a:ext uri="{FF2B5EF4-FFF2-40B4-BE49-F238E27FC236}">
                  <a16:creationId xmlns:a16="http://schemas.microsoft.com/office/drawing/2014/main" id="{0196B003-5C34-6147-93EB-069B4F557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76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614">
              <a:extLst>
                <a:ext uri="{FF2B5EF4-FFF2-40B4-BE49-F238E27FC236}">
                  <a16:creationId xmlns:a16="http://schemas.microsoft.com/office/drawing/2014/main" id="{BF0EF85C-16B6-B14F-B9A5-DBC3408D9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06" y="10504794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615">
              <a:extLst>
                <a:ext uri="{FF2B5EF4-FFF2-40B4-BE49-F238E27FC236}">
                  <a16:creationId xmlns:a16="http://schemas.microsoft.com/office/drawing/2014/main" id="{7343EC21-A5CE-B748-B83C-9300590CB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616">
              <a:extLst>
                <a:ext uri="{FF2B5EF4-FFF2-40B4-BE49-F238E27FC236}">
                  <a16:creationId xmlns:a16="http://schemas.microsoft.com/office/drawing/2014/main" id="{F8491B2E-B5D2-3544-81BE-4BE83301C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1" y="11766267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617">
              <a:extLst>
                <a:ext uri="{FF2B5EF4-FFF2-40B4-BE49-F238E27FC236}">
                  <a16:creationId xmlns:a16="http://schemas.microsoft.com/office/drawing/2014/main" id="{C655A030-FA88-034E-A653-BF9CC70B4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0" y="11747158"/>
              <a:ext cx="280255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618">
              <a:extLst>
                <a:ext uri="{FF2B5EF4-FFF2-40B4-BE49-F238E27FC236}">
                  <a16:creationId xmlns:a16="http://schemas.microsoft.com/office/drawing/2014/main" id="{B3DFCE20-B345-AD4A-9362-4F9A03647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1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619">
              <a:extLst>
                <a:ext uri="{FF2B5EF4-FFF2-40B4-BE49-F238E27FC236}">
                  <a16:creationId xmlns:a16="http://schemas.microsoft.com/office/drawing/2014/main" id="{F3E858B3-83FE-D740-A578-038485C53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55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620">
              <a:extLst>
                <a:ext uri="{FF2B5EF4-FFF2-40B4-BE49-F238E27FC236}">
                  <a16:creationId xmlns:a16="http://schemas.microsoft.com/office/drawing/2014/main" id="{88B8B07E-92E5-6D48-AF8A-19946D19D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6" y="8752743"/>
              <a:ext cx="207005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621">
              <a:extLst>
                <a:ext uri="{FF2B5EF4-FFF2-40B4-BE49-F238E27FC236}">
                  <a16:creationId xmlns:a16="http://schemas.microsoft.com/office/drawing/2014/main" id="{6696C850-952B-7E49-A6D6-C52DE38D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597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622">
              <a:extLst>
                <a:ext uri="{FF2B5EF4-FFF2-40B4-BE49-F238E27FC236}">
                  <a16:creationId xmlns:a16="http://schemas.microsoft.com/office/drawing/2014/main" id="{CD7B03B2-1D71-6A49-8E17-8E5522867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03" y="8453302"/>
              <a:ext cx="754779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623">
              <a:extLst>
                <a:ext uri="{FF2B5EF4-FFF2-40B4-BE49-F238E27FC236}">
                  <a16:creationId xmlns:a16="http://schemas.microsoft.com/office/drawing/2014/main" id="{45E7524B-E8FE-0D4F-B503-E6790A38D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12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624">
              <a:extLst>
                <a:ext uri="{FF2B5EF4-FFF2-40B4-BE49-F238E27FC236}">
                  <a16:creationId xmlns:a16="http://schemas.microsoft.com/office/drawing/2014/main" id="{1146C863-4427-5E4D-A1A7-F5640F312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0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625">
              <a:extLst>
                <a:ext uri="{FF2B5EF4-FFF2-40B4-BE49-F238E27FC236}">
                  <a16:creationId xmlns:a16="http://schemas.microsoft.com/office/drawing/2014/main" id="{7D615796-8A38-1148-8A58-4B94747B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82" y="9867685"/>
              <a:ext cx="407642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626">
              <a:extLst>
                <a:ext uri="{FF2B5EF4-FFF2-40B4-BE49-F238E27FC236}">
                  <a16:creationId xmlns:a16="http://schemas.microsoft.com/office/drawing/2014/main" id="{8FDE8317-6BE3-6B4C-9048-70DAAA32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1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627">
              <a:extLst>
                <a:ext uri="{FF2B5EF4-FFF2-40B4-BE49-F238E27FC236}">
                  <a16:creationId xmlns:a16="http://schemas.microsoft.com/office/drawing/2014/main" id="{20C4792A-D6D9-CA45-9ADD-7C7D107D3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32" y="9950508"/>
              <a:ext cx="420382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628">
              <a:extLst>
                <a:ext uri="{FF2B5EF4-FFF2-40B4-BE49-F238E27FC236}">
                  <a16:creationId xmlns:a16="http://schemas.microsoft.com/office/drawing/2014/main" id="{2BFE84EB-477B-4C47-AE57-14B42E7026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85" y="8800525"/>
              <a:ext cx="1856686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629">
              <a:extLst>
                <a:ext uri="{FF2B5EF4-FFF2-40B4-BE49-F238E27FC236}">
                  <a16:creationId xmlns:a16="http://schemas.microsoft.com/office/drawing/2014/main" id="{D7CE97A7-647F-DE49-8B20-2BAD49624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29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630">
              <a:extLst>
                <a:ext uri="{FF2B5EF4-FFF2-40B4-BE49-F238E27FC236}">
                  <a16:creationId xmlns:a16="http://schemas.microsoft.com/office/drawing/2014/main" id="{4E3775C7-DA21-C647-996C-2E67673C5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85" y="10074744"/>
              <a:ext cx="961782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631">
              <a:extLst>
                <a:ext uri="{FF2B5EF4-FFF2-40B4-BE49-F238E27FC236}">
                  <a16:creationId xmlns:a16="http://schemas.microsoft.com/office/drawing/2014/main" id="{9EAADE1B-7C78-314A-90A0-C1E8C22A7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79" y="8313140"/>
              <a:ext cx="203823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632">
              <a:extLst>
                <a:ext uri="{FF2B5EF4-FFF2-40B4-BE49-F238E27FC236}">
                  <a16:creationId xmlns:a16="http://schemas.microsoft.com/office/drawing/2014/main" id="{2CF473E8-1DD2-F746-8C88-EFD86B2F1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76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633">
              <a:extLst>
                <a:ext uri="{FF2B5EF4-FFF2-40B4-BE49-F238E27FC236}">
                  <a16:creationId xmlns:a16="http://schemas.microsoft.com/office/drawing/2014/main" id="{5B0D6087-B502-AF4F-ABFF-8FB006CF4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0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634">
              <a:extLst>
                <a:ext uri="{FF2B5EF4-FFF2-40B4-BE49-F238E27FC236}">
                  <a16:creationId xmlns:a16="http://schemas.microsoft.com/office/drawing/2014/main" id="{3CF11C96-B4C1-7D4E-827E-5EDF6446C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65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635">
              <a:extLst>
                <a:ext uri="{FF2B5EF4-FFF2-40B4-BE49-F238E27FC236}">
                  <a16:creationId xmlns:a16="http://schemas.microsoft.com/office/drawing/2014/main" id="{E72AFC4F-E2C4-BF46-8B74-66D7EBB90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24" y="7453043"/>
              <a:ext cx="1398091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636">
              <a:extLst>
                <a:ext uri="{FF2B5EF4-FFF2-40B4-BE49-F238E27FC236}">
                  <a16:creationId xmlns:a16="http://schemas.microsoft.com/office/drawing/2014/main" id="{357EFD87-EF47-A249-B48A-B7C3AB6A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287656"/>
              <a:ext cx="280255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637">
              <a:extLst>
                <a:ext uri="{FF2B5EF4-FFF2-40B4-BE49-F238E27FC236}">
                  <a16:creationId xmlns:a16="http://schemas.microsoft.com/office/drawing/2014/main" id="{6A25094F-11C5-FD4B-89FC-5F9CF05EA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394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638">
              <a:extLst>
                <a:ext uri="{FF2B5EF4-FFF2-40B4-BE49-F238E27FC236}">
                  <a16:creationId xmlns:a16="http://schemas.microsoft.com/office/drawing/2014/main" id="{E1E926D1-34EF-3F4D-9E6A-3DDD1200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27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639">
              <a:extLst>
                <a:ext uri="{FF2B5EF4-FFF2-40B4-BE49-F238E27FC236}">
                  <a16:creationId xmlns:a16="http://schemas.microsoft.com/office/drawing/2014/main" id="{6D781D55-EA88-4C4A-9799-E45BE6F5D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495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640">
              <a:extLst>
                <a:ext uri="{FF2B5EF4-FFF2-40B4-BE49-F238E27FC236}">
                  <a16:creationId xmlns:a16="http://schemas.microsoft.com/office/drawing/2014/main" id="{41E1A685-7A3C-1F44-BF8B-1654FF818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5" y="4965129"/>
              <a:ext cx="1812104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641">
              <a:extLst>
                <a:ext uri="{FF2B5EF4-FFF2-40B4-BE49-F238E27FC236}">
                  <a16:creationId xmlns:a16="http://schemas.microsoft.com/office/drawing/2014/main" id="{47385046-460B-784B-BEA9-01351AAB2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79" y="6516489"/>
              <a:ext cx="2697453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642">
              <a:extLst>
                <a:ext uri="{FF2B5EF4-FFF2-40B4-BE49-F238E27FC236}">
                  <a16:creationId xmlns:a16="http://schemas.microsoft.com/office/drawing/2014/main" id="{D525CC27-ACC8-A14A-B649-645DF708C8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4" y="4907791"/>
              <a:ext cx="3984076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643">
              <a:extLst>
                <a:ext uri="{FF2B5EF4-FFF2-40B4-BE49-F238E27FC236}">
                  <a16:creationId xmlns:a16="http://schemas.microsoft.com/office/drawing/2014/main" id="{304D7CE8-A1D4-7B4B-847B-A058A6A19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494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644">
              <a:extLst>
                <a:ext uri="{FF2B5EF4-FFF2-40B4-BE49-F238E27FC236}">
                  <a16:creationId xmlns:a16="http://schemas.microsoft.com/office/drawing/2014/main" id="{BC071E17-30E0-FD4F-9CED-265002FA0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26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645">
              <a:extLst>
                <a:ext uri="{FF2B5EF4-FFF2-40B4-BE49-F238E27FC236}">
                  <a16:creationId xmlns:a16="http://schemas.microsoft.com/office/drawing/2014/main" id="{DB1CA083-3B54-534B-B264-F82AF060B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31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646">
              <a:extLst>
                <a:ext uri="{FF2B5EF4-FFF2-40B4-BE49-F238E27FC236}">
                  <a16:creationId xmlns:a16="http://schemas.microsoft.com/office/drawing/2014/main" id="{E5D34A9E-BDD9-6143-BB08-AF8387CE8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57" y="6545160"/>
              <a:ext cx="347131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647">
              <a:extLst>
                <a:ext uri="{FF2B5EF4-FFF2-40B4-BE49-F238E27FC236}">
                  <a16:creationId xmlns:a16="http://schemas.microsoft.com/office/drawing/2014/main" id="{19048B95-92CA-F74E-9C9B-EE072F402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37" y="6656654"/>
              <a:ext cx="531847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648">
              <a:extLst>
                <a:ext uri="{FF2B5EF4-FFF2-40B4-BE49-F238E27FC236}">
                  <a16:creationId xmlns:a16="http://schemas.microsoft.com/office/drawing/2014/main" id="{E76FADE8-57C3-F549-AC4B-D604617B7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54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649">
              <a:extLst>
                <a:ext uri="{FF2B5EF4-FFF2-40B4-BE49-F238E27FC236}">
                  <a16:creationId xmlns:a16="http://schemas.microsoft.com/office/drawing/2014/main" id="{64927013-DEEB-2E46-A416-07C4A3974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81" y="6414553"/>
              <a:ext cx="617834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650">
              <a:extLst>
                <a:ext uri="{FF2B5EF4-FFF2-40B4-BE49-F238E27FC236}">
                  <a16:creationId xmlns:a16="http://schemas.microsoft.com/office/drawing/2014/main" id="{2EB13AD1-B265-B946-8D8D-82F00D983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19" y="6621615"/>
              <a:ext cx="207005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651">
              <a:extLst>
                <a:ext uri="{FF2B5EF4-FFF2-40B4-BE49-F238E27FC236}">
                  <a16:creationId xmlns:a16="http://schemas.microsoft.com/office/drawing/2014/main" id="{B5851E90-0972-E94E-A3FF-87C0A9914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62" y="6395439"/>
              <a:ext cx="194267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652">
              <a:extLst>
                <a:ext uri="{FF2B5EF4-FFF2-40B4-BE49-F238E27FC236}">
                  <a16:creationId xmlns:a16="http://schemas.microsoft.com/office/drawing/2014/main" id="{0BA7F551-26E8-404C-B685-B8C24B1C5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698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653">
              <a:extLst>
                <a:ext uri="{FF2B5EF4-FFF2-40B4-BE49-F238E27FC236}">
                  <a16:creationId xmlns:a16="http://schemas.microsoft.com/office/drawing/2014/main" id="{DB199FF0-A4BE-954F-AE72-BEAED506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49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654">
              <a:extLst>
                <a:ext uri="{FF2B5EF4-FFF2-40B4-BE49-F238E27FC236}">
                  <a16:creationId xmlns:a16="http://schemas.microsoft.com/office/drawing/2014/main" id="{C4AE6EA9-5F80-254F-96FE-DC018D602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61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655">
              <a:extLst>
                <a:ext uri="{FF2B5EF4-FFF2-40B4-BE49-F238E27FC236}">
                  <a16:creationId xmlns:a16="http://schemas.microsoft.com/office/drawing/2014/main" id="{D8843691-5EC0-DA4E-9B8A-04798BDF4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52" y="6172454"/>
              <a:ext cx="417197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656">
              <a:extLst>
                <a:ext uri="{FF2B5EF4-FFF2-40B4-BE49-F238E27FC236}">
                  <a16:creationId xmlns:a16="http://schemas.microsoft.com/office/drawing/2014/main" id="{2876494D-FC0A-4E4B-B9BB-1EB073EDC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322173"/>
              <a:ext cx="831211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Freeform 657">
              <a:extLst>
                <a:ext uri="{FF2B5EF4-FFF2-40B4-BE49-F238E27FC236}">
                  <a16:creationId xmlns:a16="http://schemas.microsoft.com/office/drawing/2014/main" id="{819C7FF6-5E3D-3B4B-9121-3BADCEE7E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75" y="6506933"/>
              <a:ext cx="280255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658">
              <a:extLst>
                <a:ext uri="{FF2B5EF4-FFF2-40B4-BE49-F238E27FC236}">
                  <a16:creationId xmlns:a16="http://schemas.microsoft.com/office/drawing/2014/main" id="{361ED3A9-E9A3-0841-A6EC-FA4FF6EA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659">
              <a:extLst>
                <a:ext uri="{FF2B5EF4-FFF2-40B4-BE49-F238E27FC236}">
                  <a16:creationId xmlns:a16="http://schemas.microsoft.com/office/drawing/2014/main" id="{66C1BBA7-8B29-A14D-8876-2D6907674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6067328"/>
              <a:ext cx="270699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660">
              <a:extLst>
                <a:ext uri="{FF2B5EF4-FFF2-40B4-BE49-F238E27FC236}">
                  <a16:creationId xmlns:a16="http://schemas.microsoft.com/office/drawing/2014/main" id="{CB8456FE-91F0-9846-A812-83F8CF22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81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661">
              <a:extLst>
                <a:ext uri="{FF2B5EF4-FFF2-40B4-BE49-F238E27FC236}">
                  <a16:creationId xmlns:a16="http://schemas.microsoft.com/office/drawing/2014/main" id="{6B6DA8B3-030E-F54C-B1BD-4C7723E59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690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662">
              <a:extLst>
                <a:ext uri="{FF2B5EF4-FFF2-40B4-BE49-F238E27FC236}">
                  <a16:creationId xmlns:a16="http://schemas.microsoft.com/office/drawing/2014/main" id="{FD96499B-38B5-914F-A4EA-10CB9571B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4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663">
              <a:extLst>
                <a:ext uri="{FF2B5EF4-FFF2-40B4-BE49-F238E27FC236}">
                  <a16:creationId xmlns:a16="http://schemas.microsoft.com/office/drawing/2014/main" id="{C40BAFB3-586B-7D42-874B-DE032D01D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6162893"/>
              <a:ext cx="445859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664">
              <a:extLst>
                <a:ext uri="{FF2B5EF4-FFF2-40B4-BE49-F238E27FC236}">
                  <a16:creationId xmlns:a16="http://schemas.microsoft.com/office/drawing/2014/main" id="{515EED4E-F801-EA45-BD2D-A22F2D009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573832"/>
              <a:ext cx="429937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665">
              <a:extLst>
                <a:ext uri="{FF2B5EF4-FFF2-40B4-BE49-F238E27FC236}">
                  <a16:creationId xmlns:a16="http://schemas.microsoft.com/office/drawing/2014/main" id="{D11B0965-DEED-B845-BE98-19B4BF3F3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80" y="6564274"/>
              <a:ext cx="156050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666">
              <a:extLst>
                <a:ext uri="{FF2B5EF4-FFF2-40B4-BE49-F238E27FC236}">
                  <a16:creationId xmlns:a16="http://schemas.microsoft.com/office/drawing/2014/main" id="{C20CBBD3-49E1-E147-9322-15980EF62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76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667">
              <a:extLst>
                <a:ext uri="{FF2B5EF4-FFF2-40B4-BE49-F238E27FC236}">
                  <a16:creationId xmlns:a16="http://schemas.microsoft.com/office/drawing/2014/main" id="{CA80CD72-26AD-A145-B85A-555FE79EE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21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668">
              <a:extLst>
                <a:ext uri="{FF2B5EF4-FFF2-40B4-BE49-F238E27FC236}">
                  <a16:creationId xmlns:a16="http://schemas.microsoft.com/office/drawing/2014/main" id="{6A35A211-D077-3B42-AE07-F4077A70F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11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669">
              <a:extLst>
                <a:ext uri="{FF2B5EF4-FFF2-40B4-BE49-F238E27FC236}">
                  <a16:creationId xmlns:a16="http://schemas.microsoft.com/office/drawing/2014/main" id="{2DDF06E3-FCE7-5F4E-A499-08CAA3CAC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29" y="6704437"/>
              <a:ext cx="207005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670">
              <a:extLst>
                <a:ext uri="{FF2B5EF4-FFF2-40B4-BE49-F238E27FC236}">
                  <a16:creationId xmlns:a16="http://schemas.microsoft.com/office/drawing/2014/main" id="{49087C0C-9E84-0744-AE26-A477FE937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66" y="6554719"/>
              <a:ext cx="328028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671">
              <a:extLst>
                <a:ext uri="{FF2B5EF4-FFF2-40B4-BE49-F238E27FC236}">
                  <a16:creationId xmlns:a16="http://schemas.microsoft.com/office/drawing/2014/main" id="{BA93072D-F895-264F-9436-2F818C1D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61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672">
              <a:extLst>
                <a:ext uri="{FF2B5EF4-FFF2-40B4-BE49-F238E27FC236}">
                  <a16:creationId xmlns:a16="http://schemas.microsoft.com/office/drawing/2014/main" id="{1C5DD25C-5DD7-724C-8348-ACEA7E404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11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673">
              <a:extLst>
                <a:ext uri="{FF2B5EF4-FFF2-40B4-BE49-F238E27FC236}">
                  <a16:creationId xmlns:a16="http://schemas.microsoft.com/office/drawing/2014/main" id="{3554CC87-97AA-064A-8704-B0DEBEE2D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48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674">
              <a:extLst>
                <a:ext uri="{FF2B5EF4-FFF2-40B4-BE49-F238E27FC236}">
                  <a16:creationId xmlns:a16="http://schemas.microsoft.com/office/drawing/2014/main" id="{025CE2AD-4882-D64B-88F3-CDBCB0334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15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675">
              <a:extLst>
                <a:ext uri="{FF2B5EF4-FFF2-40B4-BE49-F238E27FC236}">
                  <a16:creationId xmlns:a16="http://schemas.microsoft.com/office/drawing/2014/main" id="{831553D4-7AEC-4F47-8947-7A93AA9AC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596" y="6984764"/>
              <a:ext cx="178345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676">
              <a:extLst>
                <a:ext uri="{FF2B5EF4-FFF2-40B4-BE49-F238E27FC236}">
                  <a16:creationId xmlns:a16="http://schemas.microsoft.com/office/drawing/2014/main" id="{38FA732B-9646-8E4B-BF1D-498346199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75" y="7061218"/>
              <a:ext cx="923567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677">
              <a:extLst>
                <a:ext uri="{FF2B5EF4-FFF2-40B4-BE49-F238E27FC236}">
                  <a16:creationId xmlns:a16="http://schemas.microsoft.com/office/drawing/2014/main" id="{92371086-DDE9-064E-AB2E-276C4ABBD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83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678">
              <a:extLst>
                <a:ext uri="{FF2B5EF4-FFF2-40B4-BE49-F238E27FC236}">
                  <a16:creationId xmlns:a16="http://schemas.microsoft.com/office/drawing/2014/main" id="{033D7BA4-B3A6-8F49-89B6-51BCD804F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20" y="6844600"/>
              <a:ext cx="328028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679">
              <a:extLst>
                <a:ext uri="{FF2B5EF4-FFF2-40B4-BE49-F238E27FC236}">
                  <a16:creationId xmlns:a16="http://schemas.microsoft.com/office/drawing/2014/main" id="{385EF1EA-9250-A34B-B251-79DB02413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39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680">
              <a:extLst>
                <a:ext uri="{FF2B5EF4-FFF2-40B4-BE49-F238E27FC236}">
                  <a16:creationId xmlns:a16="http://schemas.microsoft.com/office/drawing/2014/main" id="{7FB3B458-724D-A940-A2D3-CFA0D9C83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39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681">
              <a:extLst>
                <a:ext uri="{FF2B5EF4-FFF2-40B4-BE49-F238E27FC236}">
                  <a16:creationId xmlns:a16="http://schemas.microsoft.com/office/drawing/2014/main" id="{6C9C7CF5-EB78-E745-96B3-1D7D9122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48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682">
              <a:extLst>
                <a:ext uri="{FF2B5EF4-FFF2-40B4-BE49-F238E27FC236}">
                  <a16:creationId xmlns:a16="http://schemas.microsoft.com/office/drawing/2014/main" id="{3E76E6F7-9CF6-5C4F-9837-9099237B3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27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683">
              <a:extLst>
                <a:ext uri="{FF2B5EF4-FFF2-40B4-BE49-F238E27FC236}">
                  <a16:creationId xmlns:a16="http://schemas.microsoft.com/office/drawing/2014/main" id="{11D76CB3-48F7-BC4B-BF65-82E65DC7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55" y="6946541"/>
              <a:ext cx="885350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684">
              <a:extLst>
                <a:ext uri="{FF2B5EF4-FFF2-40B4-BE49-F238E27FC236}">
                  <a16:creationId xmlns:a16="http://schemas.microsoft.com/office/drawing/2014/main" id="{F5C7FF99-51B9-294A-B3E6-3871E1F4B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28" y="7481712"/>
              <a:ext cx="980891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685">
              <a:extLst>
                <a:ext uri="{FF2B5EF4-FFF2-40B4-BE49-F238E27FC236}">
                  <a16:creationId xmlns:a16="http://schemas.microsoft.com/office/drawing/2014/main" id="{A7A400A1-5D3C-BE4C-B82A-4559599C7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24369"/>
              <a:ext cx="194267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686">
              <a:extLst>
                <a:ext uri="{FF2B5EF4-FFF2-40B4-BE49-F238E27FC236}">
                  <a16:creationId xmlns:a16="http://schemas.microsoft.com/office/drawing/2014/main" id="{F1AF64CB-5C03-134F-95BA-79722189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092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687">
              <a:extLst>
                <a:ext uri="{FF2B5EF4-FFF2-40B4-BE49-F238E27FC236}">
                  <a16:creationId xmlns:a16="http://schemas.microsoft.com/office/drawing/2014/main" id="{F034728F-3687-C944-B266-C994ADFBC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37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688">
              <a:extLst>
                <a:ext uri="{FF2B5EF4-FFF2-40B4-BE49-F238E27FC236}">
                  <a16:creationId xmlns:a16="http://schemas.microsoft.com/office/drawing/2014/main" id="{9EA051FD-A267-0841-BD9A-F0B03777F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22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689">
              <a:extLst>
                <a:ext uri="{FF2B5EF4-FFF2-40B4-BE49-F238E27FC236}">
                  <a16:creationId xmlns:a16="http://schemas.microsoft.com/office/drawing/2014/main" id="{0E201EB3-A618-564E-B8D3-38F9EB439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06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690">
              <a:extLst>
                <a:ext uri="{FF2B5EF4-FFF2-40B4-BE49-F238E27FC236}">
                  <a16:creationId xmlns:a16="http://schemas.microsoft.com/office/drawing/2014/main" id="{A5E44160-F5DD-2544-897E-37FDF58B0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43" y="8137934"/>
              <a:ext cx="496814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691">
              <a:extLst>
                <a:ext uri="{FF2B5EF4-FFF2-40B4-BE49-F238E27FC236}">
                  <a16:creationId xmlns:a16="http://schemas.microsoft.com/office/drawing/2014/main" id="{334917F8-948F-A342-A193-F49E8DE3E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30" y="7790708"/>
              <a:ext cx="382164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692">
              <a:extLst>
                <a:ext uri="{FF2B5EF4-FFF2-40B4-BE49-F238E27FC236}">
                  <a16:creationId xmlns:a16="http://schemas.microsoft.com/office/drawing/2014/main" id="{6DA45F0B-1068-0E4B-B2F4-19C237164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31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693">
              <a:extLst>
                <a:ext uri="{FF2B5EF4-FFF2-40B4-BE49-F238E27FC236}">
                  <a16:creationId xmlns:a16="http://schemas.microsoft.com/office/drawing/2014/main" id="{AFB70FED-58BC-6D44-9257-C865C7CC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30" y="6752222"/>
              <a:ext cx="831211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694">
              <a:extLst>
                <a:ext uri="{FF2B5EF4-FFF2-40B4-BE49-F238E27FC236}">
                  <a16:creationId xmlns:a16="http://schemas.microsoft.com/office/drawing/2014/main" id="{E2676D7C-AE24-8048-848E-5B7FF6CAF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22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695">
              <a:extLst>
                <a:ext uri="{FF2B5EF4-FFF2-40B4-BE49-F238E27FC236}">
                  <a16:creationId xmlns:a16="http://schemas.microsoft.com/office/drawing/2014/main" id="{0E057CC8-0FFD-D647-8445-9E59A212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84" y="6921055"/>
              <a:ext cx="681526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696">
              <a:extLst>
                <a:ext uri="{FF2B5EF4-FFF2-40B4-BE49-F238E27FC236}">
                  <a16:creationId xmlns:a16="http://schemas.microsoft.com/office/drawing/2014/main" id="{839175E1-1CFD-A84B-8617-938CC1F83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30" y="7013435"/>
              <a:ext cx="372609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697">
              <a:extLst>
                <a:ext uri="{FF2B5EF4-FFF2-40B4-BE49-F238E27FC236}">
                  <a16:creationId xmlns:a16="http://schemas.microsoft.com/office/drawing/2014/main" id="{B72E2D6A-57F8-3A4C-8C74-B4EFF80A8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69" y="7230053"/>
              <a:ext cx="773888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698">
              <a:extLst>
                <a:ext uri="{FF2B5EF4-FFF2-40B4-BE49-F238E27FC236}">
                  <a16:creationId xmlns:a16="http://schemas.microsoft.com/office/drawing/2014/main" id="{BECDA0D7-5D43-AE44-B463-B683D18C9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51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699">
              <a:extLst>
                <a:ext uri="{FF2B5EF4-FFF2-40B4-BE49-F238E27FC236}">
                  <a16:creationId xmlns:a16="http://schemas.microsoft.com/office/drawing/2014/main" id="{0C3803D0-84D4-274F-ADAE-8BA9A934C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57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700">
              <a:extLst>
                <a:ext uri="{FF2B5EF4-FFF2-40B4-BE49-F238E27FC236}">
                  <a16:creationId xmlns:a16="http://schemas.microsoft.com/office/drawing/2014/main" id="{DFACC08A-E7A7-EC4D-888C-242697E92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83" y="6153340"/>
              <a:ext cx="1894905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701">
              <a:extLst>
                <a:ext uri="{FF2B5EF4-FFF2-40B4-BE49-F238E27FC236}">
                  <a16:creationId xmlns:a16="http://schemas.microsoft.com/office/drawing/2014/main" id="{E2C349F7-C886-EE4C-9778-D70C447A2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62" y="7284206"/>
              <a:ext cx="1308917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702">
              <a:extLst>
                <a:ext uri="{FF2B5EF4-FFF2-40B4-BE49-F238E27FC236}">
                  <a16:creationId xmlns:a16="http://schemas.microsoft.com/office/drawing/2014/main" id="{381314D9-6942-C043-B45E-42FD68229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295" y="7669658"/>
              <a:ext cx="382164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9" name="Freeform 703">
              <a:extLst>
                <a:ext uri="{FF2B5EF4-FFF2-40B4-BE49-F238E27FC236}">
                  <a16:creationId xmlns:a16="http://schemas.microsoft.com/office/drawing/2014/main" id="{F4F5D81A-B16D-D14F-971B-DC92CD6E0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0" name="Freeform 704">
              <a:extLst>
                <a:ext uri="{FF2B5EF4-FFF2-40B4-BE49-F238E27FC236}">
                  <a16:creationId xmlns:a16="http://schemas.microsoft.com/office/drawing/2014/main" id="{07B60327-EFA5-2E4E-B584-E22BDC2FA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24" y="8071035"/>
              <a:ext cx="391720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1" name="Freeform 705">
              <a:extLst>
                <a:ext uri="{FF2B5EF4-FFF2-40B4-BE49-F238E27FC236}">
                  <a16:creationId xmlns:a16="http://schemas.microsoft.com/office/drawing/2014/main" id="{1C54DA4F-9EF9-1440-9A66-1F118C37E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01" y="7921315"/>
              <a:ext cx="356687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2" name="Freeform 706">
              <a:extLst>
                <a:ext uri="{FF2B5EF4-FFF2-40B4-BE49-F238E27FC236}">
                  <a16:creationId xmlns:a16="http://schemas.microsoft.com/office/drawing/2014/main" id="{AEC7198B-B55B-EC47-BFAB-16868926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798" y="7978655"/>
              <a:ext cx="343949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3" name="Freeform 707">
              <a:extLst>
                <a:ext uri="{FF2B5EF4-FFF2-40B4-BE49-F238E27FC236}">
                  <a16:creationId xmlns:a16="http://schemas.microsoft.com/office/drawing/2014/main" id="{7010F8EA-7025-FE44-8338-1F6422ABD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19" y="9119079"/>
              <a:ext cx="420382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4" name="Freeform 708">
              <a:extLst>
                <a:ext uri="{FF2B5EF4-FFF2-40B4-BE49-F238E27FC236}">
                  <a16:creationId xmlns:a16="http://schemas.microsoft.com/office/drawing/2014/main" id="{1C60F7F3-E62F-1145-AA8D-7DCF9B2CB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48" y="9176423"/>
              <a:ext cx="477707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5" name="Freeform 709">
              <a:extLst>
                <a:ext uri="{FF2B5EF4-FFF2-40B4-BE49-F238E27FC236}">
                  <a16:creationId xmlns:a16="http://schemas.microsoft.com/office/drawing/2014/main" id="{C65E940F-49E2-1B4B-A891-A40CF27BA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72" y="8829198"/>
              <a:ext cx="477707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6" name="Freeform 710">
              <a:extLst>
                <a:ext uri="{FF2B5EF4-FFF2-40B4-BE49-F238E27FC236}">
                  <a16:creationId xmlns:a16="http://schemas.microsoft.com/office/drawing/2014/main" id="{67315870-CF10-1B4F-9DAE-E73DC0EBC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33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7" name="Freeform 711">
              <a:extLst>
                <a:ext uri="{FF2B5EF4-FFF2-40B4-BE49-F238E27FC236}">
                  <a16:creationId xmlns:a16="http://schemas.microsoft.com/office/drawing/2014/main" id="{1DB2578A-4F26-8543-8443-A82CAF224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15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8" name="Freeform 712">
              <a:extLst>
                <a:ext uri="{FF2B5EF4-FFF2-40B4-BE49-F238E27FC236}">
                  <a16:creationId xmlns:a16="http://schemas.microsoft.com/office/drawing/2014/main" id="{54F03976-A716-B648-BF5C-DDF0706C0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72" y="7574093"/>
              <a:ext cx="347131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9" name="Freeform 713">
              <a:extLst>
                <a:ext uri="{FF2B5EF4-FFF2-40B4-BE49-F238E27FC236}">
                  <a16:creationId xmlns:a16="http://schemas.microsoft.com/office/drawing/2014/main" id="{535F6AFE-B4DD-9047-A942-490138385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54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0" name="Freeform 714">
              <a:extLst>
                <a:ext uri="{FF2B5EF4-FFF2-40B4-BE49-F238E27FC236}">
                  <a16:creationId xmlns:a16="http://schemas.microsoft.com/office/drawing/2014/main" id="{9B37C73C-9091-224F-A14D-404CE4D73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42" y="8743185"/>
              <a:ext cx="207005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1" name="Freeform 715">
              <a:extLst>
                <a:ext uri="{FF2B5EF4-FFF2-40B4-BE49-F238E27FC236}">
                  <a16:creationId xmlns:a16="http://schemas.microsoft.com/office/drawing/2014/main" id="{DB0B2F01-6BC7-A445-B8AC-4D46840C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39" y="6264832"/>
              <a:ext cx="2799365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2" name="Freeform 716">
              <a:extLst>
                <a:ext uri="{FF2B5EF4-FFF2-40B4-BE49-F238E27FC236}">
                  <a16:creationId xmlns:a16="http://schemas.microsoft.com/office/drawing/2014/main" id="{C10C5FF1-D870-694A-BE63-15227E691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50" y="6357215"/>
              <a:ext cx="1464967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3" name="Freeform 717">
              <a:extLst>
                <a:ext uri="{FF2B5EF4-FFF2-40B4-BE49-F238E27FC236}">
                  <a16:creationId xmlns:a16="http://schemas.microsoft.com/office/drawing/2014/main" id="{660CE5E6-2694-6243-B94A-22D33DBE7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9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4" name="Freeform 718">
              <a:extLst>
                <a:ext uri="{FF2B5EF4-FFF2-40B4-BE49-F238E27FC236}">
                  <a16:creationId xmlns:a16="http://schemas.microsoft.com/office/drawing/2014/main" id="{60CC4C84-8607-1C40-BB8C-D3F3257DD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27" y="5057512"/>
              <a:ext cx="503185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5" name="Freeform 719">
              <a:extLst>
                <a:ext uri="{FF2B5EF4-FFF2-40B4-BE49-F238E27FC236}">
                  <a16:creationId xmlns:a16="http://schemas.microsoft.com/office/drawing/2014/main" id="{E4C480DF-B3DA-7741-AD6B-E352ECA1D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81" y="4965129"/>
              <a:ext cx="1194268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6" name="Freeform 720">
              <a:extLst>
                <a:ext uri="{FF2B5EF4-FFF2-40B4-BE49-F238E27FC236}">
                  <a16:creationId xmlns:a16="http://schemas.microsoft.com/office/drawing/2014/main" id="{AB69D0A0-BEF5-BC40-9C46-76512DE539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03" y="4366247"/>
              <a:ext cx="7563694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7" name="Freeform 721">
              <a:extLst>
                <a:ext uri="{FF2B5EF4-FFF2-40B4-BE49-F238E27FC236}">
                  <a16:creationId xmlns:a16="http://schemas.microsoft.com/office/drawing/2014/main" id="{C25F6755-297D-3742-9124-515F4F7E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09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8" name="Freeform 722">
              <a:extLst>
                <a:ext uri="{FF2B5EF4-FFF2-40B4-BE49-F238E27FC236}">
                  <a16:creationId xmlns:a16="http://schemas.microsoft.com/office/drawing/2014/main" id="{52296585-18CC-AC44-8FF7-8907AE5D5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71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9" name="Freeform 723">
              <a:extLst>
                <a:ext uri="{FF2B5EF4-FFF2-40B4-BE49-F238E27FC236}">
                  <a16:creationId xmlns:a16="http://schemas.microsoft.com/office/drawing/2014/main" id="{E146822A-80AE-F444-B9FA-4CA784264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19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0" name="Freeform 724">
              <a:extLst>
                <a:ext uri="{FF2B5EF4-FFF2-40B4-BE49-F238E27FC236}">
                  <a16:creationId xmlns:a16="http://schemas.microsoft.com/office/drawing/2014/main" id="{4C97540D-67B6-964B-9393-FF686767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18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1" name="Freeform 725">
              <a:extLst>
                <a:ext uri="{FF2B5EF4-FFF2-40B4-BE49-F238E27FC236}">
                  <a16:creationId xmlns:a16="http://schemas.microsoft.com/office/drawing/2014/main" id="{2C99A60A-E219-5341-A272-70B4190E9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37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2" name="Freeform 726">
              <a:extLst>
                <a:ext uri="{FF2B5EF4-FFF2-40B4-BE49-F238E27FC236}">
                  <a16:creationId xmlns:a16="http://schemas.microsoft.com/office/drawing/2014/main" id="{75A671AE-9E8D-5F43-B72B-58BB4EFB6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199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3" name="Freeform 727">
              <a:extLst>
                <a:ext uri="{FF2B5EF4-FFF2-40B4-BE49-F238E27FC236}">
                  <a16:creationId xmlns:a16="http://schemas.microsoft.com/office/drawing/2014/main" id="{A39084EC-9B72-9040-8123-1216BDCC8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4" name="Freeform 728">
              <a:extLst>
                <a:ext uri="{FF2B5EF4-FFF2-40B4-BE49-F238E27FC236}">
                  <a16:creationId xmlns:a16="http://schemas.microsoft.com/office/drawing/2014/main" id="{DF4C2165-00FA-A54A-B057-A6A5B5876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60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5" name="Freeform 729">
              <a:extLst>
                <a:ext uri="{FF2B5EF4-FFF2-40B4-BE49-F238E27FC236}">
                  <a16:creationId xmlns:a16="http://schemas.microsoft.com/office/drawing/2014/main" id="{71901C3F-01EA-BB49-9DF9-D3CDEEFBD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9510902"/>
              <a:ext cx="493632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6" name="Freeform 730">
              <a:extLst>
                <a:ext uri="{FF2B5EF4-FFF2-40B4-BE49-F238E27FC236}">
                  <a16:creationId xmlns:a16="http://schemas.microsoft.com/office/drawing/2014/main" id="{00521790-78DA-3443-9351-497A24F55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72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7" name="Freeform 731">
              <a:extLst>
                <a:ext uri="{FF2B5EF4-FFF2-40B4-BE49-F238E27FC236}">
                  <a16:creationId xmlns:a16="http://schemas.microsoft.com/office/drawing/2014/main" id="{3177C03C-D759-B448-B849-DA5E067A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02" y="9418522"/>
              <a:ext cx="560508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8" name="Freeform 732">
              <a:extLst>
                <a:ext uri="{FF2B5EF4-FFF2-40B4-BE49-F238E27FC236}">
                  <a16:creationId xmlns:a16="http://schemas.microsoft.com/office/drawing/2014/main" id="{9056AD79-40C6-7E42-B286-CF17E3ADD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53" y="9839014"/>
              <a:ext cx="595541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9" name="Freeform 733">
              <a:extLst>
                <a:ext uri="{FF2B5EF4-FFF2-40B4-BE49-F238E27FC236}">
                  <a16:creationId xmlns:a16="http://schemas.microsoft.com/office/drawing/2014/main" id="{9C8432B3-B4CA-8A42-8B5C-33B905911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8781415"/>
              <a:ext cx="850320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0" name="Freeform 734">
              <a:extLst>
                <a:ext uri="{FF2B5EF4-FFF2-40B4-BE49-F238E27FC236}">
                  <a16:creationId xmlns:a16="http://schemas.microsoft.com/office/drawing/2014/main" id="{23490791-EAB6-1E4D-87C0-8A4C5E3A9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21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1" name="Freeform 735">
              <a:extLst>
                <a:ext uri="{FF2B5EF4-FFF2-40B4-BE49-F238E27FC236}">
                  <a16:creationId xmlns:a16="http://schemas.microsoft.com/office/drawing/2014/main" id="{CB8ADF2E-65AA-BE47-844E-4A580FE1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02" y="9867685"/>
              <a:ext cx="429937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2" name="Freeform 736">
              <a:extLst>
                <a:ext uri="{FF2B5EF4-FFF2-40B4-BE49-F238E27FC236}">
                  <a16:creationId xmlns:a16="http://schemas.microsoft.com/office/drawing/2014/main" id="{3316CD76-AD92-A14D-A61E-E3F037608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85" y="9775302"/>
              <a:ext cx="366242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3" name="Freeform 737">
              <a:extLst>
                <a:ext uri="{FF2B5EF4-FFF2-40B4-BE49-F238E27FC236}">
                  <a16:creationId xmlns:a16="http://schemas.microsoft.com/office/drawing/2014/main" id="{3C981338-A6E7-3344-998B-7F64A2CD7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07" y="10259504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4" name="Freeform 738">
              <a:extLst>
                <a:ext uri="{FF2B5EF4-FFF2-40B4-BE49-F238E27FC236}">
                  <a16:creationId xmlns:a16="http://schemas.microsoft.com/office/drawing/2014/main" id="{4F66726A-8074-3349-B271-A2696169F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19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5" name="Freeform 739">
              <a:extLst>
                <a:ext uri="{FF2B5EF4-FFF2-40B4-BE49-F238E27FC236}">
                  <a16:creationId xmlns:a16="http://schemas.microsoft.com/office/drawing/2014/main" id="{ABBEECCB-FF0E-F046-AA89-8F7E65B61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24" y="10399672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6" name="Freeform 740">
              <a:extLst>
                <a:ext uri="{FF2B5EF4-FFF2-40B4-BE49-F238E27FC236}">
                  <a16:creationId xmlns:a16="http://schemas.microsoft.com/office/drawing/2014/main" id="{29917ABF-B05F-704D-9A41-3EA565B4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75" y="9240130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7" name="Freeform 741">
              <a:extLst>
                <a:ext uri="{FF2B5EF4-FFF2-40B4-BE49-F238E27FC236}">
                  <a16:creationId xmlns:a16="http://schemas.microsoft.com/office/drawing/2014/main" id="{E32B19EA-AD50-2B46-BA13-59521B087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287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8" name="Freeform 742">
              <a:extLst>
                <a:ext uri="{FF2B5EF4-FFF2-40B4-BE49-F238E27FC236}">
                  <a16:creationId xmlns:a16="http://schemas.microsoft.com/office/drawing/2014/main" id="{5D792044-641D-7E4A-A8DC-ABC812FE4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16" y="8520197"/>
              <a:ext cx="595541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9" name="Freeform 743">
              <a:extLst>
                <a:ext uri="{FF2B5EF4-FFF2-40B4-BE49-F238E27FC236}">
                  <a16:creationId xmlns:a16="http://schemas.microsoft.com/office/drawing/2014/main" id="{F86598E7-334C-FA40-A7CD-17FA21EEE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5" y="7921315"/>
              <a:ext cx="1092358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0" name="Freeform 744">
              <a:extLst>
                <a:ext uri="{FF2B5EF4-FFF2-40B4-BE49-F238E27FC236}">
                  <a16:creationId xmlns:a16="http://schemas.microsoft.com/office/drawing/2014/main" id="{54839576-8614-CE41-996F-C9B3D2A1E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55" y="7940429"/>
              <a:ext cx="767516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1" name="Freeform 745">
              <a:extLst>
                <a:ext uri="{FF2B5EF4-FFF2-40B4-BE49-F238E27FC236}">
                  <a16:creationId xmlns:a16="http://schemas.microsoft.com/office/drawing/2014/main" id="{6F04200E-086D-4A4A-AE66-70802B228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35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2" name="Freeform 746">
              <a:extLst>
                <a:ext uri="{FF2B5EF4-FFF2-40B4-BE49-F238E27FC236}">
                  <a16:creationId xmlns:a16="http://schemas.microsoft.com/office/drawing/2014/main" id="{30ED6998-7BA7-3C44-B371-C4EB21280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80" y="8313140"/>
              <a:ext cx="691082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3" name="Freeform 747">
              <a:extLst>
                <a:ext uri="{FF2B5EF4-FFF2-40B4-BE49-F238E27FC236}">
                  <a16:creationId xmlns:a16="http://schemas.microsoft.com/office/drawing/2014/main" id="{46F85EAB-E277-8340-91A6-C5824280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13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4" name="Freeform 748">
              <a:extLst>
                <a:ext uri="{FF2B5EF4-FFF2-40B4-BE49-F238E27FC236}">
                  <a16:creationId xmlns:a16="http://schemas.microsoft.com/office/drawing/2014/main" id="{81DD6FC6-C77B-8E43-82D6-7716C28E1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57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5" name="Freeform 749">
              <a:extLst>
                <a:ext uri="{FF2B5EF4-FFF2-40B4-BE49-F238E27FC236}">
                  <a16:creationId xmlns:a16="http://schemas.microsoft.com/office/drawing/2014/main" id="{21C994A3-6378-C546-AE2C-A36AB1D8B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47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6" name="Freeform 750">
              <a:extLst>
                <a:ext uri="{FF2B5EF4-FFF2-40B4-BE49-F238E27FC236}">
                  <a16:creationId xmlns:a16="http://schemas.microsoft.com/office/drawing/2014/main" id="{2A69700A-2500-3E48-A0C5-85901214E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7" name="Freeform 751">
              <a:extLst>
                <a:ext uri="{FF2B5EF4-FFF2-40B4-BE49-F238E27FC236}">
                  <a16:creationId xmlns:a16="http://schemas.microsoft.com/office/drawing/2014/main" id="{54523B69-DF54-0D4F-9163-2AC79F097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83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8" name="Freeform 752">
              <a:extLst>
                <a:ext uri="{FF2B5EF4-FFF2-40B4-BE49-F238E27FC236}">
                  <a16:creationId xmlns:a16="http://schemas.microsoft.com/office/drawing/2014/main" id="{3F3F80FD-1D15-4444-9622-8294F73A4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393" y="9061741"/>
              <a:ext cx="503185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9" name="Freeform 753">
              <a:extLst>
                <a:ext uri="{FF2B5EF4-FFF2-40B4-BE49-F238E27FC236}">
                  <a16:creationId xmlns:a16="http://schemas.microsoft.com/office/drawing/2014/main" id="{85D1E348-B37A-4842-8BAA-31B2A1815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81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0" name="Freeform 754">
              <a:extLst>
                <a:ext uri="{FF2B5EF4-FFF2-40B4-BE49-F238E27FC236}">
                  <a16:creationId xmlns:a16="http://schemas.microsoft.com/office/drawing/2014/main" id="{D274B10B-074B-7640-B569-D941A1493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2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1" name="Freeform 755">
              <a:extLst>
                <a:ext uri="{FF2B5EF4-FFF2-40B4-BE49-F238E27FC236}">
                  <a16:creationId xmlns:a16="http://schemas.microsoft.com/office/drawing/2014/main" id="{D465C06B-6BC5-2A4C-9DF9-962E39027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69" y="8427819"/>
              <a:ext cx="343949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2" name="Freeform 756">
              <a:extLst>
                <a:ext uri="{FF2B5EF4-FFF2-40B4-BE49-F238E27FC236}">
                  <a16:creationId xmlns:a16="http://schemas.microsoft.com/office/drawing/2014/main" id="{7B67BE4D-07EF-484E-9F56-DDF28C1D3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30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3" name="Freeform 757">
              <a:extLst>
                <a:ext uri="{FF2B5EF4-FFF2-40B4-BE49-F238E27FC236}">
                  <a16:creationId xmlns:a16="http://schemas.microsoft.com/office/drawing/2014/main" id="{6E527626-6F80-A54A-AA5D-A794010D7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72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4" name="Freeform 758">
              <a:extLst>
                <a:ext uri="{FF2B5EF4-FFF2-40B4-BE49-F238E27FC236}">
                  <a16:creationId xmlns:a16="http://schemas.microsoft.com/office/drawing/2014/main" id="{2084F396-C029-AE40-A711-5A04A2DFA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68" y="8322691"/>
              <a:ext cx="394904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5" name="Freeform 759">
              <a:extLst>
                <a:ext uri="{FF2B5EF4-FFF2-40B4-BE49-F238E27FC236}">
                  <a16:creationId xmlns:a16="http://schemas.microsoft.com/office/drawing/2014/main" id="{9569D5D5-1DBA-7F4E-AE7E-8011AF731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6998" y="8529752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6" name="Freeform 760">
              <a:extLst>
                <a:ext uri="{FF2B5EF4-FFF2-40B4-BE49-F238E27FC236}">
                  <a16:creationId xmlns:a16="http://schemas.microsoft.com/office/drawing/2014/main" id="{43BF5EC2-3B7D-3940-9433-CE569207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2" y="8539311"/>
              <a:ext cx="296177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7" name="Freeform 761">
              <a:extLst>
                <a:ext uri="{FF2B5EF4-FFF2-40B4-BE49-F238E27FC236}">
                  <a16:creationId xmlns:a16="http://schemas.microsoft.com/office/drawing/2014/main" id="{E7463765-0519-AA49-B77D-72F172765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16" y="8529752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8" name="Freeform 762">
              <a:extLst>
                <a:ext uri="{FF2B5EF4-FFF2-40B4-BE49-F238E27FC236}">
                  <a16:creationId xmlns:a16="http://schemas.microsoft.com/office/drawing/2014/main" id="{A61C1D26-2284-F442-A59B-972318C81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63" y="8558421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9" name="Freeform 763">
              <a:extLst>
                <a:ext uri="{FF2B5EF4-FFF2-40B4-BE49-F238E27FC236}">
                  <a16:creationId xmlns:a16="http://schemas.microsoft.com/office/drawing/2014/main" id="{1AA29D41-CBFF-0B48-B737-A783364BE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65" y="8631691"/>
              <a:ext cx="207005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0" name="Freeform 764">
              <a:extLst>
                <a:ext uri="{FF2B5EF4-FFF2-40B4-BE49-F238E27FC236}">
                  <a16:creationId xmlns:a16="http://schemas.microsoft.com/office/drawing/2014/main" id="{985CFED3-99F1-FA4E-8EBB-D0CCEC438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66" y="8443744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1" name="Freeform 765">
              <a:extLst>
                <a:ext uri="{FF2B5EF4-FFF2-40B4-BE49-F238E27FC236}">
                  <a16:creationId xmlns:a16="http://schemas.microsoft.com/office/drawing/2014/main" id="{97EF77FD-DDDE-8640-A548-781147304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81" y="8453302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2" name="Freeform 766">
              <a:extLst>
                <a:ext uri="{FF2B5EF4-FFF2-40B4-BE49-F238E27FC236}">
                  <a16:creationId xmlns:a16="http://schemas.microsoft.com/office/drawing/2014/main" id="{3F8FA360-0213-BD44-A113-ECA1E9418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26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3" name="Freeform 767">
              <a:extLst>
                <a:ext uri="{FF2B5EF4-FFF2-40B4-BE49-F238E27FC236}">
                  <a16:creationId xmlns:a16="http://schemas.microsoft.com/office/drawing/2014/main" id="{17904C14-C4B3-B849-A006-34ADC2D67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7733368"/>
              <a:ext cx="560508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4" name="Freeform 768">
              <a:extLst>
                <a:ext uri="{FF2B5EF4-FFF2-40B4-BE49-F238E27FC236}">
                  <a16:creationId xmlns:a16="http://schemas.microsoft.com/office/drawing/2014/main" id="{09BF6CA7-0F35-D444-B83E-19F6407CC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18" y="8258982"/>
              <a:ext cx="270699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5" name="Freeform 769">
              <a:extLst>
                <a:ext uri="{FF2B5EF4-FFF2-40B4-BE49-F238E27FC236}">
                  <a16:creationId xmlns:a16="http://schemas.microsoft.com/office/drawing/2014/main" id="{C287CB4E-14EB-7345-81E1-11B069EEA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88" y="7838489"/>
              <a:ext cx="783438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6" name="Freeform 770">
              <a:extLst>
                <a:ext uri="{FF2B5EF4-FFF2-40B4-BE49-F238E27FC236}">
                  <a16:creationId xmlns:a16="http://schemas.microsoft.com/office/drawing/2014/main" id="{BC96868A-F1BE-2A4D-9CAF-C8F66B0CA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32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7" name="Freeform 771">
              <a:extLst>
                <a:ext uri="{FF2B5EF4-FFF2-40B4-BE49-F238E27FC236}">
                  <a16:creationId xmlns:a16="http://schemas.microsoft.com/office/drawing/2014/main" id="{999470B4-F853-A640-A817-6BE195C26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498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8" name="Freeform 772">
              <a:extLst>
                <a:ext uri="{FF2B5EF4-FFF2-40B4-BE49-F238E27FC236}">
                  <a16:creationId xmlns:a16="http://schemas.microsoft.com/office/drawing/2014/main" id="{436D05C3-974A-6449-AD96-8730A9D66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05" y="7424368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9" name="Freeform 773">
              <a:extLst>
                <a:ext uri="{FF2B5EF4-FFF2-40B4-BE49-F238E27FC236}">
                  <a16:creationId xmlns:a16="http://schemas.microsoft.com/office/drawing/2014/main" id="{EB5C8111-F88A-7A4D-BF2F-6F660AD75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73" y="7714255"/>
              <a:ext cx="391720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0" name="Freeform 774">
              <a:extLst>
                <a:ext uri="{FF2B5EF4-FFF2-40B4-BE49-F238E27FC236}">
                  <a16:creationId xmlns:a16="http://schemas.microsoft.com/office/drawing/2014/main" id="{2108FDDF-2B9F-834E-A2E8-57D79CBFD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70" y="7265092"/>
              <a:ext cx="560508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1" name="Freeform 775">
              <a:extLst>
                <a:ext uri="{FF2B5EF4-FFF2-40B4-BE49-F238E27FC236}">
                  <a16:creationId xmlns:a16="http://schemas.microsoft.com/office/drawing/2014/main" id="{3DEBA7D9-2C8D-4745-9CF4-D4C9FC0C5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25" y="7220494"/>
              <a:ext cx="968153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2" name="Freeform 776">
              <a:extLst>
                <a:ext uri="{FF2B5EF4-FFF2-40B4-BE49-F238E27FC236}">
                  <a16:creationId xmlns:a16="http://schemas.microsoft.com/office/drawing/2014/main" id="{3D0A45D9-3BEE-F94D-AEF0-0E5CFF8B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23" y="3719582"/>
              <a:ext cx="2850319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3" name="Freeform 777">
              <a:extLst>
                <a:ext uri="{FF2B5EF4-FFF2-40B4-BE49-F238E27FC236}">
                  <a16:creationId xmlns:a16="http://schemas.microsoft.com/office/drawing/2014/main" id="{53CB7784-F81D-944E-9D0D-A08E43628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8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4" name="Freeform 778">
              <a:extLst>
                <a:ext uri="{FF2B5EF4-FFF2-40B4-BE49-F238E27FC236}">
                  <a16:creationId xmlns:a16="http://schemas.microsoft.com/office/drawing/2014/main" id="{78C187FE-D550-CF4D-A39B-06BB6283E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6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5" name="Freeform 779">
              <a:extLst>
                <a:ext uri="{FF2B5EF4-FFF2-40B4-BE49-F238E27FC236}">
                  <a16:creationId xmlns:a16="http://schemas.microsoft.com/office/drawing/2014/main" id="{12CB6358-679D-D146-B9C8-090F476E3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2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6" name="Freeform 780">
              <a:extLst>
                <a:ext uri="{FF2B5EF4-FFF2-40B4-BE49-F238E27FC236}">
                  <a16:creationId xmlns:a16="http://schemas.microsoft.com/office/drawing/2014/main" id="{841DD1AA-9337-B549-AFAB-89952F53A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08" y="3776917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7" name="Freeform 782">
              <a:extLst>
                <a:ext uri="{FF2B5EF4-FFF2-40B4-BE49-F238E27FC236}">
                  <a16:creationId xmlns:a16="http://schemas.microsoft.com/office/drawing/2014/main" id="{D100017D-8257-B144-A167-FE313C5A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14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8" name="Freeform 783">
              <a:extLst>
                <a:ext uri="{FF2B5EF4-FFF2-40B4-BE49-F238E27FC236}">
                  <a16:creationId xmlns:a16="http://schemas.microsoft.com/office/drawing/2014/main" id="{BC0FA3BA-E14B-7D44-BE7C-A6A133DD7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3936196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9" name="Freeform 784">
              <a:extLst>
                <a:ext uri="{FF2B5EF4-FFF2-40B4-BE49-F238E27FC236}">
                  <a16:creationId xmlns:a16="http://schemas.microsoft.com/office/drawing/2014/main" id="{3F572AFA-2F1F-BA43-9EC2-4B4CD6527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4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0" name="Freeform 785">
              <a:extLst>
                <a:ext uri="{FF2B5EF4-FFF2-40B4-BE49-F238E27FC236}">
                  <a16:creationId xmlns:a16="http://schemas.microsoft.com/office/drawing/2014/main" id="{7B70EC47-1C13-CF4A-A461-2A6D45B36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71" y="4589231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1" name="Freeform 786">
              <a:extLst>
                <a:ext uri="{FF2B5EF4-FFF2-40B4-BE49-F238E27FC236}">
                  <a16:creationId xmlns:a16="http://schemas.microsoft.com/office/drawing/2014/main" id="{12A392CC-1BBA-AC44-B019-F35E3124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22" y="4796293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2" name="Freeform 787">
              <a:extLst>
                <a:ext uri="{FF2B5EF4-FFF2-40B4-BE49-F238E27FC236}">
                  <a16:creationId xmlns:a16="http://schemas.microsoft.com/office/drawing/2014/main" id="{EB99E5CD-A02F-DB41-95C4-E6D1C5425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62" y="4777182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3" name="Freeform 788">
              <a:extLst>
                <a:ext uri="{FF2B5EF4-FFF2-40B4-BE49-F238E27FC236}">
                  <a16:creationId xmlns:a16="http://schemas.microsoft.com/office/drawing/2014/main" id="{1B66549E-BEEA-ED46-9949-DB6BA3600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190" y="4974684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4" name="Freeform 789">
              <a:extLst>
                <a:ext uri="{FF2B5EF4-FFF2-40B4-BE49-F238E27FC236}">
                  <a16:creationId xmlns:a16="http://schemas.microsoft.com/office/drawing/2014/main" id="{6E1727ED-01D6-E343-AA6D-6EB8B02A9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78" y="5067066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5" name="Freeform 790">
              <a:extLst>
                <a:ext uri="{FF2B5EF4-FFF2-40B4-BE49-F238E27FC236}">
                  <a16:creationId xmlns:a16="http://schemas.microsoft.com/office/drawing/2014/main" id="{7AE1A1BC-9ED7-7E4A-B930-92C063B70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75" y="4946015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6" name="Freeform 791">
              <a:extLst>
                <a:ext uri="{FF2B5EF4-FFF2-40B4-BE49-F238E27FC236}">
                  <a16:creationId xmlns:a16="http://schemas.microsoft.com/office/drawing/2014/main" id="{2F3B2BC0-70DC-B74B-A4FB-766F85A22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34713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7" name="Freeform 792">
              <a:extLst>
                <a:ext uri="{FF2B5EF4-FFF2-40B4-BE49-F238E27FC236}">
                  <a16:creationId xmlns:a16="http://schemas.microsoft.com/office/drawing/2014/main" id="{6C1DD63A-F0D3-1549-AF5A-C7D9CA6C3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54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8" name="Freeform 793">
              <a:extLst>
                <a:ext uri="{FF2B5EF4-FFF2-40B4-BE49-F238E27FC236}">
                  <a16:creationId xmlns:a16="http://schemas.microsoft.com/office/drawing/2014/main" id="{D287E316-EBB5-BF4B-9734-496623EC5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86" y="4206967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9" name="Freeform 794">
              <a:extLst>
                <a:ext uri="{FF2B5EF4-FFF2-40B4-BE49-F238E27FC236}">
                  <a16:creationId xmlns:a16="http://schemas.microsoft.com/office/drawing/2014/main" id="{450F2017-AE49-884B-9608-7A8162E9F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32" y="4394915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0" name="Freeform 795">
              <a:extLst>
                <a:ext uri="{FF2B5EF4-FFF2-40B4-BE49-F238E27FC236}">
                  <a16:creationId xmlns:a16="http://schemas.microsoft.com/office/drawing/2014/main" id="{B4B4E932-DB86-8945-AC0E-6571734ED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55" y="4394915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1" name="Freeform 796">
              <a:extLst>
                <a:ext uri="{FF2B5EF4-FFF2-40B4-BE49-F238E27FC236}">
                  <a16:creationId xmlns:a16="http://schemas.microsoft.com/office/drawing/2014/main" id="{29DF834D-7899-C646-AA02-37F15EF41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07" y="3802406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2" name="Freeform 797">
              <a:extLst>
                <a:ext uri="{FF2B5EF4-FFF2-40B4-BE49-F238E27FC236}">
                  <a16:creationId xmlns:a16="http://schemas.microsoft.com/office/drawing/2014/main" id="{2C745083-2331-1E44-A2D0-1A689E493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8291DC3C-FC51-7242-9F11-9AE3A380148D}"/>
              </a:ext>
            </a:extLst>
          </p:cNvPr>
          <p:cNvGrpSpPr/>
          <p:nvPr/>
        </p:nvGrpSpPr>
        <p:grpSpPr>
          <a:xfrm>
            <a:off x="5678145" y="6152184"/>
            <a:ext cx="3169438" cy="3169438"/>
            <a:chOff x="15216257" y="6270171"/>
            <a:chExt cx="3169438" cy="3169438"/>
          </a:xfrm>
        </p:grpSpPr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4DB2943-10FE-AB4F-86B9-1CAD4EE8316E}"/>
                </a:ext>
              </a:extLst>
            </p:cNvPr>
            <p:cNvSpPr/>
            <p:nvPr/>
          </p:nvSpPr>
          <p:spPr>
            <a:xfrm flipH="1">
              <a:off x="16257953" y="7311867"/>
              <a:ext cx="1086046" cy="1086046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90%</a:t>
              </a:r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5C5B8680-4DFA-014B-920D-E2428966294D}"/>
                </a:ext>
              </a:extLst>
            </p:cNvPr>
            <p:cNvSpPr/>
            <p:nvPr/>
          </p:nvSpPr>
          <p:spPr>
            <a:xfrm flipH="1">
              <a:off x="15991096" y="7045010"/>
              <a:ext cx="1619761" cy="1619761"/>
            </a:xfrm>
            <a:prstGeom prst="ellipse">
              <a:avLst/>
            </a:prstGeom>
            <a:noFill/>
            <a:ln w="127000">
              <a:solidFill>
                <a:schemeClr val="accent3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4151E94B-FD74-2442-A01F-D900BA3F9D8D}"/>
                </a:ext>
              </a:extLst>
            </p:cNvPr>
            <p:cNvSpPr/>
            <p:nvPr/>
          </p:nvSpPr>
          <p:spPr>
            <a:xfrm flipH="1">
              <a:off x="15727639" y="6781553"/>
              <a:ext cx="2146675" cy="2146675"/>
            </a:xfrm>
            <a:prstGeom prst="ellipse">
              <a:avLst/>
            </a:prstGeom>
            <a:noFill/>
            <a:ln w="127000">
              <a:solidFill>
                <a:schemeClr val="accent3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B440B922-3AB6-C243-AD1A-DC533F8A4FFD}"/>
                </a:ext>
              </a:extLst>
            </p:cNvPr>
            <p:cNvSpPr/>
            <p:nvPr/>
          </p:nvSpPr>
          <p:spPr>
            <a:xfrm flipH="1">
              <a:off x="15472254" y="6526170"/>
              <a:ext cx="2657442" cy="2657442"/>
            </a:xfrm>
            <a:prstGeom prst="ellipse">
              <a:avLst/>
            </a:prstGeom>
            <a:noFill/>
            <a:ln w="127000">
              <a:solidFill>
                <a:schemeClr val="accent3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1E9B17C9-FBDB-C44E-A2D8-E19FB80DC4F6}"/>
                </a:ext>
              </a:extLst>
            </p:cNvPr>
            <p:cNvSpPr/>
            <p:nvPr/>
          </p:nvSpPr>
          <p:spPr>
            <a:xfrm flipH="1">
              <a:off x="15216257" y="6270171"/>
              <a:ext cx="3169438" cy="3169438"/>
            </a:xfrm>
            <a:prstGeom prst="ellipse">
              <a:avLst/>
            </a:prstGeom>
            <a:noFill/>
            <a:ln w="127000">
              <a:solidFill>
                <a:schemeClr val="accent3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43A70FF7-7E18-B14C-B929-4F428960BE0C}"/>
              </a:ext>
            </a:extLst>
          </p:cNvPr>
          <p:cNvGrpSpPr/>
          <p:nvPr/>
        </p:nvGrpSpPr>
        <p:grpSpPr>
          <a:xfrm>
            <a:off x="10672176" y="5636368"/>
            <a:ext cx="3169438" cy="3169438"/>
            <a:chOff x="15216257" y="6270171"/>
            <a:chExt cx="3169438" cy="3169438"/>
          </a:xfrm>
        </p:grpSpPr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BF4F2504-8D6E-D041-B933-E7EB90DD9D01}"/>
                </a:ext>
              </a:extLst>
            </p:cNvPr>
            <p:cNvSpPr/>
            <p:nvPr/>
          </p:nvSpPr>
          <p:spPr>
            <a:xfrm flipH="1">
              <a:off x="16257953" y="7311867"/>
              <a:ext cx="1086046" cy="1086046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85%</a:t>
              </a: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6552FD92-1C57-9646-90CD-744875CAD02A}"/>
                </a:ext>
              </a:extLst>
            </p:cNvPr>
            <p:cNvSpPr/>
            <p:nvPr/>
          </p:nvSpPr>
          <p:spPr>
            <a:xfrm flipH="1">
              <a:off x="15991096" y="7045010"/>
              <a:ext cx="1619761" cy="1619761"/>
            </a:xfrm>
            <a:prstGeom prst="ellipse">
              <a:avLst/>
            </a:prstGeom>
            <a:noFill/>
            <a:ln w="127000">
              <a:solidFill>
                <a:schemeClr val="accent3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AB857CDB-BADE-734C-BB11-F37912F0E474}"/>
                </a:ext>
              </a:extLst>
            </p:cNvPr>
            <p:cNvSpPr/>
            <p:nvPr/>
          </p:nvSpPr>
          <p:spPr>
            <a:xfrm flipH="1">
              <a:off x="15727639" y="6781553"/>
              <a:ext cx="2146675" cy="2146675"/>
            </a:xfrm>
            <a:prstGeom prst="ellipse">
              <a:avLst/>
            </a:prstGeom>
            <a:noFill/>
            <a:ln w="127000">
              <a:solidFill>
                <a:schemeClr val="accent3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930CE6B-EF5D-CD47-9B76-2FB8710E3776}"/>
                </a:ext>
              </a:extLst>
            </p:cNvPr>
            <p:cNvSpPr/>
            <p:nvPr/>
          </p:nvSpPr>
          <p:spPr>
            <a:xfrm flipH="1">
              <a:off x="15472254" y="6526170"/>
              <a:ext cx="2657442" cy="2657442"/>
            </a:xfrm>
            <a:prstGeom prst="ellipse">
              <a:avLst/>
            </a:prstGeom>
            <a:noFill/>
            <a:ln w="127000">
              <a:solidFill>
                <a:schemeClr val="accent3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B5420413-6CF3-4F4D-B345-83261E998853}"/>
                </a:ext>
              </a:extLst>
            </p:cNvPr>
            <p:cNvSpPr/>
            <p:nvPr/>
          </p:nvSpPr>
          <p:spPr>
            <a:xfrm flipH="1">
              <a:off x="15216257" y="6270171"/>
              <a:ext cx="3169438" cy="3169438"/>
            </a:xfrm>
            <a:prstGeom prst="ellipse">
              <a:avLst/>
            </a:prstGeom>
            <a:noFill/>
            <a:ln w="127000">
              <a:solidFill>
                <a:schemeClr val="accent3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F296E623-E18C-C349-9668-F67D408D1441}"/>
              </a:ext>
            </a:extLst>
          </p:cNvPr>
          <p:cNvGrpSpPr/>
          <p:nvPr/>
        </p:nvGrpSpPr>
        <p:grpSpPr>
          <a:xfrm>
            <a:off x="15010260" y="7188721"/>
            <a:ext cx="3169438" cy="3169438"/>
            <a:chOff x="15216257" y="6270171"/>
            <a:chExt cx="3169438" cy="3169438"/>
          </a:xfrm>
        </p:grpSpPr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FF7D2F3A-E0F5-0E44-8775-4922F1B3FE73}"/>
                </a:ext>
              </a:extLst>
            </p:cNvPr>
            <p:cNvSpPr/>
            <p:nvPr/>
          </p:nvSpPr>
          <p:spPr>
            <a:xfrm flipH="1">
              <a:off x="16257953" y="7311867"/>
              <a:ext cx="1086046" cy="1086046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70%</a:t>
              </a:r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8F4D2C75-B143-A94F-9F79-522BE0B11E0D}"/>
                </a:ext>
              </a:extLst>
            </p:cNvPr>
            <p:cNvSpPr/>
            <p:nvPr/>
          </p:nvSpPr>
          <p:spPr>
            <a:xfrm flipH="1">
              <a:off x="15991096" y="7045010"/>
              <a:ext cx="1619761" cy="1619761"/>
            </a:xfrm>
            <a:prstGeom prst="ellipse">
              <a:avLst/>
            </a:prstGeom>
            <a:noFill/>
            <a:ln w="127000">
              <a:solidFill>
                <a:schemeClr val="accent3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8E319909-FB4E-0748-B83A-CB893DE0FB2F}"/>
                </a:ext>
              </a:extLst>
            </p:cNvPr>
            <p:cNvSpPr/>
            <p:nvPr/>
          </p:nvSpPr>
          <p:spPr>
            <a:xfrm flipH="1">
              <a:off x="15727639" y="6781553"/>
              <a:ext cx="2146675" cy="2146675"/>
            </a:xfrm>
            <a:prstGeom prst="ellipse">
              <a:avLst/>
            </a:prstGeom>
            <a:noFill/>
            <a:ln w="127000">
              <a:solidFill>
                <a:schemeClr val="accent3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EA10A285-7730-0F4B-9EF8-34D47CA72B95}"/>
                </a:ext>
              </a:extLst>
            </p:cNvPr>
            <p:cNvSpPr/>
            <p:nvPr/>
          </p:nvSpPr>
          <p:spPr>
            <a:xfrm flipH="1">
              <a:off x="15472254" y="6526170"/>
              <a:ext cx="2657442" cy="2657442"/>
            </a:xfrm>
            <a:prstGeom prst="ellipse">
              <a:avLst/>
            </a:prstGeom>
            <a:noFill/>
            <a:ln w="127000">
              <a:solidFill>
                <a:schemeClr val="accent3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2E25D792-0B09-504B-B960-F508818E3775}"/>
                </a:ext>
              </a:extLst>
            </p:cNvPr>
            <p:cNvSpPr/>
            <p:nvPr/>
          </p:nvSpPr>
          <p:spPr>
            <a:xfrm flipH="1">
              <a:off x="15216257" y="6270171"/>
              <a:ext cx="3169438" cy="3169438"/>
            </a:xfrm>
            <a:prstGeom prst="ellipse">
              <a:avLst/>
            </a:prstGeom>
            <a:noFill/>
            <a:ln w="127000">
              <a:solidFill>
                <a:schemeClr val="accent3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6655E9-706E-334C-9AA2-7C86ECA045D6}"/>
              </a:ext>
            </a:extLst>
          </p:cNvPr>
          <p:cNvGrpSpPr/>
          <p:nvPr/>
        </p:nvGrpSpPr>
        <p:grpSpPr>
          <a:xfrm>
            <a:off x="3536030" y="4063481"/>
            <a:ext cx="16585772" cy="7516039"/>
            <a:chOff x="15907324" y="3525598"/>
            <a:chExt cx="16585772" cy="7516039"/>
          </a:xfrm>
          <a:solidFill>
            <a:schemeClr val="accent3"/>
          </a:solidFill>
        </p:grpSpPr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B09A895E-D445-A34D-ADCA-DCAA7E10C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9442" y="5945025"/>
              <a:ext cx="755392" cy="750184"/>
            </a:xfrm>
            <a:custGeom>
              <a:avLst/>
              <a:gdLst>
                <a:gd name="T0" fmla="*/ 601 w 640"/>
                <a:gd name="T1" fmla="*/ 281 h 636"/>
                <a:gd name="T2" fmla="*/ 601 w 640"/>
                <a:gd name="T3" fmla="*/ 281 h 636"/>
                <a:gd name="T4" fmla="*/ 529 w 640"/>
                <a:gd name="T5" fmla="*/ 281 h 636"/>
                <a:gd name="T6" fmla="*/ 495 w 640"/>
                <a:gd name="T7" fmla="*/ 198 h 636"/>
                <a:gd name="T8" fmla="*/ 546 w 640"/>
                <a:gd name="T9" fmla="*/ 150 h 636"/>
                <a:gd name="T10" fmla="*/ 550 w 640"/>
                <a:gd name="T11" fmla="*/ 95 h 636"/>
                <a:gd name="T12" fmla="*/ 546 w 640"/>
                <a:gd name="T13" fmla="*/ 95 h 636"/>
                <a:gd name="T14" fmla="*/ 495 w 640"/>
                <a:gd name="T15" fmla="*/ 95 h 636"/>
                <a:gd name="T16" fmla="*/ 440 w 640"/>
                <a:gd name="T17" fmla="*/ 143 h 636"/>
                <a:gd name="T18" fmla="*/ 361 w 640"/>
                <a:gd name="T19" fmla="*/ 109 h 636"/>
                <a:gd name="T20" fmla="*/ 361 w 640"/>
                <a:gd name="T21" fmla="*/ 37 h 636"/>
                <a:gd name="T22" fmla="*/ 323 w 640"/>
                <a:gd name="T23" fmla="*/ 0 h 636"/>
                <a:gd name="T24" fmla="*/ 323 w 640"/>
                <a:gd name="T25" fmla="*/ 0 h 636"/>
                <a:gd name="T26" fmla="*/ 285 w 640"/>
                <a:gd name="T27" fmla="*/ 37 h 636"/>
                <a:gd name="T28" fmla="*/ 285 w 640"/>
                <a:gd name="T29" fmla="*/ 109 h 636"/>
                <a:gd name="T30" fmla="*/ 202 w 640"/>
                <a:gd name="T31" fmla="*/ 140 h 636"/>
                <a:gd name="T32" fmla="*/ 151 w 640"/>
                <a:gd name="T33" fmla="*/ 88 h 636"/>
                <a:gd name="T34" fmla="*/ 96 w 640"/>
                <a:gd name="T35" fmla="*/ 88 h 636"/>
                <a:gd name="T36" fmla="*/ 96 w 640"/>
                <a:gd name="T37" fmla="*/ 88 h 636"/>
                <a:gd name="T38" fmla="*/ 96 w 640"/>
                <a:gd name="T39" fmla="*/ 143 h 636"/>
                <a:gd name="T40" fmla="*/ 147 w 640"/>
                <a:gd name="T41" fmla="*/ 195 h 636"/>
                <a:gd name="T42" fmla="*/ 113 w 640"/>
                <a:gd name="T43" fmla="*/ 274 h 636"/>
                <a:gd name="T44" fmla="*/ 37 w 640"/>
                <a:gd name="T45" fmla="*/ 274 h 636"/>
                <a:gd name="T46" fmla="*/ 0 w 640"/>
                <a:gd name="T47" fmla="*/ 312 h 636"/>
                <a:gd name="T48" fmla="*/ 0 w 640"/>
                <a:gd name="T49" fmla="*/ 312 h 636"/>
                <a:gd name="T50" fmla="*/ 37 w 640"/>
                <a:gd name="T51" fmla="*/ 353 h 636"/>
                <a:gd name="T52" fmla="*/ 110 w 640"/>
                <a:gd name="T53" fmla="*/ 353 h 636"/>
                <a:gd name="T54" fmla="*/ 144 w 640"/>
                <a:gd name="T55" fmla="*/ 435 h 636"/>
                <a:gd name="T56" fmla="*/ 89 w 640"/>
                <a:gd name="T57" fmla="*/ 484 h 636"/>
                <a:gd name="T58" fmla="*/ 89 w 640"/>
                <a:gd name="T59" fmla="*/ 539 h 636"/>
                <a:gd name="T60" fmla="*/ 89 w 640"/>
                <a:gd name="T61" fmla="*/ 539 h 636"/>
                <a:gd name="T62" fmla="*/ 144 w 640"/>
                <a:gd name="T63" fmla="*/ 542 h 636"/>
                <a:gd name="T64" fmla="*/ 196 w 640"/>
                <a:gd name="T65" fmla="*/ 490 h 636"/>
                <a:gd name="T66" fmla="*/ 278 w 640"/>
                <a:gd name="T67" fmla="*/ 525 h 636"/>
                <a:gd name="T68" fmla="*/ 278 w 640"/>
                <a:gd name="T69" fmla="*/ 597 h 636"/>
                <a:gd name="T70" fmla="*/ 316 w 640"/>
                <a:gd name="T71" fmla="*/ 635 h 636"/>
                <a:gd name="T72" fmla="*/ 316 w 640"/>
                <a:gd name="T73" fmla="*/ 635 h 636"/>
                <a:gd name="T74" fmla="*/ 354 w 640"/>
                <a:gd name="T75" fmla="*/ 597 h 636"/>
                <a:gd name="T76" fmla="*/ 354 w 640"/>
                <a:gd name="T77" fmla="*/ 525 h 636"/>
                <a:gd name="T78" fmla="*/ 436 w 640"/>
                <a:gd name="T79" fmla="*/ 494 h 636"/>
                <a:gd name="T80" fmla="*/ 488 w 640"/>
                <a:gd name="T81" fmla="*/ 545 h 636"/>
                <a:gd name="T82" fmla="*/ 543 w 640"/>
                <a:gd name="T83" fmla="*/ 545 h 636"/>
                <a:gd name="T84" fmla="*/ 543 w 640"/>
                <a:gd name="T85" fmla="*/ 545 h 636"/>
                <a:gd name="T86" fmla="*/ 543 w 640"/>
                <a:gd name="T87" fmla="*/ 490 h 636"/>
                <a:gd name="T88" fmla="*/ 491 w 640"/>
                <a:gd name="T89" fmla="*/ 439 h 636"/>
                <a:gd name="T90" fmla="*/ 526 w 640"/>
                <a:gd name="T91" fmla="*/ 360 h 636"/>
                <a:gd name="T92" fmla="*/ 598 w 640"/>
                <a:gd name="T93" fmla="*/ 360 h 636"/>
                <a:gd name="T94" fmla="*/ 639 w 640"/>
                <a:gd name="T95" fmla="*/ 322 h 636"/>
                <a:gd name="T96" fmla="*/ 639 w 640"/>
                <a:gd name="T97" fmla="*/ 322 h 636"/>
                <a:gd name="T98" fmla="*/ 601 w 640"/>
                <a:gd name="T99" fmla="*/ 281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0" h="636">
                  <a:moveTo>
                    <a:pt x="601" y="281"/>
                  </a:moveTo>
                  <a:lnTo>
                    <a:pt x="601" y="281"/>
                  </a:lnTo>
                  <a:cubicBezTo>
                    <a:pt x="529" y="281"/>
                    <a:pt x="529" y="281"/>
                    <a:pt x="529" y="281"/>
                  </a:cubicBezTo>
                  <a:cubicBezTo>
                    <a:pt x="522" y="250"/>
                    <a:pt x="512" y="222"/>
                    <a:pt x="495" y="198"/>
                  </a:cubicBezTo>
                  <a:cubicBezTo>
                    <a:pt x="546" y="150"/>
                    <a:pt x="546" y="150"/>
                    <a:pt x="546" y="150"/>
                  </a:cubicBezTo>
                  <a:cubicBezTo>
                    <a:pt x="563" y="133"/>
                    <a:pt x="563" y="109"/>
                    <a:pt x="550" y="95"/>
                  </a:cubicBezTo>
                  <a:lnTo>
                    <a:pt x="546" y="95"/>
                  </a:lnTo>
                  <a:cubicBezTo>
                    <a:pt x="532" y="78"/>
                    <a:pt x="508" y="78"/>
                    <a:pt x="495" y="95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19" y="126"/>
                    <a:pt x="391" y="116"/>
                    <a:pt x="361" y="109"/>
                  </a:cubicBezTo>
                  <a:cubicBezTo>
                    <a:pt x="361" y="37"/>
                    <a:pt x="361" y="37"/>
                    <a:pt x="361" y="37"/>
                  </a:cubicBezTo>
                  <a:cubicBezTo>
                    <a:pt x="361" y="16"/>
                    <a:pt x="343" y="0"/>
                    <a:pt x="323" y="0"/>
                  </a:cubicBezTo>
                  <a:lnTo>
                    <a:pt x="323" y="0"/>
                  </a:lnTo>
                  <a:cubicBezTo>
                    <a:pt x="302" y="0"/>
                    <a:pt x="285" y="16"/>
                    <a:pt x="285" y="37"/>
                  </a:cubicBezTo>
                  <a:cubicBezTo>
                    <a:pt x="285" y="109"/>
                    <a:pt x="285" y="109"/>
                    <a:pt x="285" y="109"/>
                  </a:cubicBezTo>
                  <a:cubicBezTo>
                    <a:pt x="254" y="112"/>
                    <a:pt x="226" y="126"/>
                    <a:pt x="202" y="140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37" y="74"/>
                    <a:pt x="113" y="74"/>
                    <a:pt x="96" y="88"/>
                  </a:cubicBezTo>
                  <a:lnTo>
                    <a:pt x="96" y="88"/>
                  </a:lnTo>
                  <a:cubicBezTo>
                    <a:pt x="82" y="102"/>
                    <a:pt x="82" y="126"/>
                    <a:pt x="96" y="143"/>
                  </a:cubicBezTo>
                  <a:cubicBezTo>
                    <a:pt x="147" y="195"/>
                    <a:pt x="147" y="195"/>
                    <a:pt x="147" y="195"/>
                  </a:cubicBezTo>
                  <a:cubicBezTo>
                    <a:pt x="130" y="219"/>
                    <a:pt x="116" y="246"/>
                    <a:pt x="113" y="274"/>
                  </a:cubicBezTo>
                  <a:cubicBezTo>
                    <a:pt x="37" y="274"/>
                    <a:pt x="37" y="274"/>
                    <a:pt x="37" y="274"/>
                  </a:cubicBezTo>
                  <a:cubicBezTo>
                    <a:pt x="17" y="274"/>
                    <a:pt x="0" y="291"/>
                    <a:pt x="0" y="312"/>
                  </a:cubicBezTo>
                  <a:lnTo>
                    <a:pt x="0" y="312"/>
                  </a:lnTo>
                  <a:cubicBezTo>
                    <a:pt x="0" y="336"/>
                    <a:pt x="17" y="353"/>
                    <a:pt x="37" y="353"/>
                  </a:cubicBezTo>
                  <a:cubicBezTo>
                    <a:pt x="110" y="353"/>
                    <a:pt x="110" y="353"/>
                    <a:pt x="110" y="353"/>
                  </a:cubicBezTo>
                  <a:cubicBezTo>
                    <a:pt x="116" y="384"/>
                    <a:pt x="127" y="411"/>
                    <a:pt x="144" y="435"/>
                  </a:cubicBezTo>
                  <a:cubicBezTo>
                    <a:pt x="89" y="484"/>
                    <a:pt x="89" y="484"/>
                    <a:pt x="89" y="484"/>
                  </a:cubicBezTo>
                  <a:cubicBezTo>
                    <a:pt x="75" y="501"/>
                    <a:pt x="75" y="525"/>
                    <a:pt x="89" y="539"/>
                  </a:cubicBezTo>
                  <a:lnTo>
                    <a:pt x="89" y="539"/>
                  </a:lnTo>
                  <a:cubicBezTo>
                    <a:pt x="106" y="556"/>
                    <a:pt x="130" y="556"/>
                    <a:pt x="144" y="542"/>
                  </a:cubicBezTo>
                  <a:cubicBezTo>
                    <a:pt x="196" y="490"/>
                    <a:pt x="196" y="490"/>
                    <a:pt x="196" y="490"/>
                  </a:cubicBezTo>
                  <a:cubicBezTo>
                    <a:pt x="220" y="507"/>
                    <a:pt x="247" y="518"/>
                    <a:pt x="278" y="525"/>
                  </a:cubicBezTo>
                  <a:cubicBezTo>
                    <a:pt x="278" y="597"/>
                    <a:pt x="278" y="597"/>
                    <a:pt x="278" y="597"/>
                  </a:cubicBezTo>
                  <a:cubicBezTo>
                    <a:pt x="275" y="618"/>
                    <a:pt x="292" y="635"/>
                    <a:pt x="316" y="635"/>
                  </a:cubicBezTo>
                  <a:lnTo>
                    <a:pt x="316" y="635"/>
                  </a:lnTo>
                  <a:cubicBezTo>
                    <a:pt x="336" y="635"/>
                    <a:pt x="354" y="621"/>
                    <a:pt x="354" y="597"/>
                  </a:cubicBezTo>
                  <a:cubicBezTo>
                    <a:pt x="354" y="525"/>
                    <a:pt x="354" y="525"/>
                    <a:pt x="354" y="525"/>
                  </a:cubicBezTo>
                  <a:cubicBezTo>
                    <a:pt x="385" y="521"/>
                    <a:pt x="412" y="507"/>
                    <a:pt x="436" y="494"/>
                  </a:cubicBezTo>
                  <a:cubicBezTo>
                    <a:pt x="488" y="545"/>
                    <a:pt x="488" y="545"/>
                    <a:pt x="488" y="545"/>
                  </a:cubicBezTo>
                  <a:cubicBezTo>
                    <a:pt x="502" y="559"/>
                    <a:pt x="526" y="559"/>
                    <a:pt x="543" y="545"/>
                  </a:cubicBezTo>
                  <a:lnTo>
                    <a:pt x="543" y="545"/>
                  </a:lnTo>
                  <a:cubicBezTo>
                    <a:pt x="557" y="532"/>
                    <a:pt x="557" y="507"/>
                    <a:pt x="543" y="490"/>
                  </a:cubicBezTo>
                  <a:cubicBezTo>
                    <a:pt x="491" y="439"/>
                    <a:pt x="491" y="439"/>
                    <a:pt x="491" y="439"/>
                  </a:cubicBezTo>
                  <a:cubicBezTo>
                    <a:pt x="508" y="415"/>
                    <a:pt x="522" y="387"/>
                    <a:pt x="526" y="360"/>
                  </a:cubicBezTo>
                  <a:cubicBezTo>
                    <a:pt x="598" y="360"/>
                    <a:pt x="598" y="360"/>
                    <a:pt x="598" y="360"/>
                  </a:cubicBezTo>
                  <a:cubicBezTo>
                    <a:pt x="622" y="360"/>
                    <a:pt x="639" y="342"/>
                    <a:pt x="639" y="322"/>
                  </a:cubicBezTo>
                  <a:lnTo>
                    <a:pt x="639" y="322"/>
                  </a:lnTo>
                  <a:cubicBezTo>
                    <a:pt x="639" y="301"/>
                    <a:pt x="622" y="281"/>
                    <a:pt x="601" y="2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1C6A201F-61F3-444C-99BC-AA4A12920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0593" y="3870831"/>
              <a:ext cx="609526" cy="609522"/>
            </a:xfrm>
            <a:custGeom>
              <a:avLst/>
              <a:gdLst>
                <a:gd name="T0" fmla="*/ 485 w 517"/>
                <a:gd name="T1" fmla="*/ 230 h 517"/>
                <a:gd name="T2" fmla="*/ 485 w 517"/>
                <a:gd name="T3" fmla="*/ 230 h 517"/>
                <a:gd name="T4" fmla="*/ 426 w 517"/>
                <a:gd name="T5" fmla="*/ 230 h 517"/>
                <a:gd name="T6" fmla="*/ 399 w 517"/>
                <a:gd name="T7" fmla="*/ 165 h 517"/>
                <a:gd name="T8" fmla="*/ 444 w 517"/>
                <a:gd name="T9" fmla="*/ 124 h 517"/>
                <a:gd name="T10" fmla="*/ 444 w 517"/>
                <a:gd name="T11" fmla="*/ 79 h 517"/>
                <a:gd name="T12" fmla="*/ 444 w 517"/>
                <a:gd name="T13" fmla="*/ 79 h 517"/>
                <a:gd name="T14" fmla="*/ 399 w 517"/>
                <a:gd name="T15" fmla="*/ 79 h 517"/>
                <a:gd name="T16" fmla="*/ 358 w 517"/>
                <a:gd name="T17" fmla="*/ 120 h 517"/>
                <a:gd name="T18" fmla="*/ 292 w 517"/>
                <a:gd name="T19" fmla="*/ 93 h 517"/>
                <a:gd name="T20" fmla="*/ 292 w 517"/>
                <a:gd name="T21" fmla="*/ 34 h 517"/>
                <a:gd name="T22" fmla="*/ 261 w 517"/>
                <a:gd name="T23" fmla="*/ 0 h 517"/>
                <a:gd name="T24" fmla="*/ 261 w 517"/>
                <a:gd name="T25" fmla="*/ 0 h 517"/>
                <a:gd name="T26" fmla="*/ 230 w 517"/>
                <a:gd name="T27" fmla="*/ 31 h 517"/>
                <a:gd name="T28" fmla="*/ 230 w 517"/>
                <a:gd name="T29" fmla="*/ 89 h 517"/>
                <a:gd name="T30" fmla="*/ 165 w 517"/>
                <a:gd name="T31" fmla="*/ 117 h 517"/>
                <a:gd name="T32" fmla="*/ 124 w 517"/>
                <a:gd name="T33" fmla="*/ 75 h 517"/>
                <a:gd name="T34" fmla="*/ 79 w 517"/>
                <a:gd name="T35" fmla="*/ 75 h 517"/>
                <a:gd name="T36" fmla="*/ 79 w 517"/>
                <a:gd name="T37" fmla="*/ 75 h 517"/>
                <a:gd name="T38" fmla="*/ 79 w 517"/>
                <a:gd name="T39" fmla="*/ 117 h 517"/>
                <a:gd name="T40" fmla="*/ 120 w 517"/>
                <a:gd name="T41" fmla="*/ 161 h 517"/>
                <a:gd name="T42" fmla="*/ 93 w 517"/>
                <a:gd name="T43" fmla="*/ 223 h 517"/>
                <a:gd name="T44" fmla="*/ 34 w 517"/>
                <a:gd name="T45" fmla="*/ 223 h 517"/>
                <a:gd name="T46" fmla="*/ 0 w 517"/>
                <a:gd name="T47" fmla="*/ 254 h 517"/>
                <a:gd name="T48" fmla="*/ 0 w 517"/>
                <a:gd name="T49" fmla="*/ 254 h 517"/>
                <a:gd name="T50" fmla="*/ 31 w 517"/>
                <a:gd name="T51" fmla="*/ 285 h 517"/>
                <a:gd name="T52" fmla="*/ 90 w 517"/>
                <a:gd name="T53" fmla="*/ 289 h 517"/>
                <a:gd name="T54" fmla="*/ 117 w 517"/>
                <a:gd name="T55" fmla="*/ 354 h 517"/>
                <a:gd name="T56" fmla="*/ 76 w 517"/>
                <a:gd name="T57" fmla="*/ 395 h 517"/>
                <a:gd name="T58" fmla="*/ 76 w 517"/>
                <a:gd name="T59" fmla="*/ 436 h 517"/>
                <a:gd name="T60" fmla="*/ 76 w 517"/>
                <a:gd name="T61" fmla="*/ 436 h 517"/>
                <a:gd name="T62" fmla="*/ 117 w 517"/>
                <a:gd name="T63" fmla="*/ 436 h 517"/>
                <a:gd name="T64" fmla="*/ 162 w 517"/>
                <a:gd name="T65" fmla="*/ 399 h 517"/>
                <a:gd name="T66" fmla="*/ 224 w 517"/>
                <a:gd name="T67" fmla="*/ 426 h 517"/>
                <a:gd name="T68" fmla="*/ 224 w 517"/>
                <a:gd name="T69" fmla="*/ 485 h 517"/>
                <a:gd name="T70" fmla="*/ 255 w 517"/>
                <a:gd name="T71" fmla="*/ 516 h 517"/>
                <a:gd name="T72" fmla="*/ 255 w 517"/>
                <a:gd name="T73" fmla="*/ 516 h 517"/>
                <a:gd name="T74" fmla="*/ 285 w 517"/>
                <a:gd name="T75" fmla="*/ 485 h 517"/>
                <a:gd name="T76" fmla="*/ 289 w 517"/>
                <a:gd name="T77" fmla="*/ 426 h 517"/>
                <a:gd name="T78" fmla="*/ 354 w 517"/>
                <a:gd name="T79" fmla="*/ 399 h 517"/>
                <a:gd name="T80" fmla="*/ 395 w 517"/>
                <a:gd name="T81" fmla="*/ 443 h 517"/>
                <a:gd name="T82" fmla="*/ 437 w 517"/>
                <a:gd name="T83" fmla="*/ 443 h 517"/>
                <a:gd name="T84" fmla="*/ 437 w 517"/>
                <a:gd name="T85" fmla="*/ 443 h 517"/>
                <a:gd name="T86" fmla="*/ 440 w 517"/>
                <a:gd name="T87" fmla="*/ 399 h 517"/>
                <a:gd name="T88" fmla="*/ 399 w 517"/>
                <a:gd name="T89" fmla="*/ 357 h 517"/>
                <a:gd name="T90" fmla="*/ 426 w 517"/>
                <a:gd name="T91" fmla="*/ 292 h 517"/>
                <a:gd name="T92" fmla="*/ 485 w 517"/>
                <a:gd name="T93" fmla="*/ 292 h 517"/>
                <a:gd name="T94" fmla="*/ 516 w 517"/>
                <a:gd name="T95" fmla="*/ 261 h 517"/>
                <a:gd name="T96" fmla="*/ 516 w 517"/>
                <a:gd name="T97" fmla="*/ 261 h 517"/>
                <a:gd name="T98" fmla="*/ 485 w 517"/>
                <a:gd name="T99" fmla="*/ 23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7" h="517">
                  <a:moveTo>
                    <a:pt x="485" y="230"/>
                  </a:moveTo>
                  <a:lnTo>
                    <a:pt x="485" y="230"/>
                  </a:lnTo>
                  <a:cubicBezTo>
                    <a:pt x="426" y="230"/>
                    <a:pt x="426" y="230"/>
                    <a:pt x="426" y="230"/>
                  </a:cubicBezTo>
                  <a:cubicBezTo>
                    <a:pt x="423" y="206"/>
                    <a:pt x="413" y="182"/>
                    <a:pt x="399" y="165"/>
                  </a:cubicBezTo>
                  <a:cubicBezTo>
                    <a:pt x="444" y="124"/>
                    <a:pt x="444" y="124"/>
                    <a:pt x="444" y="124"/>
                  </a:cubicBezTo>
                  <a:cubicBezTo>
                    <a:pt x="454" y="110"/>
                    <a:pt x="454" y="93"/>
                    <a:pt x="444" y="79"/>
                  </a:cubicBezTo>
                  <a:lnTo>
                    <a:pt x="444" y="79"/>
                  </a:lnTo>
                  <a:cubicBezTo>
                    <a:pt x="430" y="65"/>
                    <a:pt x="413" y="65"/>
                    <a:pt x="399" y="79"/>
                  </a:cubicBezTo>
                  <a:cubicBezTo>
                    <a:pt x="358" y="120"/>
                    <a:pt x="358" y="120"/>
                    <a:pt x="358" y="120"/>
                  </a:cubicBezTo>
                  <a:cubicBezTo>
                    <a:pt x="337" y="106"/>
                    <a:pt x="316" y="96"/>
                    <a:pt x="292" y="93"/>
                  </a:cubicBezTo>
                  <a:cubicBezTo>
                    <a:pt x="292" y="34"/>
                    <a:pt x="292" y="34"/>
                    <a:pt x="292" y="34"/>
                  </a:cubicBezTo>
                  <a:cubicBezTo>
                    <a:pt x="292" y="17"/>
                    <a:pt x="279" y="0"/>
                    <a:pt x="261" y="0"/>
                  </a:cubicBezTo>
                  <a:lnTo>
                    <a:pt x="261" y="0"/>
                  </a:lnTo>
                  <a:cubicBezTo>
                    <a:pt x="244" y="0"/>
                    <a:pt x="230" y="14"/>
                    <a:pt x="230" y="31"/>
                  </a:cubicBezTo>
                  <a:cubicBezTo>
                    <a:pt x="230" y="89"/>
                    <a:pt x="230" y="89"/>
                    <a:pt x="230" y="89"/>
                  </a:cubicBezTo>
                  <a:cubicBezTo>
                    <a:pt x="206" y="96"/>
                    <a:pt x="182" y="103"/>
                    <a:pt x="165" y="117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10" y="62"/>
                    <a:pt x="93" y="62"/>
                    <a:pt x="79" y="75"/>
                  </a:cubicBezTo>
                  <a:lnTo>
                    <a:pt x="79" y="75"/>
                  </a:lnTo>
                  <a:cubicBezTo>
                    <a:pt x="65" y="86"/>
                    <a:pt x="65" y="106"/>
                    <a:pt x="79" y="117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07" y="179"/>
                    <a:pt x="96" y="199"/>
                    <a:pt x="93" y="223"/>
                  </a:cubicBezTo>
                  <a:cubicBezTo>
                    <a:pt x="34" y="223"/>
                    <a:pt x="34" y="223"/>
                    <a:pt x="34" y="223"/>
                  </a:cubicBezTo>
                  <a:cubicBezTo>
                    <a:pt x="17" y="223"/>
                    <a:pt x="0" y="237"/>
                    <a:pt x="0" y="254"/>
                  </a:cubicBezTo>
                  <a:lnTo>
                    <a:pt x="0" y="254"/>
                  </a:lnTo>
                  <a:cubicBezTo>
                    <a:pt x="0" y="271"/>
                    <a:pt x="14" y="285"/>
                    <a:pt x="31" y="285"/>
                  </a:cubicBezTo>
                  <a:cubicBezTo>
                    <a:pt x="90" y="289"/>
                    <a:pt x="90" y="289"/>
                    <a:pt x="90" y="289"/>
                  </a:cubicBezTo>
                  <a:cubicBezTo>
                    <a:pt x="96" y="313"/>
                    <a:pt x="103" y="333"/>
                    <a:pt x="117" y="354"/>
                  </a:cubicBezTo>
                  <a:cubicBezTo>
                    <a:pt x="76" y="395"/>
                    <a:pt x="76" y="395"/>
                    <a:pt x="76" y="395"/>
                  </a:cubicBezTo>
                  <a:cubicBezTo>
                    <a:pt x="62" y="406"/>
                    <a:pt x="62" y="426"/>
                    <a:pt x="76" y="436"/>
                  </a:cubicBezTo>
                  <a:lnTo>
                    <a:pt x="76" y="436"/>
                  </a:lnTo>
                  <a:cubicBezTo>
                    <a:pt x="86" y="450"/>
                    <a:pt x="107" y="450"/>
                    <a:pt x="117" y="436"/>
                  </a:cubicBezTo>
                  <a:cubicBezTo>
                    <a:pt x="162" y="399"/>
                    <a:pt x="162" y="399"/>
                    <a:pt x="162" y="399"/>
                  </a:cubicBezTo>
                  <a:cubicBezTo>
                    <a:pt x="179" y="412"/>
                    <a:pt x="203" y="419"/>
                    <a:pt x="224" y="426"/>
                  </a:cubicBezTo>
                  <a:cubicBezTo>
                    <a:pt x="224" y="485"/>
                    <a:pt x="224" y="485"/>
                    <a:pt x="224" y="485"/>
                  </a:cubicBezTo>
                  <a:cubicBezTo>
                    <a:pt x="224" y="502"/>
                    <a:pt x="237" y="516"/>
                    <a:pt x="255" y="516"/>
                  </a:cubicBezTo>
                  <a:lnTo>
                    <a:pt x="255" y="516"/>
                  </a:lnTo>
                  <a:cubicBezTo>
                    <a:pt x="272" y="516"/>
                    <a:pt x="285" y="502"/>
                    <a:pt x="285" y="485"/>
                  </a:cubicBezTo>
                  <a:cubicBezTo>
                    <a:pt x="289" y="426"/>
                    <a:pt x="289" y="426"/>
                    <a:pt x="289" y="426"/>
                  </a:cubicBezTo>
                  <a:cubicBezTo>
                    <a:pt x="313" y="423"/>
                    <a:pt x="334" y="412"/>
                    <a:pt x="354" y="399"/>
                  </a:cubicBezTo>
                  <a:cubicBezTo>
                    <a:pt x="395" y="443"/>
                    <a:pt x="395" y="443"/>
                    <a:pt x="395" y="443"/>
                  </a:cubicBezTo>
                  <a:cubicBezTo>
                    <a:pt x="406" y="454"/>
                    <a:pt x="426" y="454"/>
                    <a:pt x="437" y="443"/>
                  </a:cubicBezTo>
                  <a:lnTo>
                    <a:pt x="437" y="443"/>
                  </a:lnTo>
                  <a:cubicBezTo>
                    <a:pt x="450" y="430"/>
                    <a:pt x="450" y="412"/>
                    <a:pt x="440" y="399"/>
                  </a:cubicBezTo>
                  <a:cubicBezTo>
                    <a:pt x="399" y="357"/>
                    <a:pt x="399" y="357"/>
                    <a:pt x="399" y="357"/>
                  </a:cubicBezTo>
                  <a:cubicBezTo>
                    <a:pt x="413" y="337"/>
                    <a:pt x="420" y="316"/>
                    <a:pt x="426" y="292"/>
                  </a:cubicBezTo>
                  <a:cubicBezTo>
                    <a:pt x="485" y="292"/>
                    <a:pt x="485" y="292"/>
                    <a:pt x="485" y="292"/>
                  </a:cubicBezTo>
                  <a:cubicBezTo>
                    <a:pt x="502" y="292"/>
                    <a:pt x="516" y="278"/>
                    <a:pt x="516" y="261"/>
                  </a:cubicBezTo>
                  <a:lnTo>
                    <a:pt x="516" y="261"/>
                  </a:lnTo>
                  <a:cubicBezTo>
                    <a:pt x="516" y="244"/>
                    <a:pt x="502" y="230"/>
                    <a:pt x="485" y="23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183BA210-4299-194F-89DC-A28E7C0B3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848" y="3676213"/>
              <a:ext cx="937730" cy="937730"/>
            </a:xfrm>
            <a:custGeom>
              <a:avLst/>
              <a:gdLst>
                <a:gd name="T0" fmla="*/ 48 w 795"/>
                <a:gd name="T1" fmla="*/ 440 h 794"/>
                <a:gd name="T2" fmla="*/ 48 w 795"/>
                <a:gd name="T3" fmla="*/ 440 h 794"/>
                <a:gd name="T4" fmla="*/ 138 w 795"/>
                <a:gd name="T5" fmla="*/ 440 h 794"/>
                <a:gd name="T6" fmla="*/ 179 w 795"/>
                <a:gd name="T7" fmla="*/ 543 h 794"/>
                <a:gd name="T8" fmla="*/ 114 w 795"/>
                <a:gd name="T9" fmla="*/ 605 h 794"/>
                <a:gd name="T10" fmla="*/ 114 w 795"/>
                <a:gd name="T11" fmla="*/ 673 h 794"/>
                <a:gd name="T12" fmla="*/ 114 w 795"/>
                <a:gd name="T13" fmla="*/ 673 h 794"/>
                <a:gd name="T14" fmla="*/ 182 w 795"/>
                <a:gd name="T15" fmla="*/ 673 h 794"/>
                <a:gd name="T16" fmla="*/ 244 w 795"/>
                <a:gd name="T17" fmla="*/ 611 h 794"/>
                <a:gd name="T18" fmla="*/ 344 w 795"/>
                <a:gd name="T19" fmla="*/ 652 h 794"/>
                <a:gd name="T20" fmla="*/ 344 w 795"/>
                <a:gd name="T21" fmla="*/ 745 h 794"/>
                <a:gd name="T22" fmla="*/ 392 w 795"/>
                <a:gd name="T23" fmla="*/ 793 h 794"/>
                <a:gd name="T24" fmla="*/ 392 w 795"/>
                <a:gd name="T25" fmla="*/ 793 h 794"/>
                <a:gd name="T26" fmla="*/ 440 w 795"/>
                <a:gd name="T27" fmla="*/ 745 h 794"/>
                <a:gd name="T28" fmla="*/ 440 w 795"/>
                <a:gd name="T29" fmla="*/ 656 h 794"/>
                <a:gd name="T30" fmla="*/ 543 w 795"/>
                <a:gd name="T31" fmla="*/ 615 h 794"/>
                <a:gd name="T32" fmla="*/ 605 w 795"/>
                <a:gd name="T33" fmla="*/ 680 h 794"/>
                <a:gd name="T34" fmla="*/ 674 w 795"/>
                <a:gd name="T35" fmla="*/ 680 h 794"/>
                <a:gd name="T36" fmla="*/ 674 w 795"/>
                <a:gd name="T37" fmla="*/ 680 h 794"/>
                <a:gd name="T38" fmla="*/ 674 w 795"/>
                <a:gd name="T39" fmla="*/ 611 h 794"/>
                <a:gd name="T40" fmla="*/ 612 w 795"/>
                <a:gd name="T41" fmla="*/ 550 h 794"/>
                <a:gd name="T42" fmla="*/ 653 w 795"/>
                <a:gd name="T43" fmla="*/ 451 h 794"/>
                <a:gd name="T44" fmla="*/ 743 w 795"/>
                <a:gd name="T45" fmla="*/ 451 h 794"/>
                <a:gd name="T46" fmla="*/ 794 w 795"/>
                <a:gd name="T47" fmla="*/ 402 h 794"/>
                <a:gd name="T48" fmla="*/ 794 w 795"/>
                <a:gd name="T49" fmla="*/ 402 h 794"/>
                <a:gd name="T50" fmla="*/ 746 w 795"/>
                <a:gd name="T51" fmla="*/ 354 h 794"/>
                <a:gd name="T52" fmla="*/ 657 w 795"/>
                <a:gd name="T53" fmla="*/ 354 h 794"/>
                <a:gd name="T54" fmla="*/ 616 w 795"/>
                <a:gd name="T55" fmla="*/ 251 h 794"/>
                <a:gd name="T56" fmla="*/ 681 w 795"/>
                <a:gd name="T57" fmla="*/ 189 h 794"/>
                <a:gd name="T58" fmla="*/ 681 w 795"/>
                <a:gd name="T59" fmla="*/ 121 h 794"/>
                <a:gd name="T60" fmla="*/ 681 w 795"/>
                <a:gd name="T61" fmla="*/ 121 h 794"/>
                <a:gd name="T62" fmla="*/ 612 w 795"/>
                <a:gd name="T63" fmla="*/ 121 h 794"/>
                <a:gd name="T64" fmla="*/ 550 w 795"/>
                <a:gd name="T65" fmla="*/ 182 h 794"/>
                <a:gd name="T66" fmla="*/ 447 w 795"/>
                <a:gd name="T67" fmla="*/ 141 h 794"/>
                <a:gd name="T68" fmla="*/ 451 w 795"/>
                <a:gd name="T69" fmla="*/ 52 h 794"/>
                <a:gd name="T70" fmla="*/ 402 w 795"/>
                <a:gd name="T71" fmla="*/ 0 h 794"/>
                <a:gd name="T72" fmla="*/ 402 w 795"/>
                <a:gd name="T73" fmla="*/ 0 h 794"/>
                <a:gd name="T74" fmla="*/ 354 w 795"/>
                <a:gd name="T75" fmla="*/ 48 h 794"/>
                <a:gd name="T76" fmla="*/ 354 w 795"/>
                <a:gd name="T77" fmla="*/ 138 h 794"/>
                <a:gd name="T78" fmla="*/ 251 w 795"/>
                <a:gd name="T79" fmla="*/ 179 h 794"/>
                <a:gd name="T80" fmla="*/ 189 w 795"/>
                <a:gd name="T81" fmla="*/ 114 h 794"/>
                <a:gd name="T82" fmla="*/ 120 w 795"/>
                <a:gd name="T83" fmla="*/ 114 h 794"/>
                <a:gd name="T84" fmla="*/ 120 w 795"/>
                <a:gd name="T85" fmla="*/ 114 h 794"/>
                <a:gd name="T86" fmla="*/ 120 w 795"/>
                <a:gd name="T87" fmla="*/ 182 h 794"/>
                <a:gd name="T88" fmla="*/ 182 w 795"/>
                <a:gd name="T89" fmla="*/ 248 h 794"/>
                <a:gd name="T90" fmla="*/ 141 w 795"/>
                <a:gd name="T91" fmla="*/ 347 h 794"/>
                <a:gd name="T92" fmla="*/ 48 w 795"/>
                <a:gd name="T93" fmla="*/ 344 h 794"/>
                <a:gd name="T94" fmla="*/ 0 w 795"/>
                <a:gd name="T95" fmla="*/ 392 h 794"/>
                <a:gd name="T96" fmla="*/ 0 w 795"/>
                <a:gd name="T97" fmla="*/ 392 h 794"/>
                <a:gd name="T98" fmla="*/ 48 w 795"/>
                <a:gd name="T99" fmla="*/ 44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5" h="794">
                  <a:moveTo>
                    <a:pt x="48" y="440"/>
                  </a:moveTo>
                  <a:lnTo>
                    <a:pt x="48" y="440"/>
                  </a:lnTo>
                  <a:cubicBezTo>
                    <a:pt x="138" y="440"/>
                    <a:pt x="138" y="440"/>
                    <a:pt x="138" y="440"/>
                  </a:cubicBezTo>
                  <a:cubicBezTo>
                    <a:pt x="144" y="478"/>
                    <a:pt x="158" y="512"/>
                    <a:pt x="179" y="543"/>
                  </a:cubicBezTo>
                  <a:cubicBezTo>
                    <a:pt x="114" y="605"/>
                    <a:pt x="114" y="605"/>
                    <a:pt x="114" y="605"/>
                  </a:cubicBezTo>
                  <a:cubicBezTo>
                    <a:pt x="96" y="625"/>
                    <a:pt x="96" y="652"/>
                    <a:pt x="114" y="673"/>
                  </a:cubicBezTo>
                  <a:lnTo>
                    <a:pt x="114" y="673"/>
                  </a:lnTo>
                  <a:cubicBezTo>
                    <a:pt x="131" y="690"/>
                    <a:pt x="162" y="690"/>
                    <a:pt x="182" y="673"/>
                  </a:cubicBezTo>
                  <a:cubicBezTo>
                    <a:pt x="244" y="611"/>
                    <a:pt x="244" y="611"/>
                    <a:pt x="244" y="611"/>
                  </a:cubicBezTo>
                  <a:cubicBezTo>
                    <a:pt x="275" y="632"/>
                    <a:pt x="309" y="646"/>
                    <a:pt x="344" y="652"/>
                  </a:cubicBezTo>
                  <a:cubicBezTo>
                    <a:pt x="344" y="745"/>
                    <a:pt x="344" y="745"/>
                    <a:pt x="344" y="745"/>
                  </a:cubicBezTo>
                  <a:cubicBezTo>
                    <a:pt x="344" y="769"/>
                    <a:pt x="364" y="793"/>
                    <a:pt x="392" y="793"/>
                  </a:cubicBezTo>
                  <a:lnTo>
                    <a:pt x="392" y="793"/>
                  </a:lnTo>
                  <a:cubicBezTo>
                    <a:pt x="419" y="793"/>
                    <a:pt x="440" y="773"/>
                    <a:pt x="440" y="745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78" y="649"/>
                    <a:pt x="512" y="635"/>
                    <a:pt x="543" y="615"/>
                  </a:cubicBezTo>
                  <a:cubicBezTo>
                    <a:pt x="605" y="680"/>
                    <a:pt x="605" y="680"/>
                    <a:pt x="605" y="680"/>
                  </a:cubicBezTo>
                  <a:cubicBezTo>
                    <a:pt x="622" y="697"/>
                    <a:pt x="653" y="701"/>
                    <a:pt x="674" y="680"/>
                  </a:cubicBezTo>
                  <a:lnTo>
                    <a:pt x="674" y="680"/>
                  </a:lnTo>
                  <a:cubicBezTo>
                    <a:pt x="691" y="663"/>
                    <a:pt x="691" y="632"/>
                    <a:pt x="674" y="611"/>
                  </a:cubicBezTo>
                  <a:cubicBezTo>
                    <a:pt x="612" y="550"/>
                    <a:pt x="612" y="550"/>
                    <a:pt x="612" y="550"/>
                  </a:cubicBezTo>
                  <a:cubicBezTo>
                    <a:pt x="633" y="519"/>
                    <a:pt x="646" y="485"/>
                    <a:pt x="653" y="451"/>
                  </a:cubicBezTo>
                  <a:cubicBezTo>
                    <a:pt x="743" y="451"/>
                    <a:pt x="743" y="451"/>
                    <a:pt x="743" y="451"/>
                  </a:cubicBezTo>
                  <a:cubicBezTo>
                    <a:pt x="770" y="451"/>
                    <a:pt x="794" y="430"/>
                    <a:pt x="794" y="402"/>
                  </a:cubicBezTo>
                  <a:lnTo>
                    <a:pt x="794" y="402"/>
                  </a:lnTo>
                  <a:cubicBezTo>
                    <a:pt x="794" y="375"/>
                    <a:pt x="770" y="354"/>
                    <a:pt x="746" y="354"/>
                  </a:cubicBezTo>
                  <a:cubicBezTo>
                    <a:pt x="657" y="354"/>
                    <a:pt x="657" y="354"/>
                    <a:pt x="657" y="354"/>
                  </a:cubicBezTo>
                  <a:cubicBezTo>
                    <a:pt x="650" y="316"/>
                    <a:pt x="636" y="282"/>
                    <a:pt x="616" y="251"/>
                  </a:cubicBezTo>
                  <a:cubicBezTo>
                    <a:pt x="681" y="189"/>
                    <a:pt x="681" y="189"/>
                    <a:pt x="681" y="189"/>
                  </a:cubicBezTo>
                  <a:cubicBezTo>
                    <a:pt x="698" y="172"/>
                    <a:pt x="698" y="141"/>
                    <a:pt x="681" y="121"/>
                  </a:cubicBezTo>
                  <a:lnTo>
                    <a:pt x="681" y="121"/>
                  </a:lnTo>
                  <a:cubicBezTo>
                    <a:pt x="664" y="103"/>
                    <a:pt x="633" y="103"/>
                    <a:pt x="612" y="121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19" y="162"/>
                    <a:pt x="485" y="148"/>
                    <a:pt x="447" y="141"/>
                  </a:cubicBezTo>
                  <a:cubicBezTo>
                    <a:pt x="451" y="52"/>
                    <a:pt x="451" y="52"/>
                    <a:pt x="451" y="52"/>
                  </a:cubicBezTo>
                  <a:cubicBezTo>
                    <a:pt x="451" y="24"/>
                    <a:pt x="430" y="4"/>
                    <a:pt x="402" y="0"/>
                  </a:cubicBezTo>
                  <a:lnTo>
                    <a:pt x="402" y="0"/>
                  </a:lnTo>
                  <a:cubicBezTo>
                    <a:pt x="375" y="0"/>
                    <a:pt x="354" y="24"/>
                    <a:pt x="354" y="48"/>
                  </a:cubicBezTo>
                  <a:cubicBezTo>
                    <a:pt x="354" y="138"/>
                    <a:pt x="354" y="138"/>
                    <a:pt x="354" y="138"/>
                  </a:cubicBezTo>
                  <a:cubicBezTo>
                    <a:pt x="316" y="145"/>
                    <a:pt x="282" y="158"/>
                    <a:pt x="251" y="179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2" y="96"/>
                    <a:pt x="141" y="96"/>
                    <a:pt x="120" y="114"/>
                  </a:cubicBezTo>
                  <a:lnTo>
                    <a:pt x="120" y="114"/>
                  </a:lnTo>
                  <a:cubicBezTo>
                    <a:pt x="103" y="134"/>
                    <a:pt x="103" y="162"/>
                    <a:pt x="120" y="182"/>
                  </a:cubicBezTo>
                  <a:cubicBezTo>
                    <a:pt x="182" y="248"/>
                    <a:pt x="182" y="248"/>
                    <a:pt x="182" y="248"/>
                  </a:cubicBezTo>
                  <a:cubicBezTo>
                    <a:pt x="162" y="275"/>
                    <a:pt x="148" y="310"/>
                    <a:pt x="141" y="347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24" y="344"/>
                    <a:pt x="0" y="365"/>
                    <a:pt x="0" y="392"/>
                  </a:cubicBezTo>
                  <a:lnTo>
                    <a:pt x="0" y="392"/>
                  </a:lnTo>
                  <a:cubicBezTo>
                    <a:pt x="0" y="420"/>
                    <a:pt x="24" y="440"/>
                    <a:pt x="48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5" name="Freeform 584">
              <a:extLst>
                <a:ext uri="{FF2B5EF4-FFF2-40B4-BE49-F238E27FC236}">
                  <a16:creationId xmlns:a16="http://schemas.microsoft.com/office/drawing/2014/main" id="{668BAAA5-EED3-EA46-9CF8-360B13BA1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7324" y="5942420"/>
              <a:ext cx="755394" cy="755394"/>
            </a:xfrm>
            <a:custGeom>
              <a:avLst/>
              <a:gdLst>
                <a:gd name="T0" fmla="*/ 38 w 640"/>
                <a:gd name="T1" fmla="*/ 354 h 641"/>
                <a:gd name="T2" fmla="*/ 38 w 640"/>
                <a:gd name="T3" fmla="*/ 354 h 641"/>
                <a:gd name="T4" fmla="*/ 110 w 640"/>
                <a:gd name="T5" fmla="*/ 354 h 641"/>
                <a:gd name="T6" fmla="*/ 144 w 640"/>
                <a:gd name="T7" fmla="*/ 437 h 641"/>
                <a:gd name="T8" fmla="*/ 93 w 640"/>
                <a:gd name="T9" fmla="*/ 488 h 641"/>
                <a:gd name="T10" fmla="*/ 89 w 640"/>
                <a:gd name="T11" fmla="*/ 543 h 641"/>
                <a:gd name="T12" fmla="*/ 93 w 640"/>
                <a:gd name="T13" fmla="*/ 543 h 641"/>
                <a:gd name="T14" fmla="*/ 144 w 640"/>
                <a:gd name="T15" fmla="*/ 543 h 641"/>
                <a:gd name="T16" fmla="*/ 196 w 640"/>
                <a:gd name="T17" fmla="*/ 492 h 641"/>
                <a:gd name="T18" fmla="*/ 279 w 640"/>
                <a:gd name="T19" fmla="*/ 526 h 641"/>
                <a:gd name="T20" fmla="*/ 279 w 640"/>
                <a:gd name="T21" fmla="*/ 598 h 641"/>
                <a:gd name="T22" fmla="*/ 316 w 640"/>
                <a:gd name="T23" fmla="*/ 640 h 641"/>
                <a:gd name="T24" fmla="*/ 316 w 640"/>
                <a:gd name="T25" fmla="*/ 640 h 641"/>
                <a:gd name="T26" fmla="*/ 354 w 640"/>
                <a:gd name="T27" fmla="*/ 602 h 641"/>
                <a:gd name="T28" fmla="*/ 354 w 640"/>
                <a:gd name="T29" fmla="*/ 530 h 641"/>
                <a:gd name="T30" fmla="*/ 437 w 640"/>
                <a:gd name="T31" fmla="*/ 495 h 641"/>
                <a:gd name="T32" fmla="*/ 488 w 640"/>
                <a:gd name="T33" fmla="*/ 547 h 641"/>
                <a:gd name="T34" fmla="*/ 543 w 640"/>
                <a:gd name="T35" fmla="*/ 550 h 641"/>
                <a:gd name="T36" fmla="*/ 543 w 640"/>
                <a:gd name="T37" fmla="*/ 547 h 641"/>
                <a:gd name="T38" fmla="*/ 543 w 640"/>
                <a:gd name="T39" fmla="*/ 495 h 641"/>
                <a:gd name="T40" fmla="*/ 492 w 640"/>
                <a:gd name="T41" fmla="*/ 440 h 641"/>
                <a:gd name="T42" fmla="*/ 526 w 640"/>
                <a:gd name="T43" fmla="*/ 361 h 641"/>
                <a:gd name="T44" fmla="*/ 602 w 640"/>
                <a:gd name="T45" fmla="*/ 361 h 641"/>
                <a:gd name="T46" fmla="*/ 639 w 640"/>
                <a:gd name="T47" fmla="*/ 323 h 641"/>
                <a:gd name="T48" fmla="*/ 639 w 640"/>
                <a:gd name="T49" fmla="*/ 323 h 641"/>
                <a:gd name="T50" fmla="*/ 602 w 640"/>
                <a:gd name="T51" fmla="*/ 286 h 641"/>
                <a:gd name="T52" fmla="*/ 529 w 640"/>
                <a:gd name="T53" fmla="*/ 286 h 641"/>
                <a:gd name="T54" fmla="*/ 495 w 640"/>
                <a:gd name="T55" fmla="*/ 203 h 641"/>
                <a:gd name="T56" fmla="*/ 547 w 640"/>
                <a:gd name="T57" fmla="*/ 152 h 641"/>
                <a:gd name="T58" fmla="*/ 550 w 640"/>
                <a:gd name="T59" fmla="*/ 96 h 641"/>
                <a:gd name="T60" fmla="*/ 550 w 640"/>
                <a:gd name="T61" fmla="*/ 96 h 641"/>
                <a:gd name="T62" fmla="*/ 495 w 640"/>
                <a:gd name="T63" fmla="*/ 96 h 641"/>
                <a:gd name="T64" fmla="*/ 444 w 640"/>
                <a:gd name="T65" fmla="*/ 148 h 641"/>
                <a:gd name="T66" fmla="*/ 361 w 640"/>
                <a:gd name="T67" fmla="*/ 114 h 641"/>
                <a:gd name="T68" fmla="*/ 361 w 640"/>
                <a:gd name="T69" fmla="*/ 38 h 641"/>
                <a:gd name="T70" fmla="*/ 323 w 640"/>
                <a:gd name="T71" fmla="*/ 0 h 641"/>
                <a:gd name="T72" fmla="*/ 323 w 640"/>
                <a:gd name="T73" fmla="*/ 0 h 641"/>
                <a:gd name="T74" fmla="*/ 285 w 640"/>
                <a:gd name="T75" fmla="*/ 38 h 641"/>
                <a:gd name="T76" fmla="*/ 285 w 640"/>
                <a:gd name="T77" fmla="*/ 110 h 641"/>
                <a:gd name="T78" fmla="*/ 203 w 640"/>
                <a:gd name="T79" fmla="*/ 145 h 641"/>
                <a:gd name="T80" fmla="*/ 151 w 640"/>
                <a:gd name="T81" fmla="*/ 90 h 641"/>
                <a:gd name="T82" fmla="*/ 96 w 640"/>
                <a:gd name="T83" fmla="*/ 90 h 641"/>
                <a:gd name="T84" fmla="*/ 96 w 640"/>
                <a:gd name="T85" fmla="*/ 90 h 641"/>
                <a:gd name="T86" fmla="*/ 96 w 640"/>
                <a:gd name="T87" fmla="*/ 145 h 641"/>
                <a:gd name="T88" fmla="*/ 148 w 640"/>
                <a:gd name="T89" fmla="*/ 196 h 641"/>
                <a:gd name="T90" fmla="*/ 114 w 640"/>
                <a:gd name="T91" fmla="*/ 279 h 641"/>
                <a:gd name="T92" fmla="*/ 41 w 640"/>
                <a:gd name="T93" fmla="*/ 279 h 641"/>
                <a:gd name="T94" fmla="*/ 0 w 640"/>
                <a:gd name="T95" fmla="*/ 317 h 641"/>
                <a:gd name="T96" fmla="*/ 0 w 640"/>
                <a:gd name="T97" fmla="*/ 317 h 641"/>
                <a:gd name="T98" fmla="*/ 38 w 640"/>
                <a:gd name="T99" fmla="*/ 35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0" h="641">
                  <a:moveTo>
                    <a:pt x="38" y="354"/>
                  </a:moveTo>
                  <a:lnTo>
                    <a:pt x="38" y="354"/>
                  </a:lnTo>
                  <a:cubicBezTo>
                    <a:pt x="110" y="354"/>
                    <a:pt x="110" y="354"/>
                    <a:pt x="110" y="354"/>
                  </a:cubicBezTo>
                  <a:cubicBezTo>
                    <a:pt x="117" y="385"/>
                    <a:pt x="127" y="413"/>
                    <a:pt x="144" y="437"/>
                  </a:cubicBezTo>
                  <a:cubicBezTo>
                    <a:pt x="93" y="488"/>
                    <a:pt x="93" y="488"/>
                    <a:pt x="93" y="488"/>
                  </a:cubicBezTo>
                  <a:cubicBezTo>
                    <a:pt x="76" y="502"/>
                    <a:pt x="76" y="526"/>
                    <a:pt x="89" y="543"/>
                  </a:cubicBezTo>
                  <a:cubicBezTo>
                    <a:pt x="89" y="543"/>
                    <a:pt x="89" y="543"/>
                    <a:pt x="93" y="543"/>
                  </a:cubicBezTo>
                  <a:cubicBezTo>
                    <a:pt x="107" y="557"/>
                    <a:pt x="131" y="557"/>
                    <a:pt x="144" y="543"/>
                  </a:cubicBezTo>
                  <a:cubicBezTo>
                    <a:pt x="196" y="492"/>
                    <a:pt x="196" y="492"/>
                    <a:pt x="196" y="492"/>
                  </a:cubicBezTo>
                  <a:cubicBezTo>
                    <a:pt x="220" y="509"/>
                    <a:pt x="248" y="523"/>
                    <a:pt x="279" y="526"/>
                  </a:cubicBezTo>
                  <a:cubicBezTo>
                    <a:pt x="279" y="598"/>
                    <a:pt x="279" y="598"/>
                    <a:pt x="279" y="598"/>
                  </a:cubicBezTo>
                  <a:cubicBezTo>
                    <a:pt x="279" y="623"/>
                    <a:pt x="296" y="640"/>
                    <a:pt x="316" y="640"/>
                  </a:cubicBezTo>
                  <a:lnTo>
                    <a:pt x="316" y="640"/>
                  </a:lnTo>
                  <a:cubicBezTo>
                    <a:pt x="337" y="640"/>
                    <a:pt x="354" y="623"/>
                    <a:pt x="354" y="602"/>
                  </a:cubicBezTo>
                  <a:cubicBezTo>
                    <a:pt x="354" y="530"/>
                    <a:pt x="354" y="530"/>
                    <a:pt x="354" y="530"/>
                  </a:cubicBezTo>
                  <a:cubicBezTo>
                    <a:pt x="385" y="523"/>
                    <a:pt x="413" y="513"/>
                    <a:pt x="437" y="495"/>
                  </a:cubicBezTo>
                  <a:cubicBezTo>
                    <a:pt x="488" y="547"/>
                    <a:pt x="488" y="547"/>
                    <a:pt x="488" y="547"/>
                  </a:cubicBezTo>
                  <a:cubicBezTo>
                    <a:pt x="502" y="564"/>
                    <a:pt x="526" y="564"/>
                    <a:pt x="543" y="550"/>
                  </a:cubicBezTo>
                  <a:lnTo>
                    <a:pt x="543" y="547"/>
                  </a:lnTo>
                  <a:cubicBezTo>
                    <a:pt x="557" y="533"/>
                    <a:pt x="557" y="509"/>
                    <a:pt x="543" y="495"/>
                  </a:cubicBezTo>
                  <a:cubicBezTo>
                    <a:pt x="492" y="440"/>
                    <a:pt x="492" y="440"/>
                    <a:pt x="492" y="440"/>
                  </a:cubicBezTo>
                  <a:cubicBezTo>
                    <a:pt x="509" y="420"/>
                    <a:pt x="523" y="392"/>
                    <a:pt x="526" y="361"/>
                  </a:cubicBezTo>
                  <a:cubicBezTo>
                    <a:pt x="602" y="361"/>
                    <a:pt x="602" y="361"/>
                    <a:pt x="602" y="361"/>
                  </a:cubicBezTo>
                  <a:cubicBezTo>
                    <a:pt x="622" y="361"/>
                    <a:pt x="639" y="344"/>
                    <a:pt x="639" y="323"/>
                  </a:cubicBezTo>
                  <a:lnTo>
                    <a:pt x="639" y="323"/>
                  </a:lnTo>
                  <a:cubicBezTo>
                    <a:pt x="639" y="303"/>
                    <a:pt x="622" y="286"/>
                    <a:pt x="602" y="286"/>
                  </a:cubicBezTo>
                  <a:cubicBezTo>
                    <a:pt x="529" y="286"/>
                    <a:pt x="529" y="286"/>
                    <a:pt x="529" y="286"/>
                  </a:cubicBezTo>
                  <a:cubicBezTo>
                    <a:pt x="523" y="255"/>
                    <a:pt x="512" y="227"/>
                    <a:pt x="495" y="203"/>
                  </a:cubicBezTo>
                  <a:cubicBezTo>
                    <a:pt x="547" y="152"/>
                    <a:pt x="547" y="152"/>
                    <a:pt x="547" y="152"/>
                  </a:cubicBezTo>
                  <a:cubicBezTo>
                    <a:pt x="564" y="138"/>
                    <a:pt x="564" y="114"/>
                    <a:pt x="550" y="96"/>
                  </a:cubicBezTo>
                  <a:lnTo>
                    <a:pt x="550" y="96"/>
                  </a:lnTo>
                  <a:cubicBezTo>
                    <a:pt x="533" y="83"/>
                    <a:pt x="509" y="83"/>
                    <a:pt x="495" y="96"/>
                  </a:cubicBezTo>
                  <a:cubicBezTo>
                    <a:pt x="444" y="148"/>
                    <a:pt x="444" y="148"/>
                    <a:pt x="444" y="148"/>
                  </a:cubicBezTo>
                  <a:cubicBezTo>
                    <a:pt x="419" y="131"/>
                    <a:pt x="392" y="117"/>
                    <a:pt x="361" y="114"/>
                  </a:cubicBezTo>
                  <a:cubicBezTo>
                    <a:pt x="361" y="38"/>
                    <a:pt x="361" y="38"/>
                    <a:pt x="361" y="38"/>
                  </a:cubicBezTo>
                  <a:cubicBezTo>
                    <a:pt x="364" y="18"/>
                    <a:pt x="347" y="0"/>
                    <a:pt x="323" y="0"/>
                  </a:cubicBezTo>
                  <a:lnTo>
                    <a:pt x="323" y="0"/>
                  </a:lnTo>
                  <a:cubicBezTo>
                    <a:pt x="303" y="0"/>
                    <a:pt x="285" y="18"/>
                    <a:pt x="285" y="38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54" y="117"/>
                    <a:pt x="227" y="128"/>
                    <a:pt x="203" y="145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38" y="76"/>
                    <a:pt x="114" y="76"/>
                    <a:pt x="96" y="90"/>
                  </a:cubicBezTo>
                  <a:lnTo>
                    <a:pt x="96" y="90"/>
                  </a:lnTo>
                  <a:cubicBezTo>
                    <a:pt x="83" y="107"/>
                    <a:pt x="83" y="131"/>
                    <a:pt x="96" y="145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31" y="220"/>
                    <a:pt x="117" y="248"/>
                    <a:pt x="114" y="279"/>
                  </a:cubicBezTo>
                  <a:cubicBezTo>
                    <a:pt x="41" y="279"/>
                    <a:pt x="41" y="279"/>
                    <a:pt x="41" y="279"/>
                  </a:cubicBezTo>
                  <a:cubicBezTo>
                    <a:pt x="17" y="275"/>
                    <a:pt x="0" y="293"/>
                    <a:pt x="0" y="317"/>
                  </a:cubicBezTo>
                  <a:lnTo>
                    <a:pt x="0" y="317"/>
                  </a:lnTo>
                  <a:cubicBezTo>
                    <a:pt x="0" y="337"/>
                    <a:pt x="17" y="354"/>
                    <a:pt x="38" y="3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EF74739D-9F2E-9847-8E2B-3709FAA1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9148" y="8904422"/>
              <a:ext cx="609524" cy="609528"/>
            </a:xfrm>
            <a:custGeom>
              <a:avLst/>
              <a:gdLst>
                <a:gd name="T0" fmla="*/ 31 w 517"/>
                <a:gd name="T1" fmla="*/ 286 h 517"/>
                <a:gd name="T2" fmla="*/ 31 w 517"/>
                <a:gd name="T3" fmla="*/ 286 h 517"/>
                <a:gd name="T4" fmla="*/ 90 w 517"/>
                <a:gd name="T5" fmla="*/ 289 h 517"/>
                <a:gd name="T6" fmla="*/ 117 w 517"/>
                <a:gd name="T7" fmla="*/ 355 h 517"/>
                <a:gd name="T8" fmla="*/ 72 w 517"/>
                <a:gd name="T9" fmla="*/ 396 h 517"/>
                <a:gd name="T10" fmla="*/ 72 w 517"/>
                <a:gd name="T11" fmla="*/ 437 h 517"/>
                <a:gd name="T12" fmla="*/ 72 w 517"/>
                <a:gd name="T13" fmla="*/ 441 h 517"/>
                <a:gd name="T14" fmla="*/ 117 w 517"/>
                <a:gd name="T15" fmla="*/ 441 h 517"/>
                <a:gd name="T16" fmla="*/ 158 w 517"/>
                <a:gd name="T17" fmla="*/ 399 h 517"/>
                <a:gd name="T18" fmla="*/ 224 w 517"/>
                <a:gd name="T19" fmla="*/ 427 h 517"/>
                <a:gd name="T20" fmla="*/ 224 w 517"/>
                <a:gd name="T21" fmla="*/ 485 h 517"/>
                <a:gd name="T22" fmla="*/ 255 w 517"/>
                <a:gd name="T23" fmla="*/ 516 h 517"/>
                <a:gd name="T24" fmla="*/ 255 w 517"/>
                <a:gd name="T25" fmla="*/ 516 h 517"/>
                <a:gd name="T26" fmla="*/ 286 w 517"/>
                <a:gd name="T27" fmla="*/ 485 h 517"/>
                <a:gd name="T28" fmla="*/ 286 w 517"/>
                <a:gd name="T29" fmla="*/ 427 h 517"/>
                <a:gd name="T30" fmla="*/ 351 w 517"/>
                <a:gd name="T31" fmla="*/ 403 h 517"/>
                <a:gd name="T32" fmla="*/ 392 w 517"/>
                <a:gd name="T33" fmla="*/ 444 h 517"/>
                <a:gd name="T34" fmla="*/ 437 w 517"/>
                <a:gd name="T35" fmla="*/ 444 h 517"/>
                <a:gd name="T36" fmla="*/ 437 w 517"/>
                <a:gd name="T37" fmla="*/ 444 h 517"/>
                <a:gd name="T38" fmla="*/ 437 w 517"/>
                <a:gd name="T39" fmla="*/ 399 h 517"/>
                <a:gd name="T40" fmla="*/ 396 w 517"/>
                <a:gd name="T41" fmla="*/ 358 h 517"/>
                <a:gd name="T42" fmla="*/ 423 w 517"/>
                <a:gd name="T43" fmla="*/ 293 h 517"/>
                <a:gd name="T44" fmla="*/ 482 w 517"/>
                <a:gd name="T45" fmla="*/ 293 h 517"/>
                <a:gd name="T46" fmla="*/ 516 w 517"/>
                <a:gd name="T47" fmla="*/ 262 h 517"/>
                <a:gd name="T48" fmla="*/ 516 w 517"/>
                <a:gd name="T49" fmla="*/ 262 h 517"/>
                <a:gd name="T50" fmla="*/ 485 w 517"/>
                <a:gd name="T51" fmla="*/ 231 h 517"/>
                <a:gd name="T52" fmla="*/ 427 w 517"/>
                <a:gd name="T53" fmla="*/ 231 h 517"/>
                <a:gd name="T54" fmla="*/ 399 w 517"/>
                <a:gd name="T55" fmla="*/ 165 h 517"/>
                <a:gd name="T56" fmla="*/ 440 w 517"/>
                <a:gd name="T57" fmla="*/ 124 h 517"/>
                <a:gd name="T58" fmla="*/ 440 w 517"/>
                <a:gd name="T59" fmla="*/ 80 h 517"/>
                <a:gd name="T60" fmla="*/ 440 w 517"/>
                <a:gd name="T61" fmla="*/ 80 h 517"/>
                <a:gd name="T62" fmla="*/ 399 w 517"/>
                <a:gd name="T63" fmla="*/ 80 h 517"/>
                <a:gd name="T64" fmla="*/ 354 w 517"/>
                <a:gd name="T65" fmla="*/ 121 h 517"/>
                <a:gd name="T66" fmla="*/ 292 w 517"/>
                <a:gd name="T67" fmla="*/ 93 h 517"/>
                <a:gd name="T68" fmla="*/ 292 w 517"/>
                <a:gd name="T69" fmla="*/ 35 h 517"/>
                <a:gd name="T70" fmla="*/ 262 w 517"/>
                <a:gd name="T71" fmla="*/ 0 h 517"/>
                <a:gd name="T72" fmla="*/ 262 w 517"/>
                <a:gd name="T73" fmla="*/ 0 h 517"/>
                <a:gd name="T74" fmla="*/ 231 w 517"/>
                <a:gd name="T75" fmla="*/ 31 h 517"/>
                <a:gd name="T76" fmla="*/ 227 w 517"/>
                <a:gd name="T77" fmla="*/ 90 h 517"/>
                <a:gd name="T78" fmla="*/ 162 w 517"/>
                <a:gd name="T79" fmla="*/ 117 h 517"/>
                <a:gd name="T80" fmla="*/ 121 w 517"/>
                <a:gd name="T81" fmla="*/ 76 h 517"/>
                <a:gd name="T82" fmla="*/ 79 w 517"/>
                <a:gd name="T83" fmla="*/ 76 h 517"/>
                <a:gd name="T84" fmla="*/ 79 w 517"/>
                <a:gd name="T85" fmla="*/ 76 h 517"/>
                <a:gd name="T86" fmla="*/ 76 w 517"/>
                <a:gd name="T87" fmla="*/ 117 h 517"/>
                <a:gd name="T88" fmla="*/ 117 w 517"/>
                <a:gd name="T89" fmla="*/ 162 h 517"/>
                <a:gd name="T90" fmla="*/ 90 w 517"/>
                <a:gd name="T91" fmla="*/ 227 h 517"/>
                <a:gd name="T92" fmla="*/ 31 w 517"/>
                <a:gd name="T93" fmla="*/ 224 h 517"/>
                <a:gd name="T94" fmla="*/ 0 w 517"/>
                <a:gd name="T95" fmla="*/ 255 h 517"/>
                <a:gd name="T96" fmla="*/ 0 w 517"/>
                <a:gd name="T97" fmla="*/ 255 h 517"/>
                <a:gd name="T98" fmla="*/ 31 w 517"/>
                <a:gd name="T99" fmla="*/ 286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7" h="517">
                  <a:moveTo>
                    <a:pt x="31" y="286"/>
                  </a:moveTo>
                  <a:lnTo>
                    <a:pt x="31" y="286"/>
                  </a:lnTo>
                  <a:cubicBezTo>
                    <a:pt x="90" y="289"/>
                    <a:pt x="90" y="289"/>
                    <a:pt x="90" y="289"/>
                  </a:cubicBezTo>
                  <a:cubicBezTo>
                    <a:pt x="93" y="313"/>
                    <a:pt x="103" y="334"/>
                    <a:pt x="117" y="355"/>
                  </a:cubicBezTo>
                  <a:cubicBezTo>
                    <a:pt x="72" y="396"/>
                    <a:pt x="72" y="396"/>
                    <a:pt x="72" y="396"/>
                  </a:cubicBezTo>
                  <a:cubicBezTo>
                    <a:pt x="62" y="406"/>
                    <a:pt x="62" y="427"/>
                    <a:pt x="72" y="437"/>
                  </a:cubicBezTo>
                  <a:cubicBezTo>
                    <a:pt x="72" y="437"/>
                    <a:pt x="72" y="437"/>
                    <a:pt x="72" y="441"/>
                  </a:cubicBezTo>
                  <a:cubicBezTo>
                    <a:pt x="86" y="451"/>
                    <a:pt x="103" y="451"/>
                    <a:pt x="117" y="441"/>
                  </a:cubicBezTo>
                  <a:cubicBezTo>
                    <a:pt x="158" y="399"/>
                    <a:pt x="158" y="399"/>
                    <a:pt x="158" y="399"/>
                  </a:cubicBezTo>
                  <a:cubicBezTo>
                    <a:pt x="179" y="413"/>
                    <a:pt x="200" y="423"/>
                    <a:pt x="224" y="427"/>
                  </a:cubicBezTo>
                  <a:cubicBezTo>
                    <a:pt x="224" y="485"/>
                    <a:pt x="224" y="485"/>
                    <a:pt x="224" y="485"/>
                  </a:cubicBezTo>
                  <a:cubicBezTo>
                    <a:pt x="224" y="502"/>
                    <a:pt x="237" y="516"/>
                    <a:pt x="255" y="516"/>
                  </a:cubicBezTo>
                  <a:lnTo>
                    <a:pt x="255" y="516"/>
                  </a:lnTo>
                  <a:cubicBezTo>
                    <a:pt x="272" y="516"/>
                    <a:pt x="286" y="502"/>
                    <a:pt x="286" y="485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10" y="423"/>
                    <a:pt x="334" y="413"/>
                    <a:pt x="351" y="403"/>
                  </a:cubicBezTo>
                  <a:cubicBezTo>
                    <a:pt x="392" y="444"/>
                    <a:pt x="392" y="444"/>
                    <a:pt x="392" y="444"/>
                  </a:cubicBezTo>
                  <a:cubicBezTo>
                    <a:pt x="406" y="454"/>
                    <a:pt x="423" y="454"/>
                    <a:pt x="437" y="444"/>
                  </a:cubicBezTo>
                  <a:lnTo>
                    <a:pt x="437" y="444"/>
                  </a:lnTo>
                  <a:cubicBezTo>
                    <a:pt x="451" y="430"/>
                    <a:pt x="451" y="413"/>
                    <a:pt x="437" y="399"/>
                  </a:cubicBezTo>
                  <a:cubicBezTo>
                    <a:pt x="396" y="358"/>
                    <a:pt x="396" y="358"/>
                    <a:pt x="396" y="358"/>
                  </a:cubicBezTo>
                  <a:cubicBezTo>
                    <a:pt x="409" y="337"/>
                    <a:pt x="420" y="317"/>
                    <a:pt x="423" y="293"/>
                  </a:cubicBezTo>
                  <a:cubicBezTo>
                    <a:pt x="482" y="293"/>
                    <a:pt x="482" y="293"/>
                    <a:pt x="482" y="293"/>
                  </a:cubicBezTo>
                  <a:cubicBezTo>
                    <a:pt x="499" y="293"/>
                    <a:pt x="513" y="279"/>
                    <a:pt x="516" y="262"/>
                  </a:cubicBezTo>
                  <a:lnTo>
                    <a:pt x="516" y="262"/>
                  </a:lnTo>
                  <a:cubicBezTo>
                    <a:pt x="516" y="245"/>
                    <a:pt x="502" y="231"/>
                    <a:pt x="485" y="231"/>
                  </a:cubicBezTo>
                  <a:cubicBezTo>
                    <a:pt x="427" y="231"/>
                    <a:pt x="427" y="231"/>
                    <a:pt x="427" y="231"/>
                  </a:cubicBezTo>
                  <a:cubicBezTo>
                    <a:pt x="420" y="207"/>
                    <a:pt x="413" y="183"/>
                    <a:pt x="399" y="165"/>
                  </a:cubicBezTo>
                  <a:cubicBezTo>
                    <a:pt x="440" y="124"/>
                    <a:pt x="440" y="124"/>
                    <a:pt x="440" y="124"/>
                  </a:cubicBezTo>
                  <a:cubicBezTo>
                    <a:pt x="454" y="110"/>
                    <a:pt x="454" y="93"/>
                    <a:pt x="440" y="80"/>
                  </a:cubicBezTo>
                  <a:lnTo>
                    <a:pt x="440" y="80"/>
                  </a:lnTo>
                  <a:cubicBezTo>
                    <a:pt x="430" y="69"/>
                    <a:pt x="409" y="66"/>
                    <a:pt x="399" y="80"/>
                  </a:cubicBezTo>
                  <a:cubicBezTo>
                    <a:pt x="354" y="121"/>
                    <a:pt x="354" y="121"/>
                    <a:pt x="354" y="121"/>
                  </a:cubicBezTo>
                  <a:cubicBezTo>
                    <a:pt x="337" y="107"/>
                    <a:pt x="313" y="97"/>
                    <a:pt x="292" y="93"/>
                  </a:cubicBezTo>
                  <a:cubicBezTo>
                    <a:pt x="292" y="35"/>
                    <a:pt x="292" y="35"/>
                    <a:pt x="292" y="35"/>
                  </a:cubicBezTo>
                  <a:cubicBezTo>
                    <a:pt x="292" y="18"/>
                    <a:pt x="279" y="4"/>
                    <a:pt x="262" y="0"/>
                  </a:cubicBezTo>
                  <a:lnTo>
                    <a:pt x="262" y="0"/>
                  </a:lnTo>
                  <a:cubicBezTo>
                    <a:pt x="244" y="0"/>
                    <a:pt x="231" y="14"/>
                    <a:pt x="231" y="31"/>
                  </a:cubicBezTo>
                  <a:cubicBezTo>
                    <a:pt x="227" y="90"/>
                    <a:pt x="227" y="90"/>
                    <a:pt x="227" y="90"/>
                  </a:cubicBezTo>
                  <a:cubicBezTo>
                    <a:pt x="203" y="97"/>
                    <a:pt x="182" y="104"/>
                    <a:pt x="162" y="117"/>
                  </a:cubicBezTo>
                  <a:cubicBezTo>
                    <a:pt x="121" y="76"/>
                    <a:pt x="121" y="76"/>
                    <a:pt x="121" y="76"/>
                  </a:cubicBezTo>
                  <a:cubicBezTo>
                    <a:pt x="110" y="62"/>
                    <a:pt x="90" y="62"/>
                    <a:pt x="79" y="76"/>
                  </a:cubicBezTo>
                  <a:lnTo>
                    <a:pt x="79" y="76"/>
                  </a:lnTo>
                  <a:cubicBezTo>
                    <a:pt x="66" y="86"/>
                    <a:pt x="66" y="107"/>
                    <a:pt x="76" y="117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03" y="179"/>
                    <a:pt x="97" y="203"/>
                    <a:pt x="90" y="227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14" y="224"/>
                    <a:pt x="0" y="238"/>
                    <a:pt x="0" y="255"/>
                  </a:cubicBezTo>
                  <a:lnTo>
                    <a:pt x="0" y="255"/>
                  </a:lnTo>
                  <a:cubicBezTo>
                    <a:pt x="0" y="272"/>
                    <a:pt x="14" y="286"/>
                    <a:pt x="31" y="2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7" name="Freeform 586">
              <a:extLst>
                <a:ext uri="{FF2B5EF4-FFF2-40B4-BE49-F238E27FC236}">
                  <a16:creationId xmlns:a16="http://schemas.microsoft.com/office/drawing/2014/main" id="{432D9916-8F94-D544-B1D8-B3F602402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9289" y="10007080"/>
              <a:ext cx="609524" cy="609528"/>
            </a:xfrm>
            <a:custGeom>
              <a:avLst/>
              <a:gdLst>
                <a:gd name="T0" fmla="*/ 31 w 517"/>
                <a:gd name="T1" fmla="*/ 286 h 517"/>
                <a:gd name="T2" fmla="*/ 31 w 517"/>
                <a:gd name="T3" fmla="*/ 286 h 517"/>
                <a:gd name="T4" fmla="*/ 90 w 517"/>
                <a:gd name="T5" fmla="*/ 289 h 517"/>
                <a:gd name="T6" fmla="*/ 117 w 517"/>
                <a:gd name="T7" fmla="*/ 355 h 517"/>
                <a:gd name="T8" fmla="*/ 72 w 517"/>
                <a:gd name="T9" fmla="*/ 396 h 517"/>
                <a:gd name="T10" fmla="*/ 72 w 517"/>
                <a:gd name="T11" fmla="*/ 437 h 517"/>
                <a:gd name="T12" fmla="*/ 72 w 517"/>
                <a:gd name="T13" fmla="*/ 441 h 517"/>
                <a:gd name="T14" fmla="*/ 117 w 517"/>
                <a:gd name="T15" fmla="*/ 441 h 517"/>
                <a:gd name="T16" fmla="*/ 158 w 517"/>
                <a:gd name="T17" fmla="*/ 399 h 517"/>
                <a:gd name="T18" fmla="*/ 224 w 517"/>
                <a:gd name="T19" fmla="*/ 427 h 517"/>
                <a:gd name="T20" fmla="*/ 224 w 517"/>
                <a:gd name="T21" fmla="*/ 485 h 517"/>
                <a:gd name="T22" fmla="*/ 255 w 517"/>
                <a:gd name="T23" fmla="*/ 516 h 517"/>
                <a:gd name="T24" fmla="*/ 255 w 517"/>
                <a:gd name="T25" fmla="*/ 516 h 517"/>
                <a:gd name="T26" fmla="*/ 286 w 517"/>
                <a:gd name="T27" fmla="*/ 485 h 517"/>
                <a:gd name="T28" fmla="*/ 286 w 517"/>
                <a:gd name="T29" fmla="*/ 427 h 517"/>
                <a:gd name="T30" fmla="*/ 351 w 517"/>
                <a:gd name="T31" fmla="*/ 403 h 517"/>
                <a:gd name="T32" fmla="*/ 392 w 517"/>
                <a:gd name="T33" fmla="*/ 444 h 517"/>
                <a:gd name="T34" fmla="*/ 437 w 517"/>
                <a:gd name="T35" fmla="*/ 444 h 517"/>
                <a:gd name="T36" fmla="*/ 437 w 517"/>
                <a:gd name="T37" fmla="*/ 444 h 517"/>
                <a:gd name="T38" fmla="*/ 437 w 517"/>
                <a:gd name="T39" fmla="*/ 399 h 517"/>
                <a:gd name="T40" fmla="*/ 396 w 517"/>
                <a:gd name="T41" fmla="*/ 358 h 517"/>
                <a:gd name="T42" fmla="*/ 423 w 517"/>
                <a:gd name="T43" fmla="*/ 293 h 517"/>
                <a:gd name="T44" fmla="*/ 482 w 517"/>
                <a:gd name="T45" fmla="*/ 293 h 517"/>
                <a:gd name="T46" fmla="*/ 516 w 517"/>
                <a:gd name="T47" fmla="*/ 262 h 517"/>
                <a:gd name="T48" fmla="*/ 516 w 517"/>
                <a:gd name="T49" fmla="*/ 262 h 517"/>
                <a:gd name="T50" fmla="*/ 485 w 517"/>
                <a:gd name="T51" fmla="*/ 231 h 517"/>
                <a:gd name="T52" fmla="*/ 427 w 517"/>
                <a:gd name="T53" fmla="*/ 231 h 517"/>
                <a:gd name="T54" fmla="*/ 399 w 517"/>
                <a:gd name="T55" fmla="*/ 165 h 517"/>
                <a:gd name="T56" fmla="*/ 440 w 517"/>
                <a:gd name="T57" fmla="*/ 124 h 517"/>
                <a:gd name="T58" fmla="*/ 440 w 517"/>
                <a:gd name="T59" fmla="*/ 80 h 517"/>
                <a:gd name="T60" fmla="*/ 440 w 517"/>
                <a:gd name="T61" fmla="*/ 80 h 517"/>
                <a:gd name="T62" fmla="*/ 399 w 517"/>
                <a:gd name="T63" fmla="*/ 80 h 517"/>
                <a:gd name="T64" fmla="*/ 354 w 517"/>
                <a:gd name="T65" fmla="*/ 121 h 517"/>
                <a:gd name="T66" fmla="*/ 292 w 517"/>
                <a:gd name="T67" fmla="*/ 93 h 517"/>
                <a:gd name="T68" fmla="*/ 292 w 517"/>
                <a:gd name="T69" fmla="*/ 35 h 517"/>
                <a:gd name="T70" fmla="*/ 262 w 517"/>
                <a:gd name="T71" fmla="*/ 0 h 517"/>
                <a:gd name="T72" fmla="*/ 262 w 517"/>
                <a:gd name="T73" fmla="*/ 0 h 517"/>
                <a:gd name="T74" fmla="*/ 231 w 517"/>
                <a:gd name="T75" fmla="*/ 31 h 517"/>
                <a:gd name="T76" fmla="*/ 227 w 517"/>
                <a:gd name="T77" fmla="*/ 90 h 517"/>
                <a:gd name="T78" fmla="*/ 162 w 517"/>
                <a:gd name="T79" fmla="*/ 117 h 517"/>
                <a:gd name="T80" fmla="*/ 121 w 517"/>
                <a:gd name="T81" fmla="*/ 76 h 517"/>
                <a:gd name="T82" fmla="*/ 79 w 517"/>
                <a:gd name="T83" fmla="*/ 76 h 517"/>
                <a:gd name="T84" fmla="*/ 79 w 517"/>
                <a:gd name="T85" fmla="*/ 76 h 517"/>
                <a:gd name="T86" fmla="*/ 76 w 517"/>
                <a:gd name="T87" fmla="*/ 117 h 517"/>
                <a:gd name="T88" fmla="*/ 117 w 517"/>
                <a:gd name="T89" fmla="*/ 162 h 517"/>
                <a:gd name="T90" fmla="*/ 90 w 517"/>
                <a:gd name="T91" fmla="*/ 227 h 517"/>
                <a:gd name="T92" fmla="*/ 31 w 517"/>
                <a:gd name="T93" fmla="*/ 224 h 517"/>
                <a:gd name="T94" fmla="*/ 0 w 517"/>
                <a:gd name="T95" fmla="*/ 255 h 517"/>
                <a:gd name="T96" fmla="*/ 0 w 517"/>
                <a:gd name="T97" fmla="*/ 255 h 517"/>
                <a:gd name="T98" fmla="*/ 31 w 517"/>
                <a:gd name="T99" fmla="*/ 286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7" h="517">
                  <a:moveTo>
                    <a:pt x="31" y="286"/>
                  </a:moveTo>
                  <a:lnTo>
                    <a:pt x="31" y="286"/>
                  </a:lnTo>
                  <a:cubicBezTo>
                    <a:pt x="90" y="289"/>
                    <a:pt x="90" y="289"/>
                    <a:pt x="90" y="289"/>
                  </a:cubicBezTo>
                  <a:cubicBezTo>
                    <a:pt x="93" y="313"/>
                    <a:pt x="103" y="334"/>
                    <a:pt x="117" y="355"/>
                  </a:cubicBezTo>
                  <a:cubicBezTo>
                    <a:pt x="72" y="396"/>
                    <a:pt x="72" y="396"/>
                    <a:pt x="72" y="396"/>
                  </a:cubicBezTo>
                  <a:cubicBezTo>
                    <a:pt x="62" y="406"/>
                    <a:pt x="62" y="427"/>
                    <a:pt x="72" y="437"/>
                  </a:cubicBezTo>
                  <a:cubicBezTo>
                    <a:pt x="72" y="437"/>
                    <a:pt x="72" y="437"/>
                    <a:pt x="72" y="441"/>
                  </a:cubicBezTo>
                  <a:cubicBezTo>
                    <a:pt x="86" y="451"/>
                    <a:pt x="103" y="451"/>
                    <a:pt x="117" y="441"/>
                  </a:cubicBezTo>
                  <a:cubicBezTo>
                    <a:pt x="158" y="399"/>
                    <a:pt x="158" y="399"/>
                    <a:pt x="158" y="399"/>
                  </a:cubicBezTo>
                  <a:cubicBezTo>
                    <a:pt x="179" y="413"/>
                    <a:pt x="200" y="423"/>
                    <a:pt x="224" y="427"/>
                  </a:cubicBezTo>
                  <a:cubicBezTo>
                    <a:pt x="224" y="485"/>
                    <a:pt x="224" y="485"/>
                    <a:pt x="224" y="485"/>
                  </a:cubicBezTo>
                  <a:cubicBezTo>
                    <a:pt x="224" y="502"/>
                    <a:pt x="237" y="516"/>
                    <a:pt x="255" y="516"/>
                  </a:cubicBezTo>
                  <a:lnTo>
                    <a:pt x="255" y="516"/>
                  </a:lnTo>
                  <a:cubicBezTo>
                    <a:pt x="272" y="516"/>
                    <a:pt x="286" y="502"/>
                    <a:pt x="286" y="485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10" y="423"/>
                    <a:pt x="334" y="413"/>
                    <a:pt x="351" y="403"/>
                  </a:cubicBezTo>
                  <a:cubicBezTo>
                    <a:pt x="392" y="444"/>
                    <a:pt x="392" y="444"/>
                    <a:pt x="392" y="444"/>
                  </a:cubicBezTo>
                  <a:cubicBezTo>
                    <a:pt x="406" y="454"/>
                    <a:pt x="423" y="454"/>
                    <a:pt x="437" y="444"/>
                  </a:cubicBezTo>
                  <a:lnTo>
                    <a:pt x="437" y="444"/>
                  </a:lnTo>
                  <a:cubicBezTo>
                    <a:pt x="451" y="430"/>
                    <a:pt x="451" y="413"/>
                    <a:pt x="437" y="399"/>
                  </a:cubicBezTo>
                  <a:cubicBezTo>
                    <a:pt x="396" y="358"/>
                    <a:pt x="396" y="358"/>
                    <a:pt x="396" y="358"/>
                  </a:cubicBezTo>
                  <a:cubicBezTo>
                    <a:pt x="409" y="337"/>
                    <a:pt x="420" y="317"/>
                    <a:pt x="423" y="293"/>
                  </a:cubicBezTo>
                  <a:cubicBezTo>
                    <a:pt x="482" y="293"/>
                    <a:pt x="482" y="293"/>
                    <a:pt x="482" y="293"/>
                  </a:cubicBezTo>
                  <a:cubicBezTo>
                    <a:pt x="499" y="293"/>
                    <a:pt x="513" y="279"/>
                    <a:pt x="516" y="262"/>
                  </a:cubicBezTo>
                  <a:lnTo>
                    <a:pt x="516" y="262"/>
                  </a:lnTo>
                  <a:cubicBezTo>
                    <a:pt x="516" y="245"/>
                    <a:pt x="502" y="231"/>
                    <a:pt x="485" y="231"/>
                  </a:cubicBezTo>
                  <a:cubicBezTo>
                    <a:pt x="427" y="231"/>
                    <a:pt x="427" y="231"/>
                    <a:pt x="427" y="231"/>
                  </a:cubicBezTo>
                  <a:cubicBezTo>
                    <a:pt x="420" y="207"/>
                    <a:pt x="413" y="183"/>
                    <a:pt x="399" y="165"/>
                  </a:cubicBezTo>
                  <a:cubicBezTo>
                    <a:pt x="440" y="124"/>
                    <a:pt x="440" y="124"/>
                    <a:pt x="440" y="124"/>
                  </a:cubicBezTo>
                  <a:cubicBezTo>
                    <a:pt x="454" y="110"/>
                    <a:pt x="454" y="93"/>
                    <a:pt x="440" y="80"/>
                  </a:cubicBezTo>
                  <a:lnTo>
                    <a:pt x="440" y="80"/>
                  </a:lnTo>
                  <a:cubicBezTo>
                    <a:pt x="430" y="69"/>
                    <a:pt x="409" y="66"/>
                    <a:pt x="399" y="80"/>
                  </a:cubicBezTo>
                  <a:cubicBezTo>
                    <a:pt x="354" y="121"/>
                    <a:pt x="354" y="121"/>
                    <a:pt x="354" y="121"/>
                  </a:cubicBezTo>
                  <a:cubicBezTo>
                    <a:pt x="337" y="107"/>
                    <a:pt x="313" y="97"/>
                    <a:pt x="292" y="93"/>
                  </a:cubicBezTo>
                  <a:cubicBezTo>
                    <a:pt x="292" y="35"/>
                    <a:pt x="292" y="35"/>
                    <a:pt x="292" y="35"/>
                  </a:cubicBezTo>
                  <a:cubicBezTo>
                    <a:pt x="292" y="18"/>
                    <a:pt x="279" y="4"/>
                    <a:pt x="262" y="0"/>
                  </a:cubicBezTo>
                  <a:lnTo>
                    <a:pt x="262" y="0"/>
                  </a:lnTo>
                  <a:cubicBezTo>
                    <a:pt x="244" y="0"/>
                    <a:pt x="231" y="14"/>
                    <a:pt x="231" y="31"/>
                  </a:cubicBezTo>
                  <a:cubicBezTo>
                    <a:pt x="227" y="90"/>
                    <a:pt x="227" y="90"/>
                    <a:pt x="227" y="90"/>
                  </a:cubicBezTo>
                  <a:cubicBezTo>
                    <a:pt x="203" y="97"/>
                    <a:pt x="182" y="104"/>
                    <a:pt x="162" y="117"/>
                  </a:cubicBezTo>
                  <a:cubicBezTo>
                    <a:pt x="121" y="76"/>
                    <a:pt x="121" y="76"/>
                    <a:pt x="121" y="76"/>
                  </a:cubicBezTo>
                  <a:cubicBezTo>
                    <a:pt x="110" y="62"/>
                    <a:pt x="90" y="62"/>
                    <a:pt x="79" y="76"/>
                  </a:cubicBezTo>
                  <a:lnTo>
                    <a:pt x="79" y="76"/>
                  </a:lnTo>
                  <a:cubicBezTo>
                    <a:pt x="66" y="86"/>
                    <a:pt x="66" y="107"/>
                    <a:pt x="76" y="117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03" y="179"/>
                    <a:pt x="97" y="203"/>
                    <a:pt x="90" y="227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14" y="224"/>
                    <a:pt x="0" y="238"/>
                    <a:pt x="0" y="255"/>
                  </a:cubicBezTo>
                  <a:lnTo>
                    <a:pt x="0" y="255"/>
                  </a:lnTo>
                  <a:cubicBezTo>
                    <a:pt x="0" y="272"/>
                    <a:pt x="14" y="286"/>
                    <a:pt x="31" y="2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8" name="Freeform 587">
              <a:extLst>
                <a:ext uri="{FF2B5EF4-FFF2-40B4-BE49-F238E27FC236}">
                  <a16:creationId xmlns:a16="http://schemas.microsoft.com/office/drawing/2014/main" id="{BCE80341-8C52-664C-A39F-68568AC8E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9553" y="10103907"/>
              <a:ext cx="937730" cy="937730"/>
            </a:xfrm>
            <a:custGeom>
              <a:avLst/>
              <a:gdLst>
                <a:gd name="T0" fmla="*/ 48 w 795"/>
                <a:gd name="T1" fmla="*/ 440 h 794"/>
                <a:gd name="T2" fmla="*/ 48 w 795"/>
                <a:gd name="T3" fmla="*/ 440 h 794"/>
                <a:gd name="T4" fmla="*/ 138 w 795"/>
                <a:gd name="T5" fmla="*/ 440 h 794"/>
                <a:gd name="T6" fmla="*/ 179 w 795"/>
                <a:gd name="T7" fmla="*/ 543 h 794"/>
                <a:gd name="T8" fmla="*/ 114 w 795"/>
                <a:gd name="T9" fmla="*/ 605 h 794"/>
                <a:gd name="T10" fmla="*/ 114 w 795"/>
                <a:gd name="T11" fmla="*/ 673 h 794"/>
                <a:gd name="T12" fmla="*/ 114 w 795"/>
                <a:gd name="T13" fmla="*/ 673 h 794"/>
                <a:gd name="T14" fmla="*/ 182 w 795"/>
                <a:gd name="T15" fmla="*/ 673 h 794"/>
                <a:gd name="T16" fmla="*/ 244 w 795"/>
                <a:gd name="T17" fmla="*/ 611 h 794"/>
                <a:gd name="T18" fmla="*/ 344 w 795"/>
                <a:gd name="T19" fmla="*/ 652 h 794"/>
                <a:gd name="T20" fmla="*/ 344 w 795"/>
                <a:gd name="T21" fmla="*/ 745 h 794"/>
                <a:gd name="T22" fmla="*/ 392 w 795"/>
                <a:gd name="T23" fmla="*/ 793 h 794"/>
                <a:gd name="T24" fmla="*/ 392 w 795"/>
                <a:gd name="T25" fmla="*/ 793 h 794"/>
                <a:gd name="T26" fmla="*/ 440 w 795"/>
                <a:gd name="T27" fmla="*/ 745 h 794"/>
                <a:gd name="T28" fmla="*/ 440 w 795"/>
                <a:gd name="T29" fmla="*/ 656 h 794"/>
                <a:gd name="T30" fmla="*/ 543 w 795"/>
                <a:gd name="T31" fmla="*/ 615 h 794"/>
                <a:gd name="T32" fmla="*/ 605 w 795"/>
                <a:gd name="T33" fmla="*/ 680 h 794"/>
                <a:gd name="T34" fmla="*/ 674 w 795"/>
                <a:gd name="T35" fmla="*/ 680 h 794"/>
                <a:gd name="T36" fmla="*/ 674 w 795"/>
                <a:gd name="T37" fmla="*/ 680 h 794"/>
                <a:gd name="T38" fmla="*/ 674 w 795"/>
                <a:gd name="T39" fmla="*/ 611 h 794"/>
                <a:gd name="T40" fmla="*/ 612 w 795"/>
                <a:gd name="T41" fmla="*/ 550 h 794"/>
                <a:gd name="T42" fmla="*/ 653 w 795"/>
                <a:gd name="T43" fmla="*/ 451 h 794"/>
                <a:gd name="T44" fmla="*/ 743 w 795"/>
                <a:gd name="T45" fmla="*/ 451 h 794"/>
                <a:gd name="T46" fmla="*/ 794 w 795"/>
                <a:gd name="T47" fmla="*/ 402 h 794"/>
                <a:gd name="T48" fmla="*/ 794 w 795"/>
                <a:gd name="T49" fmla="*/ 402 h 794"/>
                <a:gd name="T50" fmla="*/ 746 w 795"/>
                <a:gd name="T51" fmla="*/ 354 h 794"/>
                <a:gd name="T52" fmla="*/ 657 w 795"/>
                <a:gd name="T53" fmla="*/ 354 h 794"/>
                <a:gd name="T54" fmla="*/ 616 w 795"/>
                <a:gd name="T55" fmla="*/ 251 h 794"/>
                <a:gd name="T56" fmla="*/ 681 w 795"/>
                <a:gd name="T57" fmla="*/ 189 h 794"/>
                <a:gd name="T58" fmla="*/ 681 w 795"/>
                <a:gd name="T59" fmla="*/ 121 h 794"/>
                <a:gd name="T60" fmla="*/ 681 w 795"/>
                <a:gd name="T61" fmla="*/ 121 h 794"/>
                <a:gd name="T62" fmla="*/ 612 w 795"/>
                <a:gd name="T63" fmla="*/ 121 h 794"/>
                <a:gd name="T64" fmla="*/ 550 w 795"/>
                <a:gd name="T65" fmla="*/ 182 h 794"/>
                <a:gd name="T66" fmla="*/ 447 w 795"/>
                <a:gd name="T67" fmla="*/ 141 h 794"/>
                <a:gd name="T68" fmla="*/ 451 w 795"/>
                <a:gd name="T69" fmla="*/ 52 h 794"/>
                <a:gd name="T70" fmla="*/ 402 w 795"/>
                <a:gd name="T71" fmla="*/ 0 h 794"/>
                <a:gd name="T72" fmla="*/ 402 w 795"/>
                <a:gd name="T73" fmla="*/ 0 h 794"/>
                <a:gd name="T74" fmla="*/ 354 w 795"/>
                <a:gd name="T75" fmla="*/ 48 h 794"/>
                <a:gd name="T76" fmla="*/ 354 w 795"/>
                <a:gd name="T77" fmla="*/ 138 h 794"/>
                <a:gd name="T78" fmla="*/ 251 w 795"/>
                <a:gd name="T79" fmla="*/ 179 h 794"/>
                <a:gd name="T80" fmla="*/ 189 w 795"/>
                <a:gd name="T81" fmla="*/ 114 h 794"/>
                <a:gd name="T82" fmla="*/ 120 w 795"/>
                <a:gd name="T83" fmla="*/ 114 h 794"/>
                <a:gd name="T84" fmla="*/ 120 w 795"/>
                <a:gd name="T85" fmla="*/ 114 h 794"/>
                <a:gd name="T86" fmla="*/ 120 w 795"/>
                <a:gd name="T87" fmla="*/ 182 h 794"/>
                <a:gd name="T88" fmla="*/ 182 w 795"/>
                <a:gd name="T89" fmla="*/ 248 h 794"/>
                <a:gd name="T90" fmla="*/ 141 w 795"/>
                <a:gd name="T91" fmla="*/ 347 h 794"/>
                <a:gd name="T92" fmla="*/ 48 w 795"/>
                <a:gd name="T93" fmla="*/ 344 h 794"/>
                <a:gd name="T94" fmla="*/ 0 w 795"/>
                <a:gd name="T95" fmla="*/ 392 h 794"/>
                <a:gd name="T96" fmla="*/ 0 w 795"/>
                <a:gd name="T97" fmla="*/ 392 h 794"/>
                <a:gd name="T98" fmla="*/ 48 w 795"/>
                <a:gd name="T99" fmla="*/ 44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5" h="794">
                  <a:moveTo>
                    <a:pt x="48" y="440"/>
                  </a:moveTo>
                  <a:lnTo>
                    <a:pt x="48" y="440"/>
                  </a:lnTo>
                  <a:cubicBezTo>
                    <a:pt x="138" y="440"/>
                    <a:pt x="138" y="440"/>
                    <a:pt x="138" y="440"/>
                  </a:cubicBezTo>
                  <a:cubicBezTo>
                    <a:pt x="144" y="478"/>
                    <a:pt x="158" y="512"/>
                    <a:pt x="179" y="543"/>
                  </a:cubicBezTo>
                  <a:cubicBezTo>
                    <a:pt x="114" y="605"/>
                    <a:pt x="114" y="605"/>
                    <a:pt x="114" y="605"/>
                  </a:cubicBezTo>
                  <a:cubicBezTo>
                    <a:pt x="96" y="625"/>
                    <a:pt x="96" y="652"/>
                    <a:pt x="114" y="673"/>
                  </a:cubicBezTo>
                  <a:lnTo>
                    <a:pt x="114" y="673"/>
                  </a:lnTo>
                  <a:cubicBezTo>
                    <a:pt x="131" y="690"/>
                    <a:pt x="162" y="690"/>
                    <a:pt x="182" y="673"/>
                  </a:cubicBezTo>
                  <a:cubicBezTo>
                    <a:pt x="244" y="611"/>
                    <a:pt x="244" y="611"/>
                    <a:pt x="244" y="611"/>
                  </a:cubicBezTo>
                  <a:cubicBezTo>
                    <a:pt x="275" y="632"/>
                    <a:pt x="309" y="646"/>
                    <a:pt x="344" y="652"/>
                  </a:cubicBezTo>
                  <a:cubicBezTo>
                    <a:pt x="344" y="745"/>
                    <a:pt x="344" y="745"/>
                    <a:pt x="344" y="745"/>
                  </a:cubicBezTo>
                  <a:cubicBezTo>
                    <a:pt x="344" y="769"/>
                    <a:pt x="364" y="793"/>
                    <a:pt x="392" y="793"/>
                  </a:cubicBezTo>
                  <a:lnTo>
                    <a:pt x="392" y="793"/>
                  </a:lnTo>
                  <a:cubicBezTo>
                    <a:pt x="419" y="793"/>
                    <a:pt x="440" y="773"/>
                    <a:pt x="440" y="745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78" y="649"/>
                    <a:pt x="512" y="635"/>
                    <a:pt x="543" y="615"/>
                  </a:cubicBezTo>
                  <a:cubicBezTo>
                    <a:pt x="605" y="680"/>
                    <a:pt x="605" y="680"/>
                    <a:pt x="605" y="680"/>
                  </a:cubicBezTo>
                  <a:cubicBezTo>
                    <a:pt x="622" y="697"/>
                    <a:pt x="653" y="701"/>
                    <a:pt x="674" y="680"/>
                  </a:cubicBezTo>
                  <a:lnTo>
                    <a:pt x="674" y="680"/>
                  </a:lnTo>
                  <a:cubicBezTo>
                    <a:pt x="691" y="663"/>
                    <a:pt x="691" y="632"/>
                    <a:pt x="674" y="611"/>
                  </a:cubicBezTo>
                  <a:cubicBezTo>
                    <a:pt x="612" y="550"/>
                    <a:pt x="612" y="550"/>
                    <a:pt x="612" y="550"/>
                  </a:cubicBezTo>
                  <a:cubicBezTo>
                    <a:pt x="633" y="519"/>
                    <a:pt x="646" y="485"/>
                    <a:pt x="653" y="451"/>
                  </a:cubicBezTo>
                  <a:cubicBezTo>
                    <a:pt x="743" y="451"/>
                    <a:pt x="743" y="451"/>
                    <a:pt x="743" y="451"/>
                  </a:cubicBezTo>
                  <a:cubicBezTo>
                    <a:pt x="770" y="451"/>
                    <a:pt x="794" y="430"/>
                    <a:pt x="794" y="402"/>
                  </a:cubicBezTo>
                  <a:lnTo>
                    <a:pt x="794" y="402"/>
                  </a:lnTo>
                  <a:cubicBezTo>
                    <a:pt x="794" y="375"/>
                    <a:pt x="770" y="354"/>
                    <a:pt x="746" y="354"/>
                  </a:cubicBezTo>
                  <a:cubicBezTo>
                    <a:pt x="657" y="354"/>
                    <a:pt x="657" y="354"/>
                    <a:pt x="657" y="354"/>
                  </a:cubicBezTo>
                  <a:cubicBezTo>
                    <a:pt x="650" y="316"/>
                    <a:pt x="636" y="282"/>
                    <a:pt x="616" y="251"/>
                  </a:cubicBezTo>
                  <a:cubicBezTo>
                    <a:pt x="681" y="189"/>
                    <a:pt x="681" y="189"/>
                    <a:pt x="681" y="189"/>
                  </a:cubicBezTo>
                  <a:cubicBezTo>
                    <a:pt x="698" y="172"/>
                    <a:pt x="698" y="141"/>
                    <a:pt x="681" y="121"/>
                  </a:cubicBezTo>
                  <a:lnTo>
                    <a:pt x="681" y="121"/>
                  </a:lnTo>
                  <a:cubicBezTo>
                    <a:pt x="664" y="103"/>
                    <a:pt x="633" y="103"/>
                    <a:pt x="612" y="121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19" y="162"/>
                    <a:pt x="485" y="148"/>
                    <a:pt x="447" y="141"/>
                  </a:cubicBezTo>
                  <a:cubicBezTo>
                    <a:pt x="451" y="52"/>
                    <a:pt x="451" y="52"/>
                    <a:pt x="451" y="52"/>
                  </a:cubicBezTo>
                  <a:cubicBezTo>
                    <a:pt x="451" y="24"/>
                    <a:pt x="430" y="4"/>
                    <a:pt x="402" y="0"/>
                  </a:cubicBezTo>
                  <a:lnTo>
                    <a:pt x="402" y="0"/>
                  </a:lnTo>
                  <a:cubicBezTo>
                    <a:pt x="375" y="0"/>
                    <a:pt x="354" y="24"/>
                    <a:pt x="354" y="48"/>
                  </a:cubicBezTo>
                  <a:cubicBezTo>
                    <a:pt x="354" y="138"/>
                    <a:pt x="354" y="138"/>
                    <a:pt x="354" y="138"/>
                  </a:cubicBezTo>
                  <a:cubicBezTo>
                    <a:pt x="316" y="145"/>
                    <a:pt x="282" y="158"/>
                    <a:pt x="251" y="179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2" y="96"/>
                    <a:pt x="141" y="96"/>
                    <a:pt x="120" y="114"/>
                  </a:cubicBezTo>
                  <a:lnTo>
                    <a:pt x="120" y="114"/>
                  </a:lnTo>
                  <a:cubicBezTo>
                    <a:pt x="103" y="134"/>
                    <a:pt x="103" y="162"/>
                    <a:pt x="120" y="182"/>
                  </a:cubicBezTo>
                  <a:cubicBezTo>
                    <a:pt x="182" y="248"/>
                    <a:pt x="182" y="248"/>
                    <a:pt x="182" y="248"/>
                  </a:cubicBezTo>
                  <a:cubicBezTo>
                    <a:pt x="162" y="275"/>
                    <a:pt x="148" y="310"/>
                    <a:pt x="141" y="347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24" y="344"/>
                    <a:pt x="0" y="365"/>
                    <a:pt x="0" y="392"/>
                  </a:cubicBezTo>
                  <a:lnTo>
                    <a:pt x="0" y="392"/>
                  </a:lnTo>
                  <a:cubicBezTo>
                    <a:pt x="0" y="420"/>
                    <a:pt x="24" y="440"/>
                    <a:pt x="48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9" name="Freeform 588">
              <a:extLst>
                <a:ext uri="{FF2B5EF4-FFF2-40B4-BE49-F238E27FC236}">
                  <a16:creationId xmlns:a16="http://schemas.microsoft.com/office/drawing/2014/main" id="{890F9317-FAC7-CE44-BA98-641EC4B01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0371" y="6645316"/>
              <a:ext cx="609524" cy="609528"/>
            </a:xfrm>
            <a:custGeom>
              <a:avLst/>
              <a:gdLst>
                <a:gd name="T0" fmla="*/ 31 w 517"/>
                <a:gd name="T1" fmla="*/ 286 h 517"/>
                <a:gd name="T2" fmla="*/ 31 w 517"/>
                <a:gd name="T3" fmla="*/ 286 h 517"/>
                <a:gd name="T4" fmla="*/ 90 w 517"/>
                <a:gd name="T5" fmla="*/ 289 h 517"/>
                <a:gd name="T6" fmla="*/ 117 w 517"/>
                <a:gd name="T7" fmla="*/ 355 h 517"/>
                <a:gd name="T8" fmla="*/ 72 w 517"/>
                <a:gd name="T9" fmla="*/ 396 h 517"/>
                <a:gd name="T10" fmla="*/ 72 w 517"/>
                <a:gd name="T11" fmla="*/ 437 h 517"/>
                <a:gd name="T12" fmla="*/ 72 w 517"/>
                <a:gd name="T13" fmla="*/ 441 h 517"/>
                <a:gd name="T14" fmla="*/ 117 w 517"/>
                <a:gd name="T15" fmla="*/ 441 h 517"/>
                <a:gd name="T16" fmla="*/ 158 w 517"/>
                <a:gd name="T17" fmla="*/ 399 h 517"/>
                <a:gd name="T18" fmla="*/ 224 w 517"/>
                <a:gd name="T19" fmla="*/ 427 h 517"/>
                <a:gd name="T20" fmla="*/ 224 w 517"/>
                <a:gd name="T21" fmla="*/ 485 h 517"/>
                <a:gd name="T22" fmla="*/ 255 w 517"/>
                <a:gd name="T23" fmla="*/ 516 h 517"/>
                <a:gd name="T24" fmla="*/ 255 w 517"/>
                <a:gd name="T25" fmla="*/ 516 h 517"/>
                <a:gd name="T26" fmla="*/ 286 w 517"/>
                <a:gd name="T27" fmla="*/ 485 h 517"/>
                <a:gd name="T28" fmla="*/ 286 w 517"/>
                <a:gd name="T29" fmla="*/ 427 h 517"/>
                <a:gd name="T30" fmla="*/ 351 w 517"/>
                <a:gd name="T31" fmla="*/ 403 h 517"/>
                <a:gd name="T32" fmla="*/ 392 w 517"/>
                <a:gd name="T33" fmla="*/ 444 h 517"/>
                <a:gd name="T34" fmla="*/ 437 w 517"/>
                <a:gd name="T35" fmla="*/ 444 h 517"/>
                <a:gd name="T36" fmla="*/ 437 w 517"/>
                <a:gd name="T37" fmla="*/ 444 h 517"/>
                <a:gd name="T38" fmla="*/ 437 w 517"/>
                <a:gd name="T39" fmla="*/ 399 h 517"/>
                <a:gd name="T40" fmla="*/ 396 w 517"/>
                <a:gd name="T41" fmla="*/ 358 h 517"/>
                <a:gd name="T42" fmla="*/ 423 w 517"/>
                <a:gd name="T43" fmla="*/ 293 h 517"/>
                <a:gd name="T44" fmla="*/ 482 w 517"/>
                <a:gd name="T45" fmla="*/ 293 h 517"/>
                <a:gd name="T46" fmla="*/ 516 w 517"/>
                <a:gd name="T47" fmla="*/ 262 h 517"/>
                <a:gd name="T48" fmla="*/ 516 w 517"/>
                <a:gd name="T49" fmla="*/ 262 h 517"/>
                <a:gd name="T50" fmla="*/ 485 w 517"/>
                <a:gd name="T51" fmla="*/ 231 h 517"/>
                <a:gd name="T52" fmla="*/ 427 w 517"/>
                <a:gd name="T53" fmla="*/ 231 h 517"/>
                <a:gd name="T54" fmla="*/ 399 w 517"/>
                <a:gd name="T55" fmla="*/ 165 h 517"/>
                <a:gd name="T56" fmla="*/ 440 w 517"/>
                <a:gd name="T57" fmla="*/ 124 h 517"/>
                <a:gd name="T58" fmla="*/ 440 w 517"/>
                <a:gd name="T59" fmla="*/ 80 h 517"/>
                <a:gd name="T60" fmla="*/ 440 w 517"/>
                <a:gd name="T61" fmla="*/ 80 h 517"/>
                <a:gd name="T62" fmla="*/ 399 w 517"/>
                <a:gd name="T63" fmla="*/ 80 h 517"/>
                <a:gd name="T64" fmla="*/ 354 w 517"/>
                <a:gd name="T65" fmla="*/ 121 h 517"/>
                <a:gd name="T66" fmla="*/ 292 w 517"/>
                <a:gd name="T67" fmla="*/ 93 h 517"/>
                <a:gd name="T68" fmla="*/ 292 w 517"/>
                <a:gd name="T69" fmla="*/ 35 h 517"/>
                <a:gd name="T70" fmla="*/ 262 w 517"/>
                <a:gd name="T71" fmla="*/ 0 h 517"/>
                <a:gd name="T72" fmla="*/ 262 w 517"/>
                <a:gd name="T73" fmla="*/ 0 h 517"/>
                <a:gd name="T74" fmla="*/ 231 w 517"/>
                <a:gd name="T75" fmla="*/ 31 h 517"/>
                <a:gd name="T76" fmla="*/ 227 w 517"/>
                <a:gd name="T77" fmla="*/ 90 h 517"/>
                <a:gd name="T78" fmla="*/ 162 w 517"/>
                <a:gd name="T79" fmla="*/ 117 h 517"/>
                <a:gd name="T80" fmla="*/ 121 w 517"/>
                <a:gd name="T81" fmla="*/ 76 h 517"/>
                <a:gd name="T82" fmla="*/ 79 w 517"/>
                <a:gd name="T83" fmla="*/ 76 h 517"/>
                <a:gd name="T84" fmla="*/ 79 w 517"/>
                <a:gd name="T85" fmla="*/ 76 h 517"/>
                <a:gd name="T86" fmla="*/ 76 w 517"/>
                <a:gd name="T87" fmla="*/ 117 h 517"/>
                <a:gd name="T88" fmla="*/ 117 w 517"/>
                <a:gd name="T89" fmla="*/ 162 h 517"/>
                <a:gd name="T90" fmla="*/ 90 w 517"/>
                <a:gd name="T91" fmla="*/ 227 h 517"/>
                <a:gd name="T92" fmla="*/ 31 w 517"/>
                <a:gd name="T93" fmla="*/ 224 h 517"/>
                <a:gd name="T94" fmla="*/ 0 w 517"/>
                <a:gd name="T95" fmla="*/ 255 h 517"/>
                <a:gd name="T96" fmla="*/ 0 w 517"/>
                <a:gd name="T97" fmla="*/ 255 h 517"/>
                <a:gd name="T98" fmla="*/ 31 w 517"/>
                <a:gd name="T99" fmla="*/ 286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7" h="517">
                  <a:moveTo>
                    <a:pt x="31" y="286"/>
                  </a:moveTo>
                  <a:lnTo>
                    <a:pt x="31" y="286"/>
                  </a:lnTo>
                  <a:cubicBezTo>
                    <a:pt x="90" y="289"/>
                    <a:pt x="90" y="289"/>
                    <a:pt x="90" y="289"/>
                  </a:cubicBezTo>
                  <a:cubicBezTo>
                    <a:pt x="93" y="313"/>
                    <a:pt x="103" y="334"/>
                    <a:pt x="117" y="355"/>
                  </a:cubicBezTo>
                  <a:cubicBezTo>
                    <a:pt x="72" y="396"/>
                    <a:pt x="72" y="396"/>
                    <a:pt x="72" y="396"/>
                  </a:cubicBezTo>
                  <a:cubicBezTo>
                    <a:pt x="62" y="406"/>
                    <a:pt x="62" y="427"/>
                    <a:pt x="72" y="437"/>
                  </a:cubicBezTo>
                  <a:cubicBezTo>
                    <a:pt x="72" y="437"/>
                    <a:pt x="72" y="437"/>
                    <a:pt x="72" y="441"/>
                  </a:cubicBezTo>
                  <a:cubicBezTo>
                    <a:pt x="86" y="451"/>
                    <a:pt x="103" y="451"/>
                    <a:pt x="117" y="441"/>
                  </a:cubicBezTo>
                  <a:cubicBezTo>
                    <a:pt x="158" y="399"/>
                    <a:pt x="158" y="399"/>
                    <a:pt x="158" y="399"/>
                  </a:cubicBezTo>
                  <a:cubicBezTo>
                    <a:pt x="179" y="413"/>
                    <a:pt x="200" y="423"/>
                    <a:pt x="224" y="427"/>
                  </a:cubicBezTo>
                  <a:cubicBezTo>
                    <a:pt x="224" y="485"/>
                    <a:pt x="224" y="485"/>
                    <a:pt x="224" y="485"/>
                  </a:cubicBezTo>
                  <a:cubicBezTo>
                    <a:pt x="224" y="502"/>
                    <a:pt x="237" y="516"/>
                    <a:pt x="255" y="516"/>
                  </a:cubicBezTo>
                  <a:lnTo>
                    <a:pt x="255" y="516"/>
                  </a:lnTo>
                  <a:cubicBezTo>
                    <a:pt x="272" y="516"/>
                    <a:pt x="286" y="502"/>
                    <a:pt x="286" y="485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10" y="423"/>
                    <a:pt x="334" y="413"/>
                    <a:pt x="351" y="403"/>
                  </a:cubicBezTo>
                  <a:cubicBezTo>
                    <a:pt x="392" y="444"/>
                    <a:pt x="392" y="444"/>
                    <a:pt x="392" y="444"/>
                  </a:cubicBezTo>
                  <a:cubicBezTo>
                    <a:pt x="406" y="454"/>
                    <a:pt x="423" y="454"/>
                    <a:pt x="437" y="444"/>
                  </a:cubicBezTo>
                  <a:lnTo>
                    <a:pt x="437" y="444"/>
                  </a:lnTo>
                  <a:cubicBezTo>
                    <a:pt x="451" y="430"/>
                    <a:pt x="451" y="413"/>
                    <a:pt x="437" y="399"/>
                  </a:cubicBezTo>
                  <a:cubicBezTo>
                    <a:pt x="396" y="358"/>
                    <a:pt x="396" y="358"/>
                    <a:pt x="396" y="358"/>
                  </a:cubicBezTo>
                  <a:cubicBezTo>
                    <a:pt x="409" y="337"/>
                    <a:pt x="420" y="317"/>
                    <a:pt x="423" y="293"/>
                  </a:cubicBezTo>
                  <a:cubicBezTo>
                    <a:pt x="482" y="293"/>
                    <a:pt x="482" y="293"/>
                    <a:pt x="482" y="293"/>
                  </a:cubicBezTo>
                  <a:cubicBezTo>
                    <a:pt x="499" y="293"/>
                    <a:pt x="513" y="279"/>
                    <a:pt x="516" y="262"/>
                  </a:cubicBezTo>
                  <a:lnTo>
                    <a:pt x="516" y="262"/>
                  </a:lnTo>
                  <a:cubicBezTo>
                    <a:pt x="516" y="245"/>
                    <a:pt x="502" y="231"/>
                    <a:pt x="485" y="231"/>
                  </a:cubicBezTo>
                  <a:cubicBezTo>
                    <a:pt x="427" y="231"/>
                    <a:pt x="427" y="231"/>
                    <a:pt x="427" y="231"/>
                  </a:cubicBezTo>
                  <a:cubicBezTo>
                    <a:pt x="420" y="207"/>
                    <a:pt x="413" y="183"/>
                    <a:pt x="399" y="165"/>
                  </a:cubicBezTo>
                  <a:cubicBezTo>
                    <a:pt x="440" y="124"/>
                    <a:pt x="440" y="124"/>
                    <a:pt x="440" y="124"/>
                  </a:cubicBezTo>
                  <a:cubicBezTo>
                    <a:pt x="454" y="110"/>
                    <a:pt x="454" y="93"/>
                    <a:pt x="440" y="80"/>
                  </a:cubicBezTo>
                  <a:lnTo>
                    <a:pt x="440" y="80"/>
                  </a:lnTo>
                  <a:cubicBezTo>
                    <a:pt x="430" y="69"/>
                    <a:pt x="409" y="66"/>
                    <a:pt x="399" y="80"/>
                  </a:cubicBezTo>
                  <a:cubicBezTo>
                    <a:pt x="354" y="121"/>
                    <a:pt x="354" y="121"/>
                    <a:pt x="354" y="121"/>
                  </a:cubicBezTo>
                  <a:cubicBezTo>
                    <a:pt x="337" y="107"/>
                    <a:pt x="313" y="97"/>
                    <a:pt x="292" y="93"/>
                  </a:cubicBezTo>
                  <a:cubicBezTo>
                    <a:pt x="292" y="35"/>
                    <a:pt x="292" y="35"/>
                    <a:pt x="292" y="35"/>
                  </a:cubicBezTo>
                  <a:cubicBezTo>
                    <a:pt x="292" y="18"/>
                    <a:pt x="279" y="4"/>
                    <a:pt x="262" y="0"/>
                  </a:cubicBezTo>
                  <a:lnTo>
                    <a:pt x="262" y="0"/>
                  </a:lnTo>
                  <a:cubicBezTo>
                    <a:pt x="244" y="0"/>
                    <a:pt x="231" y="14"/>
                    <a:pt x="231" y="31"/>
                  </a:cubicBezTo>
                  <a:cubicBezTo>
                    <a:pt x="227" y="90"/>
                    <a:pt x="227" y="90"/>
                    <a:pt x="227" y="90"/>
                  </a:cubicBezTo>
                  <a:cubicBezTo>
                    <a:pt x="203" y="97"/>
                    <a:pt x="182" y="104"/>
                    <a:pt x="162" y="117"/>
                  </a:cubicBezTo>
                  <a:cubicBezTo>
                    <a:pt x="121" y="76"/>
                    <a:pt x="121" y="76"/>
                    <a:pt x="121" y="76"/>
                  </a:cubicBezTo>
                  <a:cubicBezTo>
                    <a:pt x="110" y="62"/>
                    <a:pt x="90" y="62"/>
                    <a:pt x="79" y="76"/>
                  </a:cubicBezTo>
                  <a:lnTo>
                    <a:pt x="79" y="76"/>
                  </a:lnTo>
                  <a:cubicBezTo>
                    <a:pt x="66" y="86"/>
                    <a:pt x="66" y="107"/>
                    <a:pt x="76" y="117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03" y="179"/>
                    <a:pt x="97" y="203"/>
                    <a:pt x="90" y="227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14" y="224"/>
                    <a:pt x="0" y="238"/>
                    <a:pt x="0" y="255"/>
                  </a:cubicBezTo>
                  <a:lnTo>
                    <a:pt x="0" y="255"/>
                  </a:lnTo>
                  <a:cubicBezTo>
                    <a:pt x="0" y="272"/>
                    <a:pt x="14" y="286"/>
                    <a:pt x="31" y="2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3FDCBB47-6D1E-7249-A378-413946113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5366" y="8678519"/>
              <a:ext cx="937730" cy="937730"/>
            </a:xfrm>
            <a:custGeom>
              <a:avLst/>
              <a:gdLst>
                <a:gd name="T0" fmla="*/ 48 w 795"/>
                <a:gd name="T1" fmla="*/ 440 h 794"/>
                <a:gd name="T2" fmla="*/ 48 w 795"/>
                <a:gd name="T3" fmla="*/ 440 h 794"/>
                <a:gd name="T4" fmla="*/ 138 w 795"/>
                <a:gd name="T5" fmla="*/ 440 h 794"/>
                <a:gd name="T6" fmla="*/ 179 w 795"/>
                <a:gd name="T7" fmla="*/ 543 h 794"/>
                <a:gd name="T8" fmla="*/ 114 w 795"/>
                <a:gd name="T9" fmla="*/ 605 h 794"/>
                <a:gd name="T10" fmla="*/ 114 w 795"/>
                <a:gd name="T11" fmla="*/ 673 h 794"/>
                <a:gd name="T12" fmla="*/ 114 w 795"/>
                <a:gd name="T13" fmla="*/ 673 h 794"/>
                <a:gd name="T14" fmla="*/ 182 w 795"/>
                <a:gd name="T15" fmla="*/ 673 h 794"/>
                <a:gd name="T16" fmla="*/ 244 w 795"/>
                <a:gd name="T17" fmla="*/ 611 h 794"/>
                <a:gd name="T18" fmla="*/ 344 w 795"/>
                <a:gd name="T19" fmla="*/ 652 h 794"/>
                <a:gd name="T20" fmla="*/ 344 w 795"/>
                <a:gd name="T21" fmla="*/ 745 h 794"/>
                <a:gd name="T22" fmla="*/ 392 w 795"/>
                <a:gd name="T23" fmla="*/ 793 h 794"/>
                <a:gd name="T24" fmla="*/ 392 w 795"/>
                <a:gd name="T25" fmla="*/ 793 h 794"/>
                <a:gd name="T26" fmla="*/ 440 w 795"/>
                <a:gd name="T27" fmla="*/ 745 h 794"/>
                <a:gd name="T28" fmla="*/ 440 w 795"/>
                <a:gd name="T29" fmla="*/ 656 h 794"/>
                <a:gd name="T30" fmla="*/ 543 w 795"/>
                <a:gd name="T31" fmla="*/ 615 h 794"/>
                <a:gd name="T32" fmla="*/ 605 w 795"/>
                <a:gd name="T33" fmla="*/ 680 h 794"/>
                <a:gd name="T34" fmla="*/ 674 w 795"/>
                <a:gd name="T35" fmla="*/ 680 h 794"/>
                <a:gd name="T36" fmla="*/ 674 w 795"/>
                <a:gd name="T37" fmla="*/ 680 h 794"/>
                <a:gd name="T38" fmla="*/ 674 w 795"/>
                <a:gd name="T39" fmla="*/ 611 h 794"/>
                <a:gd name="T40" fmla="*/ 612 w 795"/>
                <a:gd name="T41" fmla="*/ 550 h 794"/>
                <a:gd name="T42" fmla="*/ 653 w 795"/>
                <a:gd name="T43" fmla="*/ 451 h 794"/>
                <a:gd name="T44" fmla="*/ 743 w 795"/>
                <a:gd name="T45" fmla="*/ 451 h 794"/>
                <a:gd name="T46" fmla="*/ 794 w 795"/>
                <a:gd name="T47" fmla="*/ 402 h 794"/>
                <a:gd name="T48" fmla="*/ 794 w 795"/>
                <a:gd name="T49" fmla="*/ 402 h 794"/>
                <a:gd name="T50" fmla="*/ 746 w 795"/>
                <a:gd name="T51" fmla="*/ 354 h 794"/>
                <a:gd name="T52" fmla="*/ 657 w 795"/>
                <a:gd name="T53" fmla="*/ 354 h 794"/>
                <a:gd name="T54" fmla="*/ 616 w 795"/>
                <a:gd name="T55" fmla="*/ 251 h 794"/>
                <a:gd name="T56" fmla="*/ 681 w 795"/>
                <a:gd name="T57" fmla="*/ 189 h 794"/>
                <a:gd name="T58" fmla="*/ 681 w 795"/>
                <a:gd name="T59" fmla="*/ 121 h 794"/>
                <a:gd name="T60" fmla="*/ 681 w 795"/>
                <a:gd name="T61" fmla="*/ 121 h 794"/>
                <a:gd name="T62" fmla="*/ 612 w 795"/>
                <a:gd name="T63" fmla="*/ 121 h 794"/>
                <a:gd name="T64" fmla="*/ 550 w 795"/>
                <a:gd name="T65" fmla="*/ 182 h 794"/>
                <a:gd name="T66" fmla="*/ 447 w 795"/>
                <a:gd name="T67" fmla="*/ 141 h 794"/>
                <a:gd name="T68" fmla="*/ 451 w 795"/>
                <a:gd name="T69" fmla="*/ 52 h 794"/>
                <a:gd name="T70" fmla="*/ 402 w 795"/>
                <a:gd name="T71" fmla="*/ 0 h 794"/>
                <a:gd name="T72" fmla="*/ 402 w 795"/>
                <a:gd name="T73" fmla="*/ 0 h 794"/>
                <a:gd name="T74" fmla="*/ 354 w 795"/>
                <a:gd name="T75" fmla="*/ 48 h 794"/>
                <a:gd name="T76" fmla="*/ 354 w 795"/>
                <a:gd name="T77" fmla="*/ 138 h 794"/>
                <a:gd name="T78" fmla="*/ 251 w 795"/>
                <a:gd name="T79" fmla="*/ 179 h 794"/>
                <a:gd name="T80" fmla="*/ 189 w 795"/>
                <a:gd name="T81" fmla="*/ 114 h 794"/>
                <a:gd name="T82" fmla="*/ 120 w 795"/>
                <a:gd name="T83" fmla="*/ 114 h 794"/>
                <a:gd name="T84" fmla="*/ 120 w 795"/>
                <a:gd name="T85" fmla="*/ 114 h 794"/>
                <a:gd name="T86" fmla="*/ 120 w 795"/>
                <a:gd name="T87" fmla="*/ 182 h 794"/>
                <a:gd name="T88" fmla="*/ 182 w 795"/>
                <a:gd name="T89" fmla="*/ 248 h 794"/>
                <a:gd name="T90" fmla="*/ 141 w 795"/>
                <a:gd name="T91" fmla="*/ 347 h 794"/>
                <a:gd name="T92" fmla="*/ 48 w 795"/>
                <a:gd name="T93" fmla="*/ 344 h 794"/>
                <a:gd name="T94" fmla="*/ 0 w 795"/>
                <a:gd name="T95" fmla="*/ 392 h 794"/>
                <a:gd name="T96" fmla="*/ 0 w 795"/>
                <a:gd name="T97" fmla="*/ 392 h 794"/>
                <a:gd name="T98" fmla="*/ 48 w 795"/>
                <a:gd name="T99" fmla="*/ 44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5" h="794">
                  <a:moveTo>
                    <a:pt x="48" y="440"/>
                  </a:moveTo>
                  <a:lnTo>
                    <a:pt x="48" y="440"/>
                  </a:lnTo>
                  <a:cubicBezTo>
                    <a:pt x="138" y="440"/>
                    <a:pt x="138" y="440"/>
                    <a:pt x="138" y="440"/>
                  </a:cubicBezTo>
                  <a:cubicBezTo>
                    <a:pt x="144" y="478"/>
                    <a:pt x="158" y="512"/>
                    <a:pt x="179" y="543"/>
                  </a:cubicBezTo>
                  <a:cubicBezTo>
                    <a:pt x="114" y="605"/>
                    <a:pt x="114" y="605"/>
                    <a:pt x="114" y="605"/>
                  </a:cubicBezTo>
                  <a:cubicBezTo>
                    <a:pt x="96" y="625"/>
                    <a:pt x="96" y="652"/>
                    <a:pt x="114" y="673"/>
                  </a:cubicBezTo>
                  <a:lnTo>
                    <a:pt x="114" y="673"/>
                  </a:lnTo>
                  <a:cubicBezTo>
                    <a:pt x="131" y="690"/>
                    <a:pt x="162" y="690"/>
                    <a:pt x="182" y="673"/>
                  </a:cubicBezTo>
                  <a:cubicBezTo>
                    <a:pt x="244" y="611"/>
                    <a:pt x="244" y="611"/>
                    <a:pt x="244" y="611"/>
                  </a:cubicBezTo>
                  <a:cubicBezTo>
                    <a:pt x="275" y="632"/>
                    <a:pt x="309" y="646"/>
                    <a:pt x="344" y="652"/>
                  </a:cubicBezTo>
                  <a:cubicBezTo>
                    <a:pt x="344" y="745"/>
                    <a:pt x="344" y="745"/>
                    <a:pt x="344" y="745"/>
                  </a:cubicBezTo>
                  <a:cubicBezTo>
                    <a:pt x="344" y="769"/>
                    <a:pt x="364" y="793"/>
                    <a:pt x="392" y="793"/>
                  </a:cubicBezTo>
                  <a:lnTo>
                    <a:pt x="392" y="793"/>
                  </a:lnTo>
                  <a:cubicBezTo>
                    <a:pt x="419" y="793"/>
                    <a:pt x="440" y="773"/>
                    <a:pt x="440" y="745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78" y="649"/>
                    <a:pt x="512" y="635"/>
                    <a:pt x="543" y="615"/>
                  </a:cubicBezTo>
                  <a:cubicBezTo>
                    <a:pt x="605" y="680"/>
                    <a:pt x="605" y="680"/>
                    <a:pt x="605" y="680"/>
                  </a:cubicBezTo>
                  <a:cubicBezTo>
                    <a:pt x="622" y="697"/>
                    <a:pt x="653" y="701"/>
                    <a:pt x="674" y="680"/>
                  </a:cubicBezTo>
                  <a:lnTo>
                    <a:pt x="674" y="680"/>
                  </a:lnTo>
                  <a:cubicBezTo>
                    <a:pt x="691" y="663"/>
                    <a:pt x="691" y="632"/>
                    <a:pt x="674" y="611"/>
                  </a:cubicBezTo>
                  <a:cubicBezTo>
                    <a:pt x="612" y="550"/>
                    <a:pt x="612" y="550"/>
                    <a:pt x="612" y="550"/>
                  </a:cubicBezTo>
                  <a:cubicBezTo>
                    <a:pt x="633" y="519"/>
                    <a:pt x="646" y="485"/>
                    <a:pt x="653" y="451"/>
                  </a:cubicBezTo>
                  <a:cubicBezTo>
                    <a:pt x="743" y="451"/>
                    <a:pt x="743" y="451"/>
                    <a:pt x="743" y="451"/>
                  </a:cubicBezTo>
                  <a:cubicBezTo>
                    <a:pt x="770" y="451"/>
                    <a:pt x="794" y="430"/>
                    <a:pt x="794" y="402"/>
                  </a:cubicBezTo>
                  <a:lnTo>
                    <a:pt x="794" y="402"/>
                  </a:lnTo>
                  <a:cubicBezTo>
                    <a:pt x="794" y="375"/>
                    <a:pt x="770" y="354"/>
                    <a:pt x="746" y="354"/>
                  </a:cubicBezTo>
                  <a:cubicBezTo>
                    <a:pt x="657" y="354"/>
                    <a:pt x="657" y="354"/>
                    <a:pt x="657" y="354"/>
                  </a:cubicBezTo>
                  <a:cubicBezTo>
                    <a:pt x="650" y="316"/>
                    <a:pt x="636" y="282"/>
                    <a:pt x="616" y="251"/>
                  </a:cubicBezTo>
                  <a:cubicBezTo>
                    <a:pt x="681" y="189"/>
                    <a:pt x="681" y="189"/>
                    <a:pt x="681" y="189"/>
                  </a:cubicBezTo>
                  <a:cubicBezTo>
                    <a:pt x="698" y="172"/>
                    <a:pt x="698" y="141"/>
                    <a:pt x="681" y="121"/>
                  </a:cubicBezTo>
                  <a:lnTo>
                    <a:pt x="681" y="121"/>
                  </a:lnTo>
                  <a:cubicBezTo>
                    <a:pt x="664" y="103"/>
                    <a:pt x="633" y="103"/>
                    <a:pt x="612" y="121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19" y="162"/>
                    <a:pt x="485" y="148"/>
                    <a:pt x="447" y="141"/>
                  </a:cubicBezTo>
                  <a:cubicBezTo>
                    <a:pt x="451" y="52"/>
                    <a:pt x="451" y="52"/>
                    <a:pt x="451" y="52"/>
                  </a:cubicBezTo>
                  <a:cubicBezTo>
                    <a:pt x="451" y="24"/>
                    <a:pt x="430" y="4"/>
                    <a:pt x="402" y="0"/>
                  </a:cubicBezTo>
                  <a:lnTo>
                    <a:pt x="402" y="0"/>
                  </a:lnTo>
                  <a:cubicBezTo>
                    <a:pt x="375" y="0"/>
                    <a:pt x="354" y="24"/>
                    <a:pt x="354" y="48"/>
                  </a:cubicBezTo>
                  <a:cubicBezTo>
                    <a:pt x="354" y="138"/>
                    <a:pt x="354" y="138"/>
                    <a:pt x="354" y="138"/>
                  </a:cubicBezTo>
                  <a:cubicBezTo>
                    <a:pt x="316" y="145"/>
                    <a:pt x="282" y="158"/>
                    <a:pt x="251" y="179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2" y="96"/>
                    <a:pt x="141" y="96"/>
                    <a:pt x="120" y="114"/>
                  </a:cubicBezTo>
                  <a:lnTo>
                    <a:pt x="120" y="114"/>
                  </a:lnTo>
                  <a:cubicBezTo>
                    <a:pt x="103" y="134"/>
                    <a:pt x="103" y="162"/>
                    <a:pt x="120" y="182"/>
                  </a:cubicBezTo>
                  <a:cubicBezTo>
                    <a:pt x="182" y="248"/>
                    <a:pt x="182" y="248"/>
                    <a:pt x="182" y="248"/>
                  </a:cubicBezTo>
                  <a:cubicBezTo>
                    <a:pt x="162" y="275"/>
                    <a:pt x="148" y="310"/>
                    <a:pt x="141" y="347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24" y="344"/>
                    <a:pt x="0" y="365"/>
                    <a:pt x="0" y="392"/>
                  </a:cubicBezTo>
                  <a:lnTo>
                    <a:pt x="0" y="392"/>
                  </a:lnTo>
                  <a:cubicBezTo>
                    <a:pt x="0" y="420"/>
                    <a:pt x="24" y="440"/>
                    <a:pt x="48" y="44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1" name="Freeform 590">
              <a:extLst>
                <a:ext uri="{FF2B5EF4-FFF2-40B4-BE49-F238E27FC236}">
                  <a16:creationId xmlns:a16="http://schemas.microsoft.com/office/drawing/2014/main" id="{D10AD724-C3BF-4E49-9880-87CE1A444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3618" y="3525598"/>
              <a:ext cx="609524" cy="609528"/>
            </a:xfrm>
            <a:custGeom>
              <a:avLst/>
              <a:gdLst>
                <a:gd name="T0" fmla="*/ 31 w 517"/>
                <a:gd name="T1" fmla="*/ 286 h 517"/>
                <a:gd name="T2" fmla="*/ 31 w 517"/>
                <a:gd name="T3" fmla="*/ 286 h 517"/>
                <a:gd name="T4" fmla="*/ 90 w 517"/>
                <a:gd name="T5" fmla="*/ 289 h 517"/>
                <a:gd name="T6" fmla="*/ 117 w 517"/>
                <a:gd name="T7" fmla="*/ 355 h 517"/>
                <a:gd name="T8" fmla="*/ 72 w 517"/>
                <a:gd name="T9" fmla="*/ 396 h 517"/>
                <a:gd name="T10" fmla="*/ 72 w 517"/>
                <a:gd name="T11" fmla="*/ 437 h 517"/>
                <a:gd name="T12" fmla="*/ 72 w 517"/>
                <a:gd name="T13" fmla="*/ 441 h 517"/>
                <a:gd name="T14" fmla="*/ 117 w 517"/>
                <a:gd name="T15" fmla="*/ 441 h 517"/>
                <a:gd name="T16" fmla="*/ 158 w 517"/>
                <a:gd name="T17" fmla="*/ 399 h 517"/>
                <a:gd name="T18" fmla="*/ 224 w 517"/>
                <a:gd name="T19" fmla="*/ 427 h 517"/>
                <a:gd name="T20" fmla="*/ 224 w 517"/>
                <a:gd name="T21" fmla="*/ 485 h 517"/>
                <a:gd name="T22" fmla="*/ 255 w 517"/>
                <a:gd name="T23" fmla="*/ 516 h 517"/>
                <a:gd name="T24" fmla="*/ 255 w 517"/>
                <a:gd name="T25" fmla="*/ 516 h 517"/>
                <a:gd name="T26" fmla="*/ 286 w 517"/>
                <a:gd name="T27" fmla="*/ 485 h 517"/>
                <a:gd name="T28" fmla="*/ 286 w 517"/>
                <a:gd name="T29" fmla="*/ 427 h 517"/>
                <a:gd name="T30" fmla="*/ 351 w 517"/>
                <a:gd name="T31" fmla="*/ 403 h 517"/>
                <a:gd name="T32" fmla="*/ 392 w 517"/>
                <a:gd name="T33" fmla="*/ 444 h 517"/>
                <a:gd name="T34" fmla="*/ 437 w 517"/>
                <a:gd name="T35" fmla="*/ 444 h 517"/>
                <a:gd name="T36" fmla="*/ 437 w 517"/>
                <a:gd name="T37" fmla="*/ 444 h 517"/>
                <a:gd name="T38" fmla="*/ 437 w 517"/>
                <a:gd name="T39" fmla="*/ 399 h 517"/>
                <a:gd name="T40" fmla="*/ 396 w 517"/>
                <a:gd name="T41" fmla="*/ 358 h 517"/>
                <a:gd name="T42" fmla="*/ 423 w 517"/>
                <a:gd name="T43" fmla="*/ 293 h 517"/>
                <a:gd name="T44" fmla="*/ 482 w 517"/>
                <a:gd name="T45" fmla="*/ 293 h 517"/>
                <a:gd name="T46" fmla="*/ 516 w 517"/>
                <a:gd name="T47" fmla="*/ 262 h 517"/>
                <a:gd name="T48" fmla="*/ 516 w 517"/>
                <a:gd name="T49" fmla="*/ 262 h 517"/>
                <a:gd name="T50" fmla="*/ 485 w 517"/>
                <a:gd name="T51" fmla="*/ 231 h 517"/>
                <a:gd name="T52" fmla="*/ 427 w 517"/>
                <a:gd name="T53" fmla="*/ 231 h 517"/>
                <a:gd name="T54" fmla="*/ 399 w 517"/>
                <a:gd name="T55" fmla="*/ 165 h 517"/>
                <a:gd name="T56" fmla="*/ 440 w 517"/>
                <a:gd name="T57" fmla="*/ 124 h 517"/>
                <a:gd name="T58" fmla="*/ 440 w 517"/>
                <a:gd name="T59" fmla="*/ 80 h 517"/>
                <a:gd name="T60" fmla="*/ 440 w 517"/>
                <a:gd name="T61" fmla="*/ 80 h 517"/>
                <a:gd name="T62" fmla="*/ 399 w 517"/>
                <a:gd name="T63" fmla="*/ 80 h 517"/>
                <a:gd name="T64" fmla="*/ 354 w 517"/>
                <a:gd name="T65" fmla="*/ 121 h 517"/>
                <a:gd name="T66" fmla="*/ 292 w 517"/>
                <a:gd name="T67" fmla="*/ 93 h 517"/>
                <a:gd name="T68" fmla="*/ 292 w 517"/>
                <a:gd name="T69" fmla="*/ 35 h 517"/>
                <a:gd name="T70" fmla="*/ 262 w 517"/>
                <a:gd name="T71" fmla="*/ 0 h 517"/>
                <a:gd name="T72" fmla="*/ 262 w 517"/>
                <a:gd name="T73" fmla="*/ 0 h 517"/>
                <a:gd name="T74" fmla="*/ 231 w 517"/>
                <a:gd name="T75" fmla="*/ 31 h 517"/>
                <a:gd name="T76" fmla="*/ 227 w 517"/>
                <a:gd name="T77" fmla="*/ 90 h 517"/>
                <a:gd name="T78" fmla="*/ 162 w 517"/>
                <a:gd name="T79" fmla="*/ 117 h 517"/>
                <a:gd name="T80" fmla="*/ 121 w 517"/>
                <a:gd name="T81" fmla="*/ 76 h 517"/>
                <a:gd name="T82" fmla="*/ 79 w 517"/>
                <a:gd name="T83" fmla="*/ 76 h 517"/>
                <a:gd name="T84" fmla="*/ 79 w 517"/>
                <a:gd name="T85" fmla="*/ 76 h 517"/>
                <a:gd name="T86" fmla="*/ 76 w 517"/>
                <a:gd name="T87" fmla="*/ 117 h 517"/>
                <a:gd name="T88" fmla="*/ 117 w 517"/>
                <a:gd name="T89" fmla="*/ 162 h 517"/>
                <a:gd name="T90" fmla="*/ 90 w 517"/>
                <a:gd name="T91" fmla="*/ 227 h 517"/>
                <a:gd name="T92" fmla="*/ 31 w 517"/>
                <a:gd name="T93" fmla="*/ 224 h 517"/>
                <a:gd name="T94" fmla="*/ 0 w 517"/>
                <a:gd name="T95" fmla="*/ 255 h 517"/>
                <a:gd name="T96" fmla="*/ 0 w 517"/>
                <a:gd name="T97" fmla="*/ 255 h 517"/>
                <a:gd name="T98" fmla="*/ 31 w 517"/>
                <a:gd name="T99" fmla="*/ 286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7" h="517">
                  <a:moveTo>
                    <a:pt x="31" y="286"/>
                  </a:moveTo>
                  <a:lnTo>
                    <a:pt x="31" y="286"/>
                  </a:lnTo>
                  <a:cubicBezTo>
                    <a:pt x="90" y="289"/>
                    <a:pt x="90" y="289"/>
                    <a:pt x="90" y="289"/>
                  </a:cubicBezTo>
                  <a:cubicBezTo>
                    <a:pt x="93" y="313"/>
                    <a:pt x="103" y="334"/>
                    <a:pt x="117" y="355"/>
                  </a:cubicBezTo>
                  <a:cubicBezTo>
                    <a:pt x="72" y="396"/>
                    <a:pt x="72" y="396"/>
                    <a:pt x="72" y="396"/>
                  </a:cubicBezTo>
                  <a:cubicBezTo>
                    <a:pt x="62" y="406"/>
                    <a:pt x="62" y="427"/>
                    <a:pt x="72" y="437"/>
                  </a:cubicBezTo>
                  <a:cubicBezTo>
                    <a:pt x="72" y="437"/>
                    <a:pt x="72" y="437"/>
                    <a:pt x="72" y="441"/>
                  </a:cubicBezTo>
                  <a:cubicBezTo>
                    <a:pt x="86" y="451"/>
                    <a:pt x="103" y="451"/>
                    <a:pt x="117" y="441"/>
                  </a:cubicBezTo>
                  <a:cubicBezTo>
                    <a:pt x="158" y="399"/>
                    <a:pt x="158" y="399"/>
                    <a:pt x="158" y="399"/>
                  </a:cubicBezTo>
                  <a:cubicBezTo>
                    <a:pt x="179" y="413"/>
                    <a:pt x="200" y="423"/>
                    <a:pt x="224" y="427"/>
                  </a:cubicBezTo>
                  <a:cubicBezTo>
                    <a:pt x="224" y="485"/>
                    <a:pt x="224" y="485"/>
                    <a:pt x="224" y="485"/>
                  </a:cubicBezTo>
                  <a:cubicBezTo>
                    <a:pt x="224" y="502"/>
                    <a:pt x="237" y="516"/>
                    <a:pt x="255" y="516"/>
                  </a:cubicBezTo>
                  <a:lnTo>
                    <a:pt x="255" y="516"/>
                  </a:lnTo>
                  <a:cubicBezTo>
                    <a:pt x="272" y="516"/>
                    <a:pt x="286" y="502"/>
                    <a:pt x="286" y="485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10" y="423"/>
                    <a:pt x="334" y="413"/>
                    <a:pt x="351" y="403"/>
                  </a:cubicBezTo>
                  <a:cubicBezTo>
                    <a:pt x="392" y="444"/>
                    <a:pt x="392" y="444"/>
                    <a:pt x="392" y="444"/>
                  </a:cubicBezTo>
                  <a:cubicBezTo>
                    <a:pt x="406" y="454"/>
                    <a:pt x="423" y="454"/>
                    <a:pt x="437" y="444"/>
                  </a:cubicBezTo>
                  <a:lnTo>
                    <a:pt x="437" y="444"/>
                  </a:lnTo>
                  <a:cubicBezTo>
                    <a:pt x="451" y="430"/>
                    <a:pt x="451" y="413"/>
                    <a:pt x="437" y="399"/>
                  </a:cubicBezTo>
                  <a:cubicBezTo>
                    <a:pt x="396" y="358"/>
                    <a:pt x="396" y="358"/>
                    <a:pt x="396" y="358"/>
                  </a:cubicBezTo>
                  <a:cubicBezTo>
                    <a:pt x="409" y="337"/>
                    <a:pt x="420" y="317"/>
                    <a:pt x="423" y="293"/>
                  </a:cubicBezTo>
                  <a:cubicBezTo>
                    <a:pt x="482" y="293"/>
                    <a:pt x="482" y="293"/>
                    <a:pt x="482" y="293"/>
                  </a:cubicBezTo>
                  <a:cubicBezTo>
                    <a:pt x="499" y="293"/>
                    <a:pt x="513" y="279"/>
                    <a:pt x="516" y="262"/>
                  </a:cubicBezTo>
                  <a:lnTo>
                    <a:pt x="516" y="262"/>
                  </a:lnTo>
                  <a:cubicBezTo>
                    <a:pt x="516" y="245"/>
                    <a:pt x="502" y="231"/>
                    <a:pt x="485" y="231"/>
                  </a:cubicBezTo>
                  <a:cubicBezTo>
                    <a:pt x="427" y="231"/>
                    <a:pt x="427" y="231"/>
                    <a:pt x="427" y="231"/>
                  </a:cubicBezTo>
                  <a:cubicBezTo>
                    <a:pt x="420" y="207"/>
                    <a:pt x="413" y="183"/>
                    <a:pt x="399" y="165"/>
                  </a:cubicBezTo>
                  <a:cubicBezTo>
                    <a:pt x="440" y="124"/>
                    <a:pt x="440" y="124"/>
                    <a:pt x="440" y="124"/>
                  </a:cubicBezTo>
                  <a:cubicBezTo>
                    <a:pt x="454" y="110"/>
                    <a:pt x="454" y="93"/>
                    <a:pt x="440" y="80"/>
                  </a:cubicBezTo>
                  <a:lnTo>
                    <a:pt x="440" y="80"/>
                  </a:lnTo>
                  <a:cubicBezTo>
                    <a:pt x="430" y="69"/>
                    <a:pt x="409" y="66"/>
                    <a:pt x="399" y="80"/>
                  </a:cubicBezTo>
                  <a:cubicBezTo>
                    <a:pt x="354" y="121"/>
                    <a:pt x="354" y="121"/>
                    <a:pt x="354" y="121"/>
                  </a:cubicBezTo>
                  <a:cubicBezTo>
                    <a:pt x="337" y="107"/>
                    <a:pt x="313" y="97"/>
                    <a:pt x="292" y="93"/>
                  </a:cubicBezTo>
                  <a:cubicBezTo>
                    <a:pt x="292" y="35"/>
                    <a:pt x="292" y="35"/>
                    <a:pt x="292" y="35"/>
                  </a:cubicBezTo>
                  <a:cubicBezTo>
                    <a:pt x="292" y="18"/>
                    <a:pt x="279" y="4"/>
                    <a:pt x="262" y="0"/>
                  </a:cubicBezTo>
                  <a:lnTo>
                    <a:pt x="262" y="0"/>
                  </a:lnTo>
                  <a:cubicBezTo>
                    <a:pt x="244" y="0"/>
                    <a:pt x="231" y="14"/>
                    <a:pt x="231" y="31"/>
                  </a:cubicBezTo>
                  <a:cubicBezTo>
                    <a:pt x="227" y="90"/>
                    <a:pt x="227" y="90"/>
                    <a:pt x="227" y="90"/>
                  </a:cubicBezTo>
                  <a:cubicBezTo>
                    <a:pt x="203" y="97"/>
                    <a:pt x="182" y="104"/>
                    <a:pt x="162" y="117"/>
                  </a:cubicBezTo>
                  <a:cubicBezTo>
                    <a:pt x="121" y="76"/>
                    <a:pt x="121" y="76"/>
                    <a:pt x="121" y="76"/>
                  </a:cubicBezTo>
                  <a:cubicBezTo>
                    <a:pt x="110" y="62"/>
                    <a:pt x="90" y="62"/>
                    <a:pt x="79" y="76"/>
                  </a:cubicBezTo>
                  <a:lnTo>
                    <a:pt x="79" y="76"/>
                  </a:lnTo>
                  <a:cubicBezTo>
                    <a:pt x="66" y="86"/>
                    <a:pt x="66" y="107"/>
                    <a:pt x="76" y="117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03" y="179"/>
                    <a:pt x="97" y="203"/>
                    <a:pt x="90" y="227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14" y="224"/>
                    <a:pt x="0" y="238"/>
                    <a:pt x="0" y="255"/>
                  </a:cubicBezTo>
                  <a:lnTo>
                    <a:pt x="0" y="255"/>
                  </a:lnTo>
                  <a:cubicBezTo>
                    <a:pt x="0" y="272"/>
                    <a:pt x="14" y="286"/>
                    <a:pt x="31" y="2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723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SYMPTOMS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627" name="Rounded Rectangle 626">
            <a:extLst>
              <a:ext uri="{FF2B5EF4-FFF2-40B4-BE49-F238E27FC236}">
                <a16:creationId xmlns:a16="http://schemas.microsoft.com/office/drawing/2014/main" id="{8D5CEDD1-D9DF-3049-8F5D-8F85539EEC30}"/>
              </a:ext>
            </a:extLst>
          </p:cNvPr>
          <p:cNvSpPr/>
          <p:nvPr/>
        </p:nvSpPr>
        <p:spPr>
          <a:xfrm>
            <a:off x="3484972" y="7130608"/>
            <a:ext cx="6269111" cy="14048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ounded Rectangle 627">
            <a:extLst>
              <a:ext uri="{FF2B5EF4-FFF2-40B4-BE49-F238E27FC236}">
                <a16:creationId xmlns:a16="http://schemas.microsoft.com/office/drawing/2014/main" id="{9DD38CA5-0DE2-1D41-8000-5CAD2F07D72E}"/>
              </a:ext>
            </a:extLst>
          </p:cNvPr>
          <p:cNvSpPr/>
          <p:nvPr/>
        </p:nvSpPr>
        <p:spPr>
          <a:xfrm>
            <a:off x="3484972" y="7130608"/>
            <a:ext cx="4443542" cy="1404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Rounded Rectangle 632">
            <a:extLst>
              <a:ext uri="{FF2B5EF4-FFF2-40B4-BE49-F238E27FC236}">
                <a16:creationId xmlns:a16="http://schemas.microsoft.com/office/drawing/2014/main" id="{142FB28D-5B9E-3A4D-91FF-C1DC547637C0}"/>
              </a:ext>
            </a:extLst>
          </p:cNvPr>
          <p:cNvSpPr/>
          <p:nvPr/>
        </p:nvSpPr>
        <p:spPr>
          <a:xfrm>
            <a:off x="3484971" y="11411217"/>
            <a:ext cx="6269111" cy="14048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ounded Rectangle 633">
            <a:extLst>
              <a:ext uri="{FF2B5EF4-FFF2-40B4-BE49-F238E27FC236}">
                <a16:creationId xmlns:a16="http://schemas.microsoft.com/office/drawing/2014/main" id="{76167FB3-05A9-A741-9B48-3A17A5F9819D}"/>
              </a:ext>
            </a:extLst>
          </p:cNvPr>
          <p:cNvSpPr/>
          <p:nvPr/>
        </p:nvSpPr>
        <p:spPr>
          <a:xfrm>
            <a:off x="3484970" y="11411217"/>
            <a:ext cx="1756610" cy="1404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56">
            <a:extLst>
              <a:ext uri="{FF2B5EF4-FFF2-40B4-BE49-F238E27FC236}">
                <a16:creationId xmlns:a16="http://schemas.microsoft.com/office/drawing/2014/main" id="{29F486C9-195D-FF46-BC7E-6B6E23FBCE20}"/>
              </a:ext>
            </a:extLst>
          </p:cNvPr>
          <p:cNvSpPr/>
          <p:nvPr/>
        </p:nvSpPr>
        <p:spPr>
          <a:xfrm>
            <a:off x="7427104" y="7351255"/>
            <a:ext cx="1002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640" name="Rectangle 56">
            <a:extLst>
              <a:ext uri="{FF2B5EF4-FFF2-40B4-BE49-F238E27FC236}">
                <a16:creationId xmlns:a16="http://schemas.microsoft.com/office/drawing/2014/main" id="{F4045FF0-2178-0548-A523-FA74799BAC5D}"/>
              </a:ext>
            </a:extLst>
          </p:cNvPr>
          <p:cNvSpPr/>
          <p:nvPr/>
        </p:nvSpPr>
        <p:spPr>
          <a:xfrm>
            <a:off x="4740170" y="11630391"/>
            <a:ext cx="1002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20%</a:t>
            </a:r>
          </a:p>
        </p:txBody>
      </p:sp>
      <p:sp>
        <p:nvSpPr>
          <p:cNvPr id="643" name="CuadroTexto 395">
            <a:extLst>
              <a:ext uri="{FF2B5EF4-FFF2-40B4-BE49-F238E27FC236}">
                <a16:creationId xmlns:a16="http://schemas.microsoft.com/office/drawing/2014/main" id="{BD61EF7A-8296-064E-91B1-1AF751E1685F}"/>
              </a:ext>
            </a:extLst>
          </p:cNvPr>
          <p:cNvSpPr txBox="1"/>
          <p:nvPr/>
        </p:nvSpPr>
        <p:spPr>
          <a:xfrm>
            <a:off x="3455843" y="5135013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SORE THROAT</a:t>
            </a:r>
          </a:p>
        </p:txBody>
      </p:sp>
      <p:sp>
        <p:nvSpPr>
          <p:cNvPr id="644" name="Rectangle 56">
            <a:extLst>
              <a:ext uri="{FF2B5EF4-FFF2-40B4-BE49-F238E27FC236}">
                <a16:creationId xmlns:a16="http://schemas.microsoft.com/office/drawing/2014/main" id="{E75E56CD-8D89-9D42-BD7A-07923B384517}"/>
              </a:ext>
            </a:extLst>
          </p:cNvPr>
          <p:cNvSpPr/>
          <p:nvPr/>
        </p:nvSpPr>
        <p:spPr>
          <a:xfrm>
            <a:off x="3427274" y="5678839"/>
            <a:ext cx="84894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646" name="CuadroTexto 395">
            <a:extLst>
              <a:ext uri="{FF2B5EF4-FFF2-40B4-BE49-F238E27FC236}">
                <a16:creationId xmlns:a16="http://schemas.microsoft.com/office/drawing/2014/main" id="{3502B7FD-9378-E947-9E7D-B7DDCB9AA54B}"/>
              </a:ext>
            </a:extLst>
          </p:cNvPr>
          <p:cNvSpPr txBox="1"/>
          <p:nvPr/>
        </p:nvSpPr>
        <p:spPr>
          <a:xfrm>
            <a:off x="3455843" y="9461049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FEVER</a:t>
            </a:r>
          </a:p>
        </p:txBody>
      </p:sp>
      <p:sp>
        <p:nvSpPr>
          <p:cNvPr id="647" name="Rectangle 56">
            <a:extLst>
              <a:ext uri="{FF2B5EF4-FFF2-40B4-BE49-F238E27FC236}">
                <a16:creationId xmlns:a16="http://schemas.microsoft.com/office/drawing/2014/main" id="{DDB90A91-0725-5748-8B02-794030844D0D}"/>
              </a:ext>
            </a:extLst>
          </p:cNvPr>
          <p:cNvSpPr/>
          <p:nvPr/>
        </p:nvSpPr>
        <p:spPr>
          <a:xfrm>
            <a:off x="3427274" y="10004875"/>
            <a:ext cx="84894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654" name="Freeform 150">
            <a:extLst>
              <a:ext uri="{FF2B5EF4-FFF2-40B4-BE49-F238E27FC236}">
                <a16:creationId xmlns:a16="http://schemas.microsoft.com/office/drawing/2014/main" id="{3DAA19B3-7378-B547-A1B2-7153A9F54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32" y="5197145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630" name="Rounded Rectangle 629">
            <a:extLst>
              <a:ext uri="{FF2B5EF4-FFF2-40B4-BE49-F238E27FC236}">
                <a16:creationId xmlns:a16="http://schemas.microsoft.com/office/drawing/2014/main" id="{61D3E081-07DE-F941-872E-6BB5BDF3E940}"/>
              </a:ext>
            </a:extLst>
          </p:cNvPr>
          <p:cNvSpPr/>
          <p:nvPr/>
        </p:nvSpPr>
        <p:spPr>
          <a:xfrm>
            <a:off x="13983919" y="7130608"/>
            <a:ext cx="6269111" cy="14048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Rounded Rectangle 630">
            <a:extLst>
              <a:ext uri="{FF2B5EF4-FFF2-40B4-BE49-F238E27FC236}">
                <a16:creationId xmlns:a16="http://schemas.microsoft.com/office/drawing/2014/main" id="{A50EF3B9-BDEC-2C41-A281-C7D5CFC30F31}"/>
              </a:ext>
            </a:extLst>
          </p:cNvPr>
          <p:cNvSpPr/>
          <p:nvPr/>
        </p:nvSpPr>
        <p:spPr>
          <a:xfrm>
            <a:off x="13983919" y="7130608"/>
            <a:ext cx="2589021" cy="1404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ounded Rectangle 635">
            <a:extLst>
              <a:ext uri="{FF2B5EF4-FFF2-40B4-BE49-F238E27FC236}">
                <a16:creationId xmlns:a16="http://schemas.microsoft.com/office/drawing/2014/main" id="{737642D4-5F56-C84D-94BA-B3486B388FAB}"/>
              </a:ext>
            </a:extLst>
          </p:cNvPr>
          <p:cNvSpPr/>
          <p:nvPr/>
        </p:nvSpPr>
        <p:spPr>
          <a:xfrm>
            <a:off x="13983919" y="11411217"/>
            <a:ext cx="6269111" cy="14048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Rounded Rectangle 636">
            <a:extLst>
              <a:ext uri="{FF2B5EF4-FFF2-40B4-BE49-F238E27FC236}">
                <a16:creationId xmlns:a16="http://schemas.microsoft.com/office/drawing/2014/main" id="{31B306C8-A10C-AE4E-A6C8-06B521DDB28A}"/>
              </a:ext>
            </a:extLst>
          </p:cNvPr>
          <p:cNvSpPr/>
          <p:nvPr/>
        </p:nvSpPr>
        <p:spPr>
          <a:xfrm>
            <a:off x="13983919" y="11411217"/>
            <a:ext cx="4818996" cy="1404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Rectangle 56">
            <a:extLst>
              <a:ext uri="{FF2B5EF4-FFF2-40B4-BE49-F238E27FC236}">
                <a16:creationId xmlns:a16="http://schemas.microsoft.com/office/drawing/2014/main" id="{1C40CB33-7125-D94F-B3C5-3888F5A4DEE6}"/>
              </a:ext>
            </a:extLst>
          </p:cNvPr>
          <p:cNvSpPr/>
          <p:nvPr/>
        </p:nvSpPr>
        <p:spPr>
          <a:xfrm>
            <a:off x="16071530" y="7351255"/>
            <a:ext cx="1002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45%</a:t>
            </a:r>
          </a:p>
        </p:txBody>
      </p:sp>
      <p:sp>
        <p:nvSpPr>
          <p:cNvPr id="641" name="Rectangle 56">
            <a:extLst>
              <a:ext uri="{FF2B5EF4-FFF2-40B4-BE49-F238E27FC236}">
                <a16:creationId xmlns:a16="http://schemas.microsoft.com/office/drawing/2014/main" id="{890537BF-5D9C-284E-82FD-790BBA3A981F}"/>
              </a:ext>
            </a:extLst>
          </p:cNvPr>
          <p:cNvSpPr/>
          <p:nvPr/>
        </p:nvSpPr>
        <p:spPr>
          <a:xfrm>
            <a:off x="18301505" y="11630391"/>
            <a:ext cx="1002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80%</a:t>
            </a:r>
          </a:p>
        </p:txBody>
      </p:sp>
      <p:sp>
        <p:nvSpPr>
          <p:cNvPr id="649" name="CuadroTexto 395">
            <a:extLst>
              <a:ext uri="{FF2B5EF4-FFF2-40B4-BE49-F238E27FC236}">
                <a16:creationId xmlns:a16="http://schemas.microsoft.com/office/drawing/2014/main" id="{32BA05E1-6D02-6E47-9777-44EB613F2A05}"/>
              </a:ext>
            </a:extLst>
          </p:cNvPr>
          <p:cNvSpPr txBox="1"/>
          <p:nvPr/>
        </p:nvSpPr>
        <p:spPr>
          <a:xfrm>
            <a:off x="13898565" y="5135013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FATIGUE</a:t>
            </a:r>
          </a:p>
        </p:txBody>
      </p:sp>
      <p:sp>
        <p:nvSpPr>
          <p:cNvPr id="650" name="Rectangle 56">
            <a:extLst>
              <a:ext uri="{FF2B5EF4-FFF2-40B4-BE49-F238E27FC236}">
                <a16:creationId xmlns:a16="http://schemas.microsoft.com/office/drawing/2014/main" id="{7EF4F025-679D-0B4D-8230-3BD394B9C105}"/>
              </a:ext>
            </a:extLst>
          </p:cNvPr>
          <p:cNvSpPr/>
          <p:nvPr/>
        </p:nvSpPr>
        <p:spPr>
          <a:xfrm>
            <a:off x="13869996" y="5678839"/>
            <a:ext cx="84894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652" name="CuadroTexto 395">
            <a:extLst>
              <a:ext uri="{FF2B5EF4-FFF2-40B4-BE49-F238E27FC236}">
                <a16:creationId xmlns:a16="http://schemas.microsoft.com/office/drawing/2014/main" id="{20B485C9-BE7F-7541-AB76-314A85A4DFB5}"/>
              </a:ext>
            </a:extLst>
          </p:cNvPr>
          <p:cNvSpPr txBox="1"/>
          <p:nvPr/>
        </p:nvSpPr>
        <p:spPr>
          <a:xfrm>
            <a:off x="13898565" y="9461049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DRY COUGH</a:t>
            </a:r>
          </a:p>
        </p:txBody>
      </p:sp>
      <p:sp>
        <p:nvSpPr>
          <p:cNvPr id="653" name="Rectangle 56">
            <a:extLst>
              <a:ext uri="{FF2B5EF4-FFF2-40B4-BE49-F238E27FC236}">
                <a16:creationId xmlns:a16="http://schemas.microsoft.com/office/drawing/2014/main" id="{04C15838-FE1C-014D-AA3E-18AB52A6E374}"/>
              </a:ext>
            </a:extLst>
          </p:cNvPr>
          <p:cNvSpPr/>
          <p:nvPr/>
        </p:nvSpPr>
        <p:spPr>
          <a:xfrm>
            <a:off x="13869996" y="10004875"/>
            <a:ext cx="84894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655" name="Freeform 150">
            <a:extLst>
              <a:ext uri="{FF2B5EF4-FFF2-40B4-BE49-F238E27FC236}">
                <a16:creationId xmlns:a16="http://schemas.microsoft.com/office/drawing/2014/main" id="{F0498F64-55A5-EE42-A8CC-168CA823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8387" y="5197145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656" name="Freeform 150">
            <a:extLst>
              <a:ext uri="{FF2B5EF4-FFF2-40B4-BE49-F238E27FC236}">
                <a16:creationId xmlns:a16="http://schemas.microsoft.com/office/drawing/2014/main" id="{417E10E9-DF91-C24F-B97B-D6AE2C1B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8387" y="9486827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4</a:t>
            </a:r>
          </a:p>
        </p:txBody>
      </p:sp>
      <p:sp>
        <p:nvSpPr>
          <p:cNvPr id="657" name="Freeform 150">
            <a:extLst>
              <a:ext uri="{FF2B5EF4-FFF2-40B4-BE49-F238E27FC236}">
                <a16:creationId xmlns:a16="http://schemas.microsoft.com/office/drawing/2014/main" id="{F6465089-76F3-FA4E-B14B-F5733910C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61" y="9486827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28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D989DD56-C23A-284B-9DA0-DF5F472011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IMAGE WITH TEXT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5" name="Rectángulo 8">
            <a:extLst>
              <a:ext uri="{FF2B5EF4-FFF2-40B4-BE49-F238E27FC236}">
                <a16:creationId xmlns:a16="http://schemas.microsoft.com/office/drawing/2014/main" id="{056EBB77-A430-FA46-BAE0-8AA51F7582BB}"/>
              </a:ext>
            </a:extLst>
          </p:cNvPr>
          <p:cNvSpPr/>
          <p:nvPr/>
        </p:nvSpPr>
        <p:spPr>
          <a:xfrm flipH="1">
            <a:off x="15410290" y="6261175"/>
            <a:ext cx="717683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cases, difficulty breathing.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cases, difficulty breathing. Disease causes respiratory illness with symptoms such as a cough.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Symptoms such as a cough, fever, and in more severe cases, difficulty breathing. Disease causes respiratory illness with symptoms such as a cough.</a:t>
            </a: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008899C3-E1AB-7546-964F-CD09992C039B}"/>
              </a:ext>
            </a:extLst>
          </p:cNvPr>
          <p:cNvSpPr txBox="1"/>
          <p:nvPr/>
        </p:nvSpPr>
        <p:spPr>
          <a:xfrm>
            <a:off x="15410290" y="4466365"/>
            <a:ext cx="4896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THE DISEASE CAUSES RESPIRATORY ILLNESS</a:t>
            </a:r>
          </a:p>
        </p:txBody>
      </p:sp>
    </p:spTree>
    <p:extLst>
      <p:ext uri="{BB962C8B-B14F-4D97-AF65-F5344CB8AC3E}">
        <p14:creationId xmlns:p14="http://schemas.microsoft.com/office/powerpoint/2010/main" val="25204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6F46DDB3-2BD7-564B-9724-C11A68486D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F09511-905D-9545-A3ED-DCECD2C8E8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58464297-F78A-9040-8DE3-AD9B220B39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IMAGE GALLERY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7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FOUR OPTIONS TABLE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FA77833-A61F-B148-AD59-9364D34020B1}"/>
              </a:ext>
            </a:extLst>
          </p:cNvPr>
          <p:cNvSpPr/>
          <p:nvPr/>
        </p:nvSpPr>
        <p:spPr>
          <a:xfrm>
            <a:off x="1301342" y="5257800"/>
            <a:ext cx="4127046" cy="7068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2D39D6C-41F6-6141-AEB7-6A0ED3D1D48B}"/>
              </a:ext>
            </a:extLst>
          </p:cNvPr>
          <p:cNvSpPr/>
          <p:nvPr/>
        </p:nvSpPr>
        <p:spPr>
          <a:xfrm>
            <a:off x="3295590" y="4450265"/>
            <a:ext cx="1615069" cy="1615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1E5F367-4E20-6048-B843-0843ADA0E3FB}"/>
              </a:ext>
            </a:extLst>
          </p:cNvPr>
          <p:cNvSpPr/>
          <p:nvPr/>
        </p:nvSpPr>
        <p:spPr>
          <a:xfrm>
            <a:off x="3470993" y="4625668"/>
            <a:ext cx="1264265" cy="12642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03D8407-500D-5940-9E16-E89F6399CEA0}"/>
              </a:ext>
            </a:extLst>
          </p:cNvPr>
          <p:cNvSpPr/>
          <p:nvPr/>
        </p:nvSpPr>
        <p:spPr>
          <a:xfrm>
            <a:off x="5713322" y="5257800"/>
            <a:ext cx="4127046" cy="7068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986B82-1E72-9249-99F4-56B12DF85A54}"/>
              </a:ext>
            </a:extLst>
          </p:cNvPr>
          <p:cNvSpPr/>
          <p:nvPr/>
        </p:nvSpPr>
        <p:spPr>
          <a:xfrm>
            <a:off x="7707570" y="4450265"/>
            <a:ext cx="1615069" cy="1615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BBC80B4-283F-134F-9659-32C8432FE5B4}"/>
              </a:ext>
            </a:extLst>
          </p:cNvPr>
          <p:cNvSpPr/>
          <p:nvPr/>
        </p:nvSpPr>
        <p:spPr>
          <a:xfrm>
            <a:off x="7882973" y="4625668"/>
            <a:ext cx="1264265" cy="12642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2446561-8C9C-654F-9DBF-FE478232FFC8}"/>
              </a:ext>
            </a:extLst>
          </p:cNvPr>
          <p:cNvSpPr/>
          <p:nvPr/>
        </p:nvSpPr>
        <p:spPr>
          <a:xfrm>
            <a:off x="10125302" y="5257800"/>
            <a:ext cx="4127046" cy="7068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A46B83A-BC5C-4340-90D1-576A3E50E1D1}"/>
              </a:ext>
            </a:extLst>
          </p:cNvPr>
          <p:cNvSpPr/>
          <p:nvPr/>
        </p:nvSpPr>
        <p:spPr>
          <a:xfrm>
            <a:off x="12119550" y="4450265"/>
            <a:ext cx="1615069" cy="1615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2BBDFD3-E844-FD45-8030-F8FCF96E628F}"/>
              </a:ext>
            </a:extLst>
          </p:cNvPr>
          <p:cNvSpPr/>
          <p:nvPr/>
        </p:nvSpPr>
        <p:spPr>
          <a:xfrm>
            <a:off x="12294953" y="4625668"/>
            <a:ext cx="1264265" cy="12642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B59AFC-460C-D748-B41B-C0A2398CECA5}"/>
              </a:ext>
            </a:extLst>
          </p:cNvPr>
          <p:cNvSpPr/>
          <p:nvPr/>
        </p:nvSpPr>
        <p:spPr>
          <a:xfrm>
            <a:off x="14537282" y="5257800"/>
            <a:ext cx="4127046" cy="7068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4AF4E00-CFC8-194B-AFE4-1B9891E58B09}"/>
              </a:ext>
            </a:extLst>
          </p:cNvPr>
          <p:cNvSpPr/>
          <p:nvPr/>
        </p:nvSpPr>
        <p:spPr>
          <a:xfrm>
            <a:off x="16531530" y="4450265"/>
            <a:ext cx="1615069" cy="1615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7597EC0-67DE-5C4B-BDCA-978D4EF6177D}"/>
              </a:ext>
            </a:extLst>
          </p:cNvPr>
          <p:cNvSpPr/>
          <p:nvPr/>
        </p:nvSpPr>
        <p:spPr>
          <a:xfrm>
            <a:off x="16706933" y="4625668"/>
            <a:ext cx="1264265" cy="12642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252BDC-2D1A-2C43-A86F-F3E8EC3B6DF7}"/>
              </a:ext>
            </a:extLst>
          </p:cNvPr>
          <p:cNvSpPr/>
          <p:nvPr/>
        </p:nvSpPr>
        <p:spPr>
          <a:xfrm>
            <a:off x="18949262" y="5257800"/>
            <a:ext cx="4127046" cy="7068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912E0D9-9FE8-004D-BCF9-D54CBF6425EA}"/>
              </a:ext>
            </a:extLst>
          </p:cNvPr>
          <p:cNvSpPr/>
          <p:nvPr/>
        </p:nvSpPr>
        <p:spPr>
          <a:xfrm>
            <a:off x="20943510" y="4450265"/>
            <a:ext cx="1615069" cy="1615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01803F8-99DA-1749-B91C-CF70DD76D000}"/>
              </a:ext>
            </a:extLst>
          </p:cNvPr>
          <p:cNvSpPr/>
          <p:nvPr/>
        </p:nvSpPr>
        <p:spPr>
          <a:xfrm>
            <a:off x="21118913" y="4625668"/>
            <a:ext cx="1264265" cy="12642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D10A99-DF5F-184F-94BA-0832AFCAFE85}"/>
              </a:ext>
            </a:extLst>
          </p:cNvPr>
          <p:cNvSpPr txBox="1"/>
          <p:nvPr/>
        </p:nvSpPr>
        <p:spPr>
          <a:xfrm>
            <a:off x="1565337" y="7702191"/>
            <a:ext cx="3599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influencers create detailed content that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B01E35-8B1F-4F4E-AEEA-11856DF0C670}"/>
              </a:ext>
            </a:extLst>
          </p:cNvPr>
          <p:cNvSpPr txBox="1"/>
          <p:nvPr/>
        </p:nvSpPr>
        <p:spPr>
          <a:xfrm>
            <a:off x="6052965" y="7702191"/>
            <a:ext cx="3599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influencers create detailed content that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BA2439B-FACF-7149-B0EF-33B730FCF9AA}"/>
              </a:ext>
            </a:extLst>
          </p:cNvPr>
          <p:cNvSpPr txBox="1"/>
          <p:nvPr/>
        </p:nvSpPr>
        <p:spPr>
          <a:xfrm>
            <a:off x="10389297" y="7702191"/>
            <a:ext cx="3599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influencers create detailed content that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0525A8-1442-B84F-A907-466F7A817B82}"/>
              </a:ext>
            </a:extLst>
          </p:cNvPr>
          <p:cNvSpPr txBox="1"/>
          <p:nvPr/>
        </p:nvSpPr>
        <p:spPr>
          <a:xfrm>
            <a:off x="14801277" y="7702191"/>
            <a:ext cx="3599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influencers create detailed content that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831F96-4C10-DE40-A5F4-B39124700AB9}"/>
              </a:ext>
            </a:extLst>
          </p:cNvPr>
          <p:cNvSpPr txBox="1"/>
          <p:nvPr/>
        </p:nvSpPr>
        <p:spPr>
          <a:xfrm>
            <a:off x="19213257" y="7702191"/>
            <a:ext cx="3599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influencers create detailed content that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86" name="TextBox 46">
            <a:extLst>
              <a:ext uri="{FF2B5EF4-FFF2-40B4-BE49-F238E27FC236}">
                <a16:creationId xmlns:a16="http://schemas.microsoft.com/office/drawing/2014/main" id="{409C1DB0-E21B-2B43-8524-3267C982F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99" y="656622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3600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87" name="TextBox 46">
            <a:extLst>
              <a:ext uri="{FF2B5EF4-FFF2-40B4-BE49-F238E27FC236}">
                <a16:creationId xmlns:a16="http://schemas.microsoft.com/office/drawing/2014/main" id="{28B9954E-EBE4-FD48-8728-28B3FAB3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679" y="656622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88" name="TextBox 46">
            <a:extLst>
              <a:ext uri="{FF2B5EF4-FFF2-40B4-BE49-F238E27FC236}">
                <a16:creationId xmlns:a16="http://schemas.microsoft.com/office/drawing/2014/main" id="{905CB5EF-3606-9C4D-9088-7E132C32F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9659" y="656622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89" name="TextBox 46">
            <a:extLst>
              <a:ext uri="{FF2B5EF4-FFF2-40B4-BE49-F238E27FC236}">
                <a16:creationId xmlns:a16="http://schemas.microsoft.com/office/drawing/2014/main" id="{045B0D47-6E13-DD41-8816-58040ADF4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1639" y="656622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90" name="TextBox 46">
            <a:extLst>
              <a:ext uri="{FF2B5EF4-FFF2-40B4-BE49-F238E27FC236}">
                <a16:creationId xmlns:a16="http://schemas.microsoft.com/office/drawing/2014/main" id="{92056BB5-A606-BB4D-925E-5044FFFF6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619" y="6566225"/>
            <a:ext cx="3238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r>
              <a:rPr lang="en-US" altLang="en-US" sz="3600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6395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B34B0A0-CFFF-EC41-88CA-8B4CEB2CF7FA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5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AC6ABAF-E5D8-CA44-821C-5EE4ABF52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339" y="8795161"/>
            <a:ext cx="3983984" cy="3983984"/>
          </a:xfrm>
          <a:custGeom>
            <a:avLst/>
            <a:gdLst>
              <a:gd name="T0" fmla="*/ 746 w 795"/>
              <a:gd name="T1" fmla="*/ 351 h 792"/>
              <a:gd name="T2" fmla="*/ 746 w 795"/>
              <a:gd name="T3" fmla="*/ 351 h 792"/>
              <a:gd name="T4" fmla="*/ 656 w 795"/>
              <a:gd name="T5" fmla="*/ 351 h 792"/>
              <a:gd name="T6" fmla="*/ 615 w 795"/>
              <a:gd name="T7" fmla="*/ 251 h 792"/>
              <a:gd name="T8" fmla="*/ 681 w 795"/>
              <a:gd name="T9" fmla="*/ 186 h 792"/>
              <a:gd name="T10" fmla="*/ 681 w 795"/>
              <a:gd name="T11" fmla="*/ 120 h 792"/>
              <a:gd name="T12" fmla="*/ 681 w 795"/>
              <a:gd name="T13" fmla="*/ 117 h 792"/>
              <a:gd name="T14" fmla="*/ 612 w 795"/>
              <a:gd name="T15" fmla="*/ 117 h 792"/>
              <a:gd name="T16" fmla="*/ 550 w 795"/>
              <a:gd name="T17" fmla="*/ 182 h 792"/>
              <a:gd name="T18" fmla="*/ 447 w 795"/>
              <a:gd name="T19" fmla="*/ 138 h 792"/>
              <a:gd name="T20" fmla="*/ 450 w 795"/>
              <a:gd name="T21" fmla="*/ 48 h 792"/>
              <a:gd name="T22" fmla="*/ 402 w 795"/>
              <a:gd name="T23" fmla="*/ 0 h 792"/>
              <a:gd name="T24" fmla="*/ 402 w 795"/>
              <a:gd name="T25" fmla="*/ 0 h 792"/>
              <a:gd name="T26" fmla="*/ 354 w 795"/>
              <a:gd name="T27" fmla="*/ 45 h 792"/>
              <a:gd name="T28" fmla="*/ 354 w 795"/>
              <a:gd name="T29" fmla="*/ 138 h 792"/>
              <a:gd name="T30" fmla="*/ 251 w 795"/>
              <a:gd name="T31" fmla="*/ 175 h 792"/>
              <a:gd name="T32" fmla="*/ 189 w 795"/>
              <a:gd name="T33" fmla="*/ 114 h 792"/>
              <a:gd name="T34" fmla="*/ 120 w 795"/>
              <a:gd name="T35" fmla="*/ 110 h 792"/>
              <a:gd name="T36" fmla="*/ 120 w 795"/>
              <a:gd name="T37" fmla="*/ 110 h 792"/>
              <a:gd name="T38" fmla="*/ 120 w 795"/>
              <a:gd name="T39" fmla="*/ 179 h 792"/>
              <a:gd name="T40" fmla="*/ 182 w 795"/>
              <a:gd name="T41" fmla="*/ 244 h 792"/>
              <a:gd name="T42" fmla="*/ 141 w 795"/>
              <a:gd name="T43" fmla="*/ 344 h 792"/>
              <a:gd name="T44" fmla="*/ 51 w 795"/>
              <a:gd name="T45" fmla="*/ 340 h 792"/>
              <a:gd name="T46" fmla="*/ 0 w 795"/>
              <a:gd name="T47" fmla="*/ 389 h 792"/>
              <a:gd name="T48" fmla="*/ 0 w 795"/>
              <a:gd name="T49" fmla="*/ 389 h 792"/>
              <a:gd name="T50" fmla="*/ 48 w 795"/>
              <a:gd name="T51" fmla="*/ 437 h 792"/>
              <a:gd name="T52" fmla="*/ 137 w 795"/>
              <a:gd name="T53" fmla="*/ 440 h 792"/>
              <a:gd name="T54" fmla="*/ 179 w 795"/>
              <a:gd name="T55" fmla="*/ 540 h 792"/>
              <a:gd name="T56" fmla="*/ 113 w 795"/>
              <a:gd name="T57" fmla="*/ 602 h 792"/>
              <a:gd name="T58" fmla="*/ 113 w 795"/>
              <a:gd name="T59" fmla="*/ 670 h 792"/>
              <a:gd name="T60" fmla="*/ 113 w 795"/>
              <a:gd name="T61" fmla="*/ 670 h 792"/>
              <a:gd name="T62" fmla="*/ 182 w 795"/>
              <a:gd name="T63" fmla="*/ 670 h 792"/>
              <a:gd name="T64" fmla="*/ 244 w 795"/>
              <a:gd name="T65" fmla="*/ 609 h 792"/>
              <a:gd name="T66" fmla="*/ 344 w 795"/>
              <a:gd name="T67" fmla="*/ 653 h 792"/>
              <a:gd name="T68" fmla="*/ 344 w 795"/>
              <a:gd name="T69" fmla="*/ 743 h 792"/>
              <a:gd name="T70" fmla="*/ 392 w 795"/>
              <a:gd name="T71" fmla="*/ 791 h 792"/>
              <a:gd name="T72" fmla="*/ 392 w 795"/>
              <a:gd name="T73" fmla="*/ 791 h 792"/>
              <a:gd name="T74" fmla="*/ 440 w 795"/>
              <a:gd name="T75" fmla="*/ 743 h 792"/>
              <a:gd name="T76" fmla="*/ 440 w 795"/>
              <a:gd name="T77" fmla="*/ 653 h 792"/>
              <a:gd name="T78" fmla="*/ 543 w 795"/>
              <a:gd name="T79" fmla="*/ 612 h 792"/>
              <a:gd name="T80" fmla="*/ 605 w 795"/>
              <a:gd name="T81" fmla="*/ 677 h 792"/>
              <a:gd name="T82" fmla="*/ 674 w 795"/>
              <a:gd name="T83" fmla="*/ 677 h 792"/>
              <a:gd name="T84" fmla="*/ 674 w 795"/>
              <a:gd name="T85" fmla="*/ 677 h 792"/>
              <a:gd name="T86" fmla="*/ 674 w 795"/>
              <a:gd name="T87" fmla="*/ 612 h 792"/>
              <a:gd name="T88" fmla="*/ 612 w 795"/>
              <a:gd name="T89" fmla="*/ 547 h 792"/>
              <a:gd name="T90" fmla="*/ 653 w 795"/>
              <a:gd name="T91" fmla="*/ 447 h 792"/>
              <a:gd name="T92" fmla="*/ 742 w 795"/>
              <a:gd name="T93" fmla="*/ 447 h 792"/>
              <a:gd name="T94" fmla="*/ 794 w 795"/>
              <a:gd name="T95" fmla="*/ 399 h 792"/>
              <a:gd name="T96" fmla="*/ 794 w 795"/>
              <a:gd name="T97" fmla="*/ 399 h 792"/>
              <a:gd name="T98" fmla="*/ 746 w 795"/>
              <a:gd name="T99" fmla="*/ 35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2">
                <a:moveTo>
                  <a:pt x="746" y="351"/>
                </a:moveTo>
                <a:lnTo>
                  <a:pt x="746" y="351"/>
                </a:lnTo>
                <a:cubicBezTo>
                  <a:pt x="656" y="351"/>
                  <a:pt x="656" y="351"/>
                  <a:pt x="656" y="351"/>
                </a:cubicBezTo>
                <a:cubicBezTo>
                  <a:pt x="650" y="313"/>
                  <a:pt x="636" y="279"/>
                  <a:pt x="615" y="251"/>
                </a:cubicBezTo>
                <a:cubicBezTo>
                  <a:pt x="681" y="186"/>
                  <a:pt x="681" y="186"/>
                  <a:pt x="681" y="186"/>
                </a:cubicBezTo>
                <a:cubicBezTo>
                  <a:pt x="698" y="169"/>
                  <a:pt x="698" y="138"/>
                  <a:pt x="681" y="120"/>
                </a:cubicBezTo>
                <a:lnTo>
                  <a:pt x="681" y="117"/>
                </a:lnTo>
                <a:cubicBezTo>
                  <a:pt x="663" y="100"/>
                  <a:pt x="632" y="100"/>
                  <a:pt x="612" y="117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4"/>
                  <a:pt x="447" y="138"/>
                </a:cubicBezTo>
                <a:cubicBezTo>
                  <a:pt x="450" y="48"/>
                  <a:pt x="450" y="48"/>
                  <a:pt x="450" y="48"/>
                </a:cubicBezTo>
                <a:cubicBezTo>
                  <a:pt x="450" y="21"/>
                  <a:pt x="430" y="0"/>
                  <a:pt x="402" y="0"/>
                </a:cubicBezTo>
                <a:lnTo>
                  <a:pt x="402" y="0"/>
                </a:lnTo>
                <a:cubicBezTo>
                  <a:pt x="375" y="0"/>
                  <a:pt x="354" y="21"/>
                  <a:pt x="354" y="45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4"/>
                  <a:pt x="282" y="158"/>
                  <a:pt x="251" y="175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3"/>
                  <a:pt x="141" y="93"/>
                  <a:pt x="120" y="110"/>
                </a:cubicBezTo>
                <a:lnTo>
                  <a:pt x="120" y="110"/>
                </a:lnTo>
                <a:cubicBezTo>
                  <a:pt x="103" y="131"/>
                  <a:pt x="103" y="162"/>
                  <a:pt x="120" y="179"/>
                </a:cubicBezTo>
                <a:cubicBezTo>
                  <a:pt x="182" y="244"/>
                  <a:pt x="182" y="244"/>
                  <a:pt x="182" y="244"/>
                </a:cubicBezTo>
                <a:cubicBezTo>
                  <a:pt x="161" y="272"/>
                  <a:pt x="148" y="306"/>
                  <a:pt x="141" y="344"/>
                </a:cubicBezTo>
                <a:cubicBezTo>
                  <a:pt x="51" y="340"/>
                  <a:pt x="51" y="340"/>
                  <a:pt x="51" y="340"/>
                </a:cubicBezTo>
                <a:cubicBezTo>
                  <a:pt x="24" y="340"/>
                  <a:pt x="0" y="365"/>
                  <a:pt x="0" y="389"/>
                </a:cubicBezTo>
                <a:lnTo>
                  <a:pt x="0" y="389"/>
                </a:lnTo>
                <a:cubicBezTo>
                  <a:pt x="0" y="416"/>
                  <a:pt x="24" y="437"/>
                  <a:pt x="48" y="437"/>
                </a:cubicBezTo>
                <a:cubicBezTo>
                  <a:pt x="137" y="440"/>
                  <a:pt x="137" y="440"/>
                  <a:pt x="137" y="440"/>
                </a:cubicBezTo>
                <a:cubicBezTo>
                  <a:pt x="144" y="475"/>
                  <a:pt x="158" y="509"/>
                  <a:pt x="179" y="540"/>
                </a:cubicBezTo>
                <a:cubicBezTo>
                  <a:pt x="113" y="602"/>
                  <a:pt x="113" y="602"/>
                  <a:pt x="113" y="602"/>
                </a:cubicBezTo>
                <a:cubicBezTo>
                  <a:pt x="96" y="622"/>
                  <a:pt x="96" y="653"/>
                  <a:pt x="113" y="670"/>
                </a:cubicBezTo>
                <a:lnTo>
                  <a:pt x="113" y="670"/>
                </a:lnTo>
                <a:cubicBezTo>
                  <a:pt x="130" y="691"/>
                  <a:pt x="161" y="691"/>
                  <a:pt x="182" y="670"/>
                </a:cubicBezTo>
                <a:cubicBezTo>
                  <a:pt x="244" y="609"/>
                  <a:pt x="244" y="609"/>
                  <a:pt x="244" y="609"/>
                </a:cubicBezTo>
                <a:cubicBezTo>
                  <a:pt x="275" y="629"/>
                  <a:pt x="309" y="646"/>
                  <a:pt x="344" y="653"/>
                </a:cubicBezTo>
                <a:cubicBezTo>
                  <a:pt x="344" y="743"/>
                  <a:pt x="344" y="743"/>
                  <a:pt x="344" y="743"/>
                </a:cubicBezTo>
                <a:cubicBezTo>
                  <a:pt x="344" y="770"/>
                  <a:pt x="364" y="791"/>
                  <a:pt x="392" y="791"/>
                </a:cubicBezTo>
                <a:lnTo>
                  <a:pt x="392" y="791"/>
                </a:lnTo>
                <a:cubicBezTo>
                  <a:pt x="419" y="791"/>
                  <a:pt x="440" y="770"/>
                  <a:pt x="440" y="743"/>
                </a:cubicBezTo>
                <a:cubicBezTo>
                  <a:pt x="440" y="653"/>
                  <a:pt x="440" y="653"/>
                  <a:pt x="440" y="653"/>
                </a:cubicBezTo>
                <a:cubicBezTo>
                  <a:pt x="478" y="646"/>
                  <a:pt x="512" y="633"/>
                  <a:pt x="543" y="612"/>
                </a:cubicBezTo>
                <a:cubicBezTo>
                  <a:pt x="605" y="677"/>
                  <a:pt x="605" y="677"/>
                  <a:pt x="605" y="677"/>
                </a:cubicBezTo>
                <a:cubicBezTo>
                  <a:pt x="622" y="698"/>
                  <a:pt x="653" y="698"/>
                  <a:pt x="674" y="677"/>
                </a:cubicBezTo>
                <a:lnTo>
                  <a:pt x="674" y="677"/>
                </a:lnTo>
                <a:cubicBezTo>
                  <a:pt x="691" y="660"/>
                  <a:pt x="691" y="629"/>
                  <a:pt x="674" y="612"/>
                </a:cubicBezTo>
                <a:cubicBezTo>
                  <a:pt x="612" y="547"/>
                  <a:pt x="612" y="547"/>
                  <a:pt x="612" y="547"/>
                </a:cubicBezTo>
                <a:cubicBezTo>
                  <a:pt x="632" y="516"/>
                  <a:pt x="646" y="485"/>
                  <a:pt x="653" y="447"/>
                </a:cubicBezTo>
                <a:cubicBezTo>
                  <a:pt x="742" y="447"/>
                  <a:pt x="742" y="447"/>
                  <a:pt x="742" y="447"/>
                </a:cubicBezTo>
                <a:cubicBezTo>
                  <a:pt x="770" y="447"/>
                  <a:pt x="794" y="426"/>
                  <a:pt x="794" y="399"/>
                </a:cubicBezTo>
                <a:lnTo>
                  <a:pt x="794" y="399"/>
                </a:lnTo>
                <a:cubicBezTo>
                  <a:pt x="794" y="375"/>
                  <a:pt x="770" y="351"/>
                  <a:pt x="746" y="351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EB3C576-FB6D-E441-852A-63E454B6B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7507" y="4224138"/>
            <a:ext cx="3209313" cy="3187186"/>
          </a:xfrm>
          <a:custGeom>
            <a:avLst/>
            <a:gdLst>
              <a:gd name="T0" fmla="*/ 601 w 640"/>
              <a:gd name="T1" fmla="*/ 281 h 636"/>
              <a:gd name="T2" fmla="*/ 601 w 640"/>
              <a:gd name="T3" fmla="*/ 281 h 636"/>
              <a:gd name="T4" fmla="*/ 529 w 640"/>
              <a:gd name="T5" fmla="*/ 281 h 636"/>
              <a:gd name="T6" fmla="*/ 495 w 640"/>
              <a:gd name="T7" fmla="*/ 198 h 636"/>
              <a:gd name="T8" fmla="*/ 546 w 640"/>
              <a:gd name="T9" fmla="*/ 150 h 636"/>
              <a:gd name="T10" fmla="*/ 550 w 640"/>
              <a:gd name="T11" fmla="*/ 95 h 636"/>
              <a:gd name="T12" fmla="*/ 546 w 640"/>
              <a:gd name="T13" fmla="*/ 95 h 636"/>
              <a:gd name="T14" fmla="*/ 495 w 640"/>
              <a:gd name="T15" fmla="*/ 95 h 636"/>
              <a:gd name="T16" fmla="*/ 440 w 640"/>
              <a:gd name="T17" fmla="*/ 143 h 636"/>
              <a:gd name="T18" fmla="*/ 361 w 640"/>
              <a:gd name="T19" fmla="*/ 109 h 636"/>
              <a:gd name="T20" fmla="*/ 361 w 640"/>
              <a:gd name="T21" fmla="*/ 37 h 636"/>
              <a:gd name="T22" fmla="*/ 323 w 640"/>
              <a:gd name="T23" fmla="*/ 0 h 636"/>
              <a:gd name="T24" fmla="*/ 323 w 640"/>
              <a:gd name="T25" fmla="*/ 0 h 636"/>
              <a:gd name="T26" fmla="*/ 285 w 640"/>
              <a:gd name="T27" fmla="*/ 37 h 636"/>
              <a:gd name="T28" fmla="*/ 285 w 640"/>
              <a:gd name="T29" fmla="*/ 109 h 636"/>
              <a:gd name="T30" fmla="*/ 202 w 640"/>
              <a:gd name="T31" fmla="*/ 140 h 636"/>
              <a:gd name="T32" fmla="*/ 151 w 640"/>
              <a:gd name="T33" fmla="*/ 88 h 636"/>
              <a:gd name="T34" fmla="*/ 96 w 640"/>
              <a:gd name="T35" fmla="*/ 88 h 636"/>
              <a:gd name="T36" fmla="*/ 96 w 640"/>
              <a:gd name="T37" fmla="*/ 88 h 636"/>
              <a:gd name="T38" fmla="*/ 96 w 640"/>
              <a:gd name="T39" fmla="*/ 143 h 636"/>
              <a:gd name="T40" fmla="*/ 147 w 640"/>
              <a:gd name="T41" fmla="*/ 195 h 636"/>
              <a:gd name="T42" fmla="*/ 113 w 640"/>
              <a:gd name="T43" fmla="*/ 274 h 636"/>
              <a:gd name="T44" fmla="*/ 37 w 640"/>
              <a:gd name="T45" fmla="*/ 274 h 636"/>
              <a:gd name="T46" fmla="*/ 0 w 640"/>
              <a:gd name="T47" fmla="*/ 312 h 636"/>
              <a:gd name="T48" fmla="*/ 0 w 640"/>
              <a:gd name="T49" fmla="*/ 312 h 636"/>
              <a:gd name="T50" fmla="*/ 37 w 640"/>
              <a:gd name="T51" fmla="*/ 353 h 636"/>
              <a:gd name="T52" fmla="*/ 110 w 640"/>
              <a:gd name="T53" fmla="*/ 353 h 636"/>
              <a:gd name="T54" fmla="*/ 144 w 640"/>
              <a:gd name="T55" fmla="*/ 435 h 636"/>
              <a:gd name="T56" fmla="*/ 89 w 640"/>
              <a:gd name="T57" fmla="*/ 484 h 636"/>
              <a:gd name="T58" fmla="*/ 89 w 640"/>
              <a:gd name="T59" fmla="*/ 539 h 636"/>
              <a:gd name="T60" fmla="*/ 89 w 640"/>
              <a:gd name="T61" fmla="*/ 539 h 636"/>
              <a:gd name="T62" fmla="*/ 144 w 640"/>
              <a:gd name="T63" fmla="*/ 542 h 636"/>
              <a:gd name="T64" fmla="*/ 196 w 640"/>
              <a:gd name="T65" fmla="*/ 490 h 636"/>
              <a:gd name="T66" fmla="*/ 278 w 640"/>
              <a:gd name="T67" fmla="*/ 525 h 636"/>
              <a:gd name="T68" fmla="*/ 278 w 640"/>
              <a:gd name="T69" fmla="*/ 597 h 636"/>
              <a:gd name="T70" fmla="*/ 316 w 640"/>
              <a:gd name="T71" fmla="*/ 635 h 636"/>
              <a:gd name="T72" fmla="*/ 316 w 640"/>
              <a:gd name="T73" fmla="*/ 635 h 636"/>
              <a:gd name="T74" fmla="*/ 354 w 640"/>
              <a:gd name="T75" fmla="*/ 597 h 636"/>
              <a:gd name="T76" fmla="*/ 354 w 640"/>
              <a:gd name="T77" fmla="*/ 525 h 636"/>
              <a:gd name="T78" fmla="*/ 436 w 640"/>
              <a:gd name="T79" fmla="*/ 494 h 636"/>
              <a:gd name="T80" fmla="*/ 488 w 640"/>
              <a:gd name="T81" fmla="*/ 545 h 636"/>
              <a:gd name="T82" fmla="*/ 543 w 640"/>
              <a:gd name="T83" fmla="*/ 545 h 636"/>
              <a:gd name="T84" fmla="*/ 543 w 640"/>
              <a:gd name="T85" fmla="*/ 545 h 636"/>
              <a:gd name="T86" fmla="*/ 543 w 640"/>
              <a:gd name="T87" fmla="*/ 490 h 636"/>
              <a:gd name="T88" fmla="*/ 491 w 640"/>
              <a:gd name="T89" fmla="*/ 439 h 636"/>
              <a:gd name="T90" fmla="*/ 526 w 640"/>
              <a:gd name="T91" fmla="*/ 360 h 636"/>
              <a:gd name="T92" fmla="*/ 598 w 640"/>
              <a:gd name="T93" fmla="*/ 360 h 636"/>
              <a:gd name="T94" fmla="*/ 639 w 640"/>
              <a:gd name="T95" fmla="*/ 322 h 636"/>
              <a:gd name="T96" fmla="*/ 639 w 640"/>
              <a:gd name="T97" fmla="*/ 322 h 636"/>
              <a:gd name="T98" fmla="*/ 601 w 640"/>
              <a:gd name="T99" fmla="*/ 281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36">
                <a:moveTo>
                  <a:pt x="601" y="281"/>
                </a:moveTo>
                <a:lnTo>
                  <a:pt x="601" y="281"/>
                </a:lnTo>
                <a:cubicBezTo>
                  <a:pt x="529" y="281"/>
                  <a:pt x="529" y="281"/>
                  <a:pt x="529" y="281"/>
                </a:cubicBezTo>
                <a:cubicBezTo>
                  <a:pt x="522" y="250"/>
                  <a:pt x="512" y="222"/>
                  <a:pt x="495" y="198"/>
                </a:cubicBezTo>
                <a:cubicBezTo>
                  <a:pt x="546" y="150"/>
                  <a:pt x="546" y="150"/>
                  <a:pt x="546" y="150"/>
                </a:cubicBezTo>
                <a:cubicBezTo>
                  <a:pt x="563" y="133"/>
                  <a:pt x="563" y="109"/>
                  <a:pt x="550" y="95"/>
                </a:cubicBezTo>
                <a:lnTo>
                  <a:pt x="546" y="95"/>
                </a:lnTo>
                <a:cubicBezTo>
                  <a:pt x="532" y="78"/>
                  <a:pt x="508" y="78"/>
                  <a:pt x="495" y="95"/>
                </a:cubicBezTo>
                <a:cubicBezTo>
                  <a:pt x="440" y="143"/>
                  <a:pt x="440" y="143"/>
                  <a:pt x="440" y="143"/>
                </a:cubicBezTo>
                <a:cubicBezTo>
                  <a:pt x="419" y="126"/>
                  <a:pt x="391" y="116"/>
                  <a:pt x="361" y="109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16"/>
                  <a:pt x="343" y="0"/>
                  <a:pt x="323" y="0"/>
                </a:cubicBezTo>
                <a:lnTo>
                  <a:pt x="323" y="0"/>
                </a:lnTo>
                <a:cubicBezTo>
                  <a:pt x="302" y="0"/>
                  <a:pt x="285" y="16"/>
                  <a:pt x="285" y="37"/>
                </a:cubicBezTo>
                <a:cubicBezTo>
                  <a:pt x="285" y="109"/>
                  <a:pt x="285" y="109"/>
                  <a:pt x="285" y="109"/>
                </a:cubicBezTo>
                <a:cubicBezTo>
                  <a:pt x="254" y="112"/>
                  <a:pt x="226" y="126"/>
                  <a:pt x="202" y="140"/>
                </a:cubicBezTo>
                <a:cubicBezTo>
                  <a:pt x="151" y="88"/>
                  <a:pt x="151" y="88"/>
                  <a:pt x="151" y="88"/>
                </a:cubicBezTo>
                <a:cubicBezTo>
                  <a:pt x="137" y="74"/>
                  <a:pt x="113" y="74"/>
                  <a:pt x="96" y="88"/>
                </a:cubicBezTo>
                <a:lnTo>
                  <a:pt x="96" y="88"/>
                </a:lnTo>
                <a:cubicBezTo>
                  <a:pt x="82" y="102"/>
                  <a:pt x="82" y="126"/>
                  <a:pt x="96" y="143"/>
                </a:cubicBezTo>
                <a:cubicBezTo>
                  <a:pt x="147" y="195"/>
                  <a:pt x="147" y="195"/>
                  <a:pt x="147" y="195"/>
                </a:cubicBezTo>
                <a:cubicBezTo>
                  <a:pt x="130" y="219"/>
                  <a:pt x="116" y="246"/>
                  <a:pt x="113" y="274"/>
                </a:cubicBezTo>
                <a:cubicBezTo>
                  <a:pt x="37" y="274"/>
                  <a:pt x="37" y="274"/>
                  <a:pt x="37" y="274"/>
                </a:cubicBezTo>
                <a:cubicBezTo>
                  <a:pt x="17" y="274"/>
                  <a:pt x="0" y="291"/>
                  <a:pt x="0" y="312"/>
                </a:cubicBezTo>
                <a:lnTo>
                  <a:pt x="0" y="312"/>
                </a:lnTo>
                <a:cubicBezTo>
                  <a:pt x="0" y="336"/>
                  <a:pt x="17" y="353"/>
                  <a:pt x="37" y="353"/>
                </a:cubicBezTo>
                <a:cubicBezTo>
                  <a:pt x="110" y="353"/>
                  <a:pt x="110" y="353"/>
                  <a:pt x="110" y="353"/>
                </a:cubicBezTo>
                <a:cubicBezTo>
                  <a:pt x="116" y="384"/>
                  <a:pt x="127" y="411"/>
                  <a:pt x="144" y="435"/>
                </a:cubicBezTo>
                <a:cubicBezTo>
                  <a:pt x="89" y="484"/>
                  <a:pt x="89" y="484"/>
                  <a:pt x="89" y="484"/>
                </a:cubicBezTo>
                <a:cubicBezTo>
                  <a:pt x="75" y="501"/>
                  <a:pt x="75" y="525"/>
                  <a:pt x="89" y="539"/>
                </a:cubicBezTo>
                <a:lnTo>
                  <a:pt x="89" y="539"/>
                </a:lnTo>
                <a:cubicBezTo>
                  <a:pt x="106" y="556"/>
                  <a:pt x="130" y="556"/>
                  <a:pt x="144" y="542"/>
                </a:cubicBezTo>
                <a:cubicBezTo>
                  <a:pt x="196" y="490"/>
                  <a:pt x="196" y="490"/>
                  <a:pt x="196" y="490"/>
                </a:cubicBezTo>
                <a:cubicBezTo>
                  <a:pt x="220" y="507"/>
                  <a:pt x="247" y="518"/>
                  <a:pt x="278" y="525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5" y="618"/>
                  <a:pt x="292" y="635"/>
                  <a:pt x="316" y="635"/>
                </a:cubicBezTo>
                <a:lnTo>
                  <a:pt x="316" y="635"/>
                </a:lnTo>
                <a:cubicBezTo>
                  <a:pt x="336" y="635"/>
                  <a:pt x="354" y="621"/>
                  <a:pt x="354" y="597"/>
                </a:cubicBezTo>
                <a:cubicBezTo>
                  <a:pt x="354" y="525"/>
                  <a:pt x="354" y="525"/>
                  <a:pt x="354" y="525"/>
                </a:cubicBezTo>
                <a:cubicBezTo>
                  <a:pt x="385" y="521"/>
                  <a:pt x="412" y="507"/>
                  <a:pt x="436" y="494"/>
                </a:cubicBezTo>
                <a:cubicBezTo>
                  <a:pt x="488" y="545"/>
                  <a:pt x="488" y="545"/>
                  <a:pt x="488" y="545"/>
                </a:cubicBezTo>
                <a:cubicBezTo>
                  <a:pt x="502" y="559"/>
                  <a:pt x="526" y="559"/>
                  <a:pt x="543" y="545"/>
                </a:cubicBezTo>
                <a:lnTo>
                  <a:pt x="543" y="545"/>
                </a:lnTo>
                <a:cubicBezTo>
                  <a:pt x="557" y="532"/>
                  <a:pt x="557" y="507"/>
                  <a:pt x="543" y="490"/>
                </a:cubicBezTo>
                <a:cubicBezTo>
                  <a:pt x="491" y="439"/>
                  <a:pt x="491" y="439"/>
                  <a:pt x="491" y="439"/>
                </a:cubicBezTo>
                <a:cubicBezTo>
                  <a:pt x="508" y="415"/>
                  <a:pt x="522" y="387"/>
                  <a:pt x="526" y="360"/>
                </a:cubicBezTo>
                <a:cubicBezTo>
                  <a:pt x="598" y="360"/>
                  <a:pt x="598" y="360"/>
                  <a:pt x="598" y="360"/>
                </a:cubicBezTo>
                <a:cubicBezTo>
                  <a:pt x="622" y="360"/>
                  <a:pt x="639" y="342"/>
                  <a:pt x="639" y="322"/>
                </a:cubicBezTo>
                <a:lnTo>
                  <a:pt x="639" y="322"/>
                </a:lnTo>
                <a:cubicBezTo>
                  <a:pt x="639" y="301"/>
                  <a:pt x="622" y="281"/>
                  <a:pt x="601" y="281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5678896-3C99-2141-816F-3E0F0CF3F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8704" y="-800100"/>
            <a:ext cx="2589595" cy="2589583"/>
          </a:xfrm>
          <a:custGeom>
            <a:avLst/>
            <a:gdLst>
              <a:gd name="T0" fmla="*/ 485 w 517"/>
              <a:gd name="T1" fmla="*/ 230 h 517"/>
              <a:gd name="T2" fmla="*/ 485 w 517"/>
              <a:gd name="T3" fmla="*/ 230 h 517"/>
              <a:gd name="T4" fmla="*/ 426 w 517"/>
              <a:gd name="T5" fmla="*/ 230 h 517"/>
              <a:gd name="T6" fmla="*/ 399 w 517"/>
              <a:gd name="T7" fmla="*/ 165 h 517"/>
              <a:gd name="T8" fmla="*/ 444 w 517"/>
              <a:gd name="T9" fmla="*/ 124 h 517"/>
              <a:gd name="T10" fmla="*/ 444 w 517"/>
              <a:gd name="T11" fmla="*/ 79 h 517"/>
              <a:gd name="T12" fmla="*/ 444 w 517"/>
              <a:gd name="T13" fmla="*/ 79 h 517"/>
              <a:gd name="T14" fmla="*/ 399 w 517"/>
              <a:gd name="T15" fmla="*/ 79 h 517"/>
              <a:gd name="T16" fmla="*/ 358 w 517"/>
              <a:gd name="T17" fmla="*/ 120 h 517"/>
              <a:gd name="T18" fmla="*/ 292 w 517"/>
              <a:gd name="T19" fmla="*/ 93 h 517"/>
              <a:gd name="T20" fmla="*/ 292 w 517"/>
              <a:gd name="T21" fmla="*/ 34 h 517"/>
              <a:gd name="T22" fmla="*/ 261 w 517"/>
              <a:gd name="T23" fmla="*/ 0 h 517"/>
              <a:gd name="T24" fmla="*/ 261 w 517"/>
              <a:gd name="T25" fmla="*/ 0 h 517"/>
              <a:gd name="T26" fmla="*/ 230 w 517"/>
              <a:gd name="T27" fmla="*/ 31 h 517"/>
              <a:gd name="T28" fmla="*/ 230 w 517"/>
              <a:gd name="T29" fmla="*/ 89 h 517"/>
              <a:gd name="T30" fmla="*/ 165 w 517"/>
              <a:gd name="T31" fmla="*/ 117 h 517"/>
              <a:gd name="T32" fmla="*/ 124 w 517"/>
              <a:gd name="T33" fmla="*/ 75 h 517"/>
              <a:gd name="T34" fmla="*/ 79 w 517"/>
              <a:gd name="T35" fmla="*/ 75 h 517"/>
              <a:gd name="T36" fmla="*/ 79 w 517"/>
              <a:gd name="T37" fmla="*/ 75 h 517"/>
              <a:gd name="T38" fmla="*/ 79 w 517"/>
              <a:gd name="T39" fmla="*/ 117 h 517"/>
              <a:gd name="T40" fmla="*/ 120 w 517"/>
              <a:gd name="T41" fmla="*/ 161 h 517"/>
              <a:gd name="T42" fmla="*/ 93 w 517"/>
              <a:gd name="T43" fmla="*/ 223 h 517"/>
              <a:gd name="T44" fmla="*/ 34 w 517"/>
              <a:gd name="T45" fmla="*/ 223 h 517"/>
              <a:gd name="T46" fmla="*/ 0 w 517"/>
              <a:gd name="T47" fmla="*/ 254 h 517"/>
              <a:gd name="T48" fmla="*/ 0 w 517"/>
              <a:gd name="T49" fmla="*/ 254 h 517"/>
              <a:gd name="T50" fmla="*/ 31 w 517"/>
              <a:gd name="T51" fmla="*/ 285 h 517"/>
              <a:gd name="T52" fmla="*/ 90 w 517"/>
              <a:gd name="T53" fmla="*/ 289 h 517"/>
              <a:gd name="T54" fmla="*/ 117 w 517"/>
              <a:gd name="T55" fmla="*/ 354 h 517"/>
              <a:gd name="T56" fmla="*/ 76 w 517"/>
              <a:gd name="T57" fmla="*/ 395 h 517"/>
              <a:gd name="T58" fmla="*/ 76 w 517"/>
              <a:gd name="T59" fmla="*/ 436 h 517"/>
              <a:gd name="T60" fmla="*/ 76 w 517"/>
              <a:gd name="T61" fmla="*/ 436 h 517"/>
              <a:gd name="T62" fmla="*/ 117 w 517"/>
              <a:gd name="T63" fmla="*/ 436 h 517"/>
              <a:gd name="T64" fmla="*/ 162 w 517"/>
              <a:gd name="T65" fmla="*/ 399 h 517"/>
              <a:gd name="T66" fmla="*/ 224 w 517"/>
              <a:gd name="T67" fmla="*/ 426 h 517"/>
              <a:gd name="T68" fmla="*/ 224 w 517"/>
              <a:gd name="T69" fmla="*/ 485 h 517"/>
              <a:gd name="T70" fmla="*/ 255 w 517"/>
              <a:gd name="T71" fmla="*/ 516 h 517"/>
              <a:gd name="T72" fmla="*/ 255 w 517"/>
              <a:gd name="T73" fmla="*/ 516 h 517"/>
              <a:gd name="T74" fmla="*/ 285 w 517"/>
              <a:gd name="T75" fmla="*/ 485 h 517"/>
              <a:gd name="T76" fmla="*/ 289 w 517"/>
              <a:gd name="T77" fmla="*/ 426 h 517"/>
              <a:gd name="T78" fmla="*/ 354 w 517"/>
              <a:gd name="T79" fmla="*/ 399 h 517"/>
              <a:gd name="T80" fmla="*/ 395 w 517"/>
              <a:gd name="T81" fmla="*/ 443 h 517"/>
              <a:gd name="T82" fmla="*/ 437 w 517"/>
              <a:gd name="T83" fmla="*/ 443 h 517"/>
              <a:gd name="T84" fmla="*/ 437 w 517"/>
              <a:gd name="T85" fmla="*/ 443 h 517"/>
              <a:gd name="T86" fmla="*/ 440 w 517"/>
              <a:gd name="T87" fmla="*/ 399 h 517"/>
              <a:gd name="T88" fmla="*/ 399 w 517"/>
              <a:gd name="T89" fmla="*/ 357 h 517"/>
              <a:gd name="T90" fmla="*/ 426 w 517"/>
              <a:gd name="T91" fmla="*/ 292 h 517"/>
              <a:gd name="T92" fmla="*/ 485 w 517"/>
              <a:gd name="T93" fmla="*/ 292 h 517"/>
              <a:gd name="T94" fmla="*/ 516 w 517"/>
              <a:gd name="T95" fmla="*/ 261 h 517"/>
              <a:gd name="T96" fmla="*/ 516 w 517"/>
              <a:gd name="T97" fmla="*/ 261 h 517"/>
              <a:gd name="T98" fmla="*/ 485 w 517"/>
              <a:gd name="T99" fmla="*/ 23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485" y="230"/>
                </a:moveTo>
                <a:lnTo>
                  <a:pt x="485" y="230"/>
                </a:lnTo>
                <a:cubicBezTo>
                  <a:pt x="426" y="230"/>
                  <a:pt x="426" y="230"/>
                  <a:pt x="426" y="230"/>
                </a:cubicBezTo>
                <a:cubicBezTo>
                  <a:pt x="423" y="206"/>
                  <a:pt x="413" y="182"/>
                  <a:pt x="399" y="165"/>
                </a:cubicBezTo>
                <a:cubicBezTo>
                  <a:pt x="444" y="124"/>
                  <a:pt x="444" y="124"/>
                  <a:pt x="444" y="124"/>
                </a:cubicBezTo>
                <a:cubicBezTo>
                  <a:pt x="454" y="110"/>
                  <a:pt x="454" y="93"/>
                  <a:pt x="444" y="79"/>
                </a:cubicBezTo>
                <a:lnTo>
                  <a:pt x="444" y="79"/>
                </a:lnTo>
                <a:cubicBezTo>
                  <a:pt x="430" y="65"/>
                  <a:pt x="413" y="65"/>
                  <a:pt x="399" y="79"/>
                </a:cubicBezTo>
                <a:cubicBezTo>
                  <a:pt x="358" y="120"/>
                  <a:pt x="358" y="120"/>
                  <a:pt x="358" y="120"/>
                </a:cubicBezTo>
                <a:cubicBezTo>
                  <a:pt x="337" y="106"/>
                  <a:pt x="316" y="96"/>
                  <a:pt x="292" y="93"/>
                </a:cubicBezTo>
                <a:cubicBezTo>
                  <a:pt x="292" y="34"/>
                  <a:pt x="292" y="34"/>
                  <a:pt x="292" y="34"/>
                </a:cubicBezTo>
                <a:cubicBezTo>
                  <a:pt x="292" y="17"/>
                  <a:pt x="279" y="0"/>
                  <a:pt x="261" y="0"/>
                </a:cubicBezTo>
                <a:lnTo>
                  <a:pt x="261" y="0"/>
                </a:lnTo>
                <a:cubicBezTo>
                  <a:pt x="244" y="0"/>
                  <a:pt x="230" y="14"/>
                  <a:pt x="230" y="31"/>
                </a:cubicBezTo>
                <a:cubicBezTo>
                  <a:pt x="230" y="89"/>
                  <a:pt x="230" y="89"/>
                  <a:pt x="230" y="89"/>
                </a:cubicBezTo>
                <a:cubicBezTo>
                  <a:pt x="206" y="96"/>
                  <a:pt x="182" y="103"/>
                  <a:pt x="165" y="117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10" y="62"/>
                  <a:pt x="93" y="62"/>
                  <a:pt x="79" y="75"/>
                </a:cubicBezTo>
                <a:lnTo>
                  <a:pt x="79" y="75"/>
                </a:lnTo>
                <a:cubicBezTo>
                  <a:pt x="65" y="86"/>
                  <a:pt x="65" y="106"/>
                  <a:pt x="79" y="117"/>
                </a:cubicBezTo>
                <a:cubicBezTo>
                  <a:pt x="120" y="161"/>
                  <a:pt x="120" y="161"/>
                  <a:pt x="120" y="161"/>
                </a:cubicBezTo>
                <a:cubicBezTo>
                  <a:pt x="107" y="179"/>
                  <a:pt x="96" y="199"/>
                  <a:pt x="93" y="223"/>
                </a:cubicBezTo>
                <a:cubicBezTo>
                  <a:pt x="34" y="223"/>
                  <a:pt x="34" y="223"/>
                  <a:pt x="34" y="223"/>
                </a:cubicBezTo>
                <a:cubicBezTo>
                  <a:pt x="17" y="223"/>
                  <a:pt x="0" y="237"/>
                  <a:pt x="0" y="254"/>
                </a:cubicBezTo>
                <a:lnTo>
                  <a:pt x="0" y="254"/>
                </a:lnTo>
                <a:cubicBezTo>
                  <a:pt x="0" y="271"/>
                  <a:pt x="14" y="285"/>
                  <a:pt x="31" y="285"/>
                </a:cubicBezTo>
                <a:cubicBezTo>
                  <a:pt x="90" y="289"/>
                  <a:pt x="90" y="289"/>
                  <a:pt x="90" y="289"/>
                </a:cubicBezTo>
                <a:cubicBezTo>
                  <a:pt x="96" y="313"/>
                  <a:pt x="103" y="333"/>
                  <a:pt x="117" y="354"/>
                </a:cubicBezTo>
                <a:cubicBezTo>
                  <a:pt x="76" y="395"/>
                  <a:pt x="76" y="395"/>
                  <a:pt x="76" y="395"/>
                </a:cubicBezTo>
                <a:cubicBezTo>
                  <a:pt x="62" y="406"/>
                  <a:pt x="62" y="426"/>
                  <a:pt x="76" y="436"/>
                </a:cubicBezTo>
                <a:lnTo>
                  <a:pt x="76" y="436"/>
                </a:lnTo>
                <a:cubicBezTo>
                  <a:pt x="86" y="450"/>
                  <a:pt x="107" y="450"/>
                  <a:pt x="117" y="436"/>
                </a:cubicBezTo>
                <a:cubicBezTo>
                  <a:pt x="162" y="399"/>
                  <a:pt x="162" y="399"/>
                  <a:pt x="162" y="399"/>
                </a:cubicBezTo>
                <a:cubicBezTo>
                  <a:pt x="179" y="412"/>
                  <a:pt x="203" y="419"/>
                  <a:pt x="224" y="426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5" y="502"/>
                  <a:pt x="285" y="485"/>
                </a:cubicBezTo>
                <a:cubicBezTo>
                  <a:pt x="289" y="426"/>
                  <a:pt x="289" y="426"/>
                  <a:pt x="289" y="426"/>
                </a:cubicBezTo>
                <a:cubicBezTo>
                  <a:pt x="313" y="423"/>
                  <a:pt x="334" y="412"/>
                  <a:pt x="354" y="399"/>
                </a:cubicBezTo>
                <a:cubicBezTo>
                  <a:pt x="395" y="443"/>
                  <a:pt x="395" y="443"/>
                  <a:pt x="395" y="443"/>
                </a:cubicBezTo>
                <a:cubicBezTo>
                  <a:pt x="406" y="454"/>
                  <a:pt x="426" y="454"/>
                  <a:pt x="437" y="443"/>
                </a:cubicBezTo>
                <a:lnTo>
                  <a:pt x="437" y="443"/>
                </a:lnTo>
                <a:cubicBezTo>
                  <a:pt x="450" y="430"/>
                  <a:pt x="450" y="412"/>
                  <a:pt x="440" y="399"/>
                </a:cubicBezTo>
                <a:cubicBezTo>
                  <a:pt x="399" y="357"/>
                  <a:pt x="399" y="357"/>
                  <a:pt x="399" y="357"/>
                </a:cubicBezTo>
                <a:cubicBezTo>
                  <a:pt x="413" y="337"/>
                  <a:pt x="420" y="316"/>
                  <a:pt x="426" y="292"/>
                </a:cubicBezTo>
                <a:cubicBezTo>
                  <a:pt x="485" y="292"/>
                  <a:pt x="485" y="292"/>
                  <a:pt x="485" y="292"/>
                </a:cubicBezTo>
                <a:cubicBezTo>
                  <a:pt x="502" y="292"/>
                  <a:pt x="516" y="278"/>
                  <a:pt x="516" y="261"/>
                </a:cubicBezTo>
                <a:lnTo>
                  <a:pt x="516" y="261"/>
                </a:lnTo>
                <a:cubicBezTo>
                  <a:pt x="516" y="244"/>
                  <a:pt x="502" y="230"/>
                  <a:pt x="485" y="230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6EE4B75-D4E7-2B49-9B28-3F72185B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0994" y="1222605"/>
            <a:ext cx="3983984" cy="3983984"/>
          </a:xfrm>
          <a:custGeom>
            <a:avLst/>
            <a:gdLst>
              <a:gd name="T0" fmla="*/ 48 w 795"/>
              <a:gd name="T1" fmla="*/ 440 h 794"/>
              <a:gd name="T2" fmla="*/ 48 w 795"/>
              <a:gd name="T3" fmla="*/ 440 h 794"/>
              <a:gd name="T4" fmla="*/ 138 w 795"/>
              <a:gd name="T5" fmla="*/ 440 h 794"/>
              <a:gd name="T6" fmla="*/ 179 w 795"/>
              <a:gd name="T7" fmla="*/ 543 h 794"/>
              <a:gd name="T8" fmla="*/ 114 w 795"/>
              <a:gd name="T9" fmla="*/ 605 h 794"/>
              <a:gd name="T10" fmla="*/ 114 w 795"/>
              <a:gd name="T11" fmla="*/ 673 h 794"/>
              <a:gd name="T12" fmla="*/ 114 w 795"/>
              <a:gd name="T13" fmla="*/ 673 h 794"/>
              <a:gd name="T14" fmla="*/ 182 w 795"/>
              <a:gd name="T15" fmla="*/ 673 h 794"/>
              <a:gd name="T16" fmla="*/ 244 w 795"/>
              <a:gd name="T17" fmla="*/ 611 h 794"/>
              <a:gd name="T18" fmla="*/ 344 w 795"/>
              <a:gd name="T19" fmla="*/ 652 h 794"/>
              <a:gd name="T20" fmla="*/ 344 w 795"/>
              <a:gd name="T21" fmla="*/ 745 h 794"/>
              <a:gd name="T22" fmla="*/ 392 w 795"/>
              <a:gd name="T23" fmla="*/ 793 h 794"/>
              <a:gd name="T24" fmla="*/ 392 w 795"/>
              <a:gd name="T25" fmla="*/ 793 h 794"/>
              <a:gd name="T26" fmla="*/ 440 w 795"/>
              <a:gd name="T27" fmla="*/ 745 h 794"/>
              <a:gd name="T28" fmla="*/ 440 w 795"/>
              <a:gd name="T29" fmla="*/ 656 h 794"/>
              <a:gd name="T30" fmla="*/ 543 w 795"/>
              <a:gd name="T31" fmla="*/ 615 h 794"/>
              <a:gd name="T32" fmla="*/ 605 w 795"/>
              <a:gd name="T33" fmla="*/ 680 h 794"/>
              <a:gd name="T34" fmla="*/ 674 w 795"/>
              <a:gd name="T35" fmla="*/ 680 h 794"/>
              <a:gd name="T36" fmla="*/ 674 w 795"/>
              <a:gd name="T37" fmla="*/ 680 h 794"/>
              <a:gd name="T38" fmla="*/ 674 w 795"/>
              <a:gd name="T39" fmla="*/ 611 h 794"/>
              <a:gd name="T40" fmla="*/ 612 w 795"/>
              <a:gd name="T41" fmla="*/ 550 h 794"/>
              <a:gd name="T42" fmla="*/ 653 w 795"/>
              <a:gd name="T43" fmla="*/ 451 h 794"/>
              <a:gd name="T44" fmla="*/ 743 w 795"/>
              <a:gd name="T45" fmla="*/ 451 h 794"/>
              <a:gd name="T46" fmla="*/ 794 w 795"/>
              <a:gd name="T47" fmla="*/ 402 h 794"/>
              <a:gd name="T48" fmla="*/ 794 w 795"/>
              <a:gd name="T49" fmla="*/ 402 h 794"/>
              <a:gd name="T50" fmla="*/ 746 w 795"/>
              <a:gd name="T51" fmla="*/ 354 h 794"/>
              <a:gd name="T52" fmla="*/ 657 w 795"/>
              <a:gd name="T53" fmla="*/ 354 h 794"/>
              <a:gd name="T54" fmla="*/ 616 w 795"/>
              <a:gd name="T55" fmla="*/ 251 h 794"/>
              <a:gd name="T56" fmla="*/ 681 w 795"/>
              <a:gd name="T57" fmla="*/ 189 h 794"/>
              <a:gd name="T58" fmla="*/ 681 w 795"/>
              <a:gd name="T59" fmla="*/ 121 h 794"/>
              <a:gd name="T60" fmla="*/ 681 w 795"/>
              <a:gd name="T61" fmla="*/ 121 h 794"/>
              <a:gd name="T62" fmla="*/ 612 w 795"/>
              <a:gd name="T63" fmla="*/ 121 h 794"/>
              <a:gd name="T64" fmla="*/ 550 w 795"/>
              <a:gd name="T65" fmla="*/ 182 h 794"/>
              <a:gd name="T66" fmla="*/ 447 w 795"/>
              <a:gd name="T67" fmla="*/ 141 h 794"/>
              <a:gd name="T68" fmla="*/ 451 w 795"/>
              <a:gd name="T69" fmla="*/ 52 h 794"/>
              <a:gd name="T70" fmla="*/ 402 w 795"/>
              <a:gd name="T71" fmla="*/ 0 h 794"/>
              <a:gd name="T72" fmla="*/ 402 w 795"/>
              <a:gd name="T73" fmla="*/ 0 h 794"/>
              <a:gd name="T74" fmla="*/ 354 w 795"/>
              <a:gd name="T75" fmla="*/ 48 h 794"/>
              <a:gd name="T76" fmla="*/ 354 w 795"/>
              <a:gd name="T77" fmla="*/ 138 h 794"/>
              <a:gd name="T78" fmla="*/ 251 w 795"/>
              <a:gd name="T79" fmla="*/ 179 h 794"/>
              <a:gd name="T80" fmla="*/ 189 w 795"/>
              <a:gd name="T81" fmla="*/ 114 h 794"/>
              <a:gd name="T82" fmla="*/ 120 w 795"/>
              <a:gd name="T83" fmla="*/ 114 h 794"/>
              <a:gd name="T84" fmla="*/ 120 w 795"/>
              <a:gd name="T85" fmla="*/ 114 h 794"/>
              <a:gd name="T86" fmla="*/ 120 w 795"/>
              <a:gd name="T87" fmla="*/ 182 h 794"/>
              <a:gd name="T88" fmla="*/ 182 w 795"/>
              <a:gd name="T89" fmla="*/ 248 h 794"/>
              <a:gd name="T90" fmla="*/ 141 w 795"/>
              <a:gd name="T91" fmla="*/ 347 h 794"/>
              <a:gd name="T92" fmla="*/ 48 w 795"/>
              <a:gd name="T93" fmla="*/ 344 h 794"/>
              <a:gd name="T94" fmla="*/ 0 w 795"/>
              <a:gd name="T95" fmla="*/ 392 h 794"/>
              <a:gd name="T96" fmla="*/ 0 w 795"/>
              <a:gd name="T97" fmla="*/ 392 h 794"/>
              <a:gd name="T98" fmla="*/ 48 w 795"/>
              <a:gd name="T99" fmla="*/ 4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4">
                <a:moveTo>
                  <a:pt x="48" y="440"/>
                </a:moveTo>
                <a:lnTo>
                  <a:pt x="48" y="440"/>
                </a:lnTo>
                <a:cubicBezTo>
                  <a:pt x="138" y="440"/>
                  <a:pt x="138" y="440"/>
                  <a:pt x="138" y="440"/>
                </a:cubicBezTo>
                <a:cubicBezTo>
                  <a:pt x="144" y="478"/>
                  <a:pt x="158" y="512"/>
                  <a:pt x="179" y="543"/>
                </a:cubicBezTo>
                <a:cubicBezTo>
                  <a:pt x="114" y="605"/>
                  <a:pt x="114" y="605"/>
                  <a:pt x="114" y="605"/>
                </a:cubicBezTo>
                <a:cubicBezTo>
                  <a:pt x="96" y="625"/>
                  <a:pt x="96" y="652"/>
                  <a:pt x="114" y="673"/>
                </a:cubicBezTo>
                <a:lnTo>
                  <a:pt x="114" y="673"/>
                </a:lnTo>
                <a:cubicBezTo>
                  <a:pt x="131" y="690"/>
                  <a:pt x="162" y="690"/>
                  <a:pt x="182" y="673"/>
                </a:cubicBezTo>
                <a:cubicBezTo>
                  <a:pt x="244" y="611"/>
                  <a:pt x="244" y="611"/>
                  <a:pt x="244" y="611"/>
                </a:cubicBezTo>
                <a:cubicBezTo>
                  <a:pt x="275" y="632"/>
                  <a:pt x="309" y="646"/>
                  <a:pt x="344" y="652"/>
                </a:cubicBezTo>
                <a:cubicBezTo>
                  <a:pt x="344" y="745"/>
                  <a:pt x="344" y="745"/>
                  <a:pt x="344" y="745"/>
                </a:cubicBezTo>
                <a:cubicBezTo>
                  <a:pt x="344" y="769"/>
                  <a:pt x="364" y="793"/>
                  <a:pt x="392" y="793"/>
                </a:cubicBezTo>
                <a:lnTo>
                  <a:pt x="392" y="793"/>
                </a:lnTo>
                <a:cubicBezTo>
                  <a:pt x="419" y="793"/>
                  <a:pt x="440" y="773"/>
                  <a:pt x="440" y="745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78" y="649"/>
                  <a:pt x="512" y="635"/>
                  <a:pt x="543" y="615"/>
                </a:cubicBezTo>
                <a:cubicBezTo>
                  <a:pt x="605" y="680"/>
                  <a:pt x="605" y="680"/>
                  <a:pt x="605" y="680"/>
                </a:cubicBezTo>
                <a:cubicBezTo>
                  <a:pt x="622" y="697"/>
                  <a:pt x="653" y="701"/>
                  <a:pt x="674" y="680"/>
                </a:cubicBezTo>
                <a:lnTo>
                  <a:pt x="674" y="680"/>
                </a:lnTo>
                <a:cubicBezTo>
                  <a:pt x="691" y="663"/>
                  <a:pt x="691" y="632"/>
                  <a:pt x="674" y="611"/>
                </a:cubicBezTo>
                <a:cubicBezTo>
                  <a:pt x="612" y="550"/>
                  <a:pt x="612" y="550"/>
                  <a:pt x="612" y="550"/>
                </a:cubicBezTo>
                <a:cubicBezTo>
                  <a:pt x="633" y="519"/>
                  <a:pt x="646" y="485"/>
                  <a:pt x="653" y="451"/>
                </a:cubicBezTo>
                <a:cubicBezTo>
                  <a:pt x="743" y="451"/>
                  <a:pt x="743" y="451"/>
                  <a:pt x="743" y="451"/>
                </a:cubicBezTo>
                <a:cubicBezTo>
                  <a:pt x="770" y="451"/>
                  <a:pt x="794" y="430"/>
                  <a:pt x="794" y="402"/>
                </a:cubicBezTo>
                <a:lnTo>
                  <a:pt x="794" y="402"/>
                </a:lnTo>
                <a:cubicBezTo>
                  <a:pt x="794" y="375"/>
                  <a:pt x="770" y="354"/>
                  <a:pt x="746" y="354"/>
                </a:cubicBezTo>
                <a:cubicBezTo>
                  <a:pt x="657" y="354"/>
                  <a:pt x="657" y="354"/>
                  <a:pt x="657" y="354"/>
                </a:cubicBezTo>
                <a:cubicBezTo>
                  <a:pt x="650" y="316"/>
                  <a:pt x="636" y="282"/>
                  <a:pt x="616" y="251"/>
                </a:cubicBezTo>
                <a:cubicBezTo>
                  <a:pt x="681" y="189"/>
                  <a:pt x="681" y="189"/>
                  <a:pt x="681" y="189"/>
                </a:cubicBezTo>
                <a:cubicBezTo>
                  <a:pt x="698" y="172"/>
                  <a:pt x="698" y="141"/>
                  <a:pt x="681" y="121"/>
                </a:cubicBezTo>
                <a:lnTo>
                  <a:pt x="681" y="121"/>
                </a:lnTo>
                <a:cubicBezTo>
                  <a:pt x="664" y="103"/>
                  <a:pt x="633" y="103"/>
                  <a:pt x="612" y="121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8"/>
                  <a:pt x="447" y="141"/>
                </a:cubicBezTo>
                <a:cubicBezTo>
                  <a:pt x="451" y="52"/>
                  <a:pt x="451" y="52"/>
                  <a:pt x="451" y="52"/>
                </a:cubicBezTo>
                <a:cubicBezTo>
                  <a:pt x="451" y="24"/>
                  <a:pt x="430" y="4"/>
                  <a:pt x="402" y="0"/>
                </a:cubicBezTo>
                <a:lnTo>
                  <a:pt x="402" y="0"/>
                </a:lnTo>
                <a:cubicBezTo>
                  <a:pt x="375" y="0"/>
                  <a:pt x="354" y="24"/>
                  <a:pt x="354" y="48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5"/>
                  <a:pt x="282" y="158"/>
                  <a:pt x="251" y="179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6"/>
                  <a:pt x="141" y="96"/>
                  <a:pt x="120" y="114"/>
                </a:cubicBezTo>
                <a:lnTo>
                  <a:pt x="120" y="114"/>
                </a:lnTo>
                <a:cubicBezTo>
                  <a:pt x="103" y="134"/>
                  <a:pt x="103" y="162"/>
                  <a:pt x="120" y="182"/>
                </a:cubicBezTo>
                <a:cubicBezTo>
                  <a:pt x="182" y="248"/>
                  <a:pt x="182" y="248"/>
                  <a:pt x="182" y="248"/>
                </a:cubicBezTo>
                <a:cubicBezTo>
                  <a:pt x="162" y="275"/>
                  <a:pt x="148" y="310"/>
                  <a:pt x="141" y="347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24" y="344"/>
                  <a:pt x="0" y="365"/>
                  <a:pt x="0" y="392"/>
                </a:cubicBezTo>
                <a:lnTo>
                  <a:pt x="0" y="392"/>
                </a:lnTo>
                <a:cubicBezTo>
                  <a:pt x="0" y="420"/>
                  <a:pt x="24" y="440"/>
                  <a:pt x="48" y="440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E8799BF-EC7B-F74D-9D47-14F0919C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9408" y="6304664"/>
            <a:ext cx="3209326" cy="3209326"/>
          </a:xfrm>
          <a:custGeom>
            <a:avLst/>
            <a:gdLst>
              <a:gd name="T0" fmla="*/ 38 w 640"/>
              <a:gd name="T1" fmla="*/ 354 h 641"/>
              <a:gd name="T2" fmla="*/ 38 w 640"/>
              <a:gd name="T3" fmla="*/ 354 h 641"/>
              <a:gd name="T4" fmla="*/ 110 w 640"/>
              <a:gd name="T5" fmla="*/ 354 h 641"/>
              <a:gd name="T6" fmla="*/ 144 w 640"/>
              <a:gd name="T7" fmla="*/ 437 h 641"/>
              <a:gd name="T8" fmla="*/ 93 w 640"/>
              <a:gd name="T9" fmla="*/ 488 h 641"/>
              <a:gd name="T10" fmla="*/ 89 w 640"/>
              <a:gd name="T11" fmla="*/ 543 h 641"/>
              <a:gd name="T12" fmla="*/ 93 w 640"/>
              <a:gd name="T13" fmla="*/ 543 h 641"/>
              <a:gd name="T14" fmla="*/ 144 w 640"/>
              <a:gd name="T15" fmla="*/ 543 h 641"/>
              <a:gd name="T16" fmla="*/ 196 w 640"/>
              <a:gd name="T17" fmla="*/ 492 h 641"/>
              <a:gd name="T18" fmla="*/ 279 w 640"/>
              <a:gd name="T19" fmla="*/ 526 h 641"/>
              <a:gd name="T20" fmla="*/ 279 w 640"/>
              <a:gd name="T21" fmla="*/ 598 h 641"/>
              <a:gd name="T22" fmla="*/ 316 w 640"/>
              <a:gd name="T23" fmla="*/ 640 h 641"/>
              <a:gd name="T24" fmla="*/ 316 w 640"/>
              <a:gd name="T25" fmla="*/ 640 h 641"/>
              <a:gd name="T26" fmla="*/ 354 w 640"/>
              <a:gd name="T27" fmla="*/ 602 h 641"/>
              <a:gd name="T28" fmla="*/ 354 w 640"/>
              <a:gd name="T29" fmla="*/ 530 h 641"/>
              <a:gd name="T30" fmla="*/ 437 w 640"/>
              <a:gd name="T31" fmla="*/ 495 h 641"/>
              <a:gd name="T32" fmla="*/ 488 w 640"/>
              <a:gd name="T33" fmla="*/ 547 h 641"/>
              <a:gd name="T34" fmla="*/ 543 w 640"/>
              <a:gd name="T35" fmla="*/ 550 h 641"/>
              <a:gd name="T36" fmla="*/ 543 w 640"/>
              <a:gd name="T37" fmla="*/ 547 h 641"/>
              <a:gd name="T38" fmla="*/ 543 w 640"/>
              <a:gd name="T39" fmla="*/ 495 h 641"/>
              <a:gd name="T40" fmla="*/ 492 w 640"/>
              <a:gd name="T41" fmla="*/ 440 h 641"/>
              <a:gd name="T42" fmla="*/ 526 w 640"/>
              <a:gd name="T43" fmla="*/ 361 h 641"/>
              <a:gd name="T44" fmla="*/ 602 w 640"/>
              <a:gd name="T45" fmla="*/ 361 h 641"/>
              <a:gd name="T46" fmla="*/ 639 w 640"/>
              <a:gd name="T47" fmla="*/ 323 h 641"/>
              <a:gd name="T48" fmla="*/ 639 w 640"/>
              <a:gd name="T49" fmla="*/ 323 h 641"/>
              <a:gd name="T50" fmla="*/ 602 w 640"/>
              <a:gd name="T51" fmla="*/ 286 h 641"/>
              <a:gd name="T52" fmla="*/ 529 w 640"/>
              <a:gd name="T53" fmla="*/ 286 h 641"/>
              <a:gd name="T54" fmla="*/ 495 w 640"/>
              <a:gd name="T55" fmla="*/ 203 h 641"/>
              <a:gd name="T56" fmla="*/ 547 w 640"/>
              <a:gd name="T57" fmla="*/ 152 h 641"/>
              <a:gd name="T58" fmla="*/ 550 w 640"/>
              <a:gd name="T59" fmla="*/ 96 h 641"/>
              <a:gd name="T60" fmla="*/ 550 w 640"/>
              <a:gd name="T61" fmla="*/ 96 h 641"/>
              <a:gd name="T62" fmla="*/ 495 w 640"/>
              <a:gd name="T63" fmla="*/ 96 h 641"/>
              <a:gd name="T64" fmla="*/ 444 w 640"/>
              <a:gd name="T65" fmla="*/ 148 h 641"/>
              <a:gd name="T66" fmla="*/ 361 w 640"/>
              <a:gd name="T67" fmla="*/ 114 h 641"/>
              <a:gd name="T68" fmla="*/ 361 w 640"/>
              <a:gd name="T69" fmla="*/ 38 h 641"/>
              <a:gd name="T70" fmla="*/ 323 w 640"/>
              <a:gd name="T71" fmla="*/ 0 h 641"/>
              <a:gd name="T72" fmla="*/ 323 w 640"/>
              <a:gd name="T73" fmla="*/ 0 h 641"/>
              <a:gd name="T74" fmla="*/ 285 w 640"/>
              <a:gd name="T75" fmla="*/ 38 h 641"/>
              <a:gd name="T76" fmla="*/ 285 w 640"/>
              <a:gd name="T77" fmla="*/ 110 h 641"/>
              <a:gd name="T78" fmla="*/ 203 w 640"/>
              <a:gd name="T79" fmla="*/ 145 h 641"/>
              <a:gd name="T80" fmla="*/ 151 w 640"/>
              <a:gd name="T81" fmla="*/ 90 h 641"/>
              <a:gd name="T82" fmla="*/ 96 w 640"/>
              <a:gd name="T83" fmla="*/ 90 h 641"/>
              <a:gd name="T84" fmla="*/ 96 w 640"/>
              <a:gd name="T85" fmla="*/ 90 h 641"/>
              <a:gd name="T86" fmla="*/ 96 w 640"/>
              <a:gd name="T87" fmla="*/ 145 h 641"/>
              <a:gd name="T88" fmla="*/ 148 w 640"/>
              <a:gd name="T89" fmla="*/ 196 h 641"/>
              <a:gd name="T90" fmla="*/ 114 w 640"/>
              <a:gd name="T91" fmla="*/ 279 h 641"/>
              <a:gd name="T92" fmla="*/ 41 w 640"/>
              <a:gd name="T93" fmla="*/ 279 h 641"/>
              <a:gd name="T94" fmla="*/ 0 w 640"/>
              <a:gd name="T95" fmla="*/ 317 h 641"/>
              <a:gd name="T96" fmla="*/ 0 w 640"/>
              <a:gd name="T97" fmla="*/ 317 h 641"/>
              <a:gd name="T98" fmla="*/ 38 w 640"/>
              <a:gd name="T99" fmla="*/ 354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41">
                <a:moveTo>
                  <a:pt x="38" y="354"/>
                </a:moveTo>
                <a:lnTo>
                  <a:pt x="38" y="354"/>
                </a:lnTo>
                <a:cubicBezTo>
                  <a:pt x="110" y="354"/>
                  <a:pt x="110" y="354"/>
                  <a:pt x="110" y="354"/>
                </a:cubicBezTo>
                <a:cubicBezTo>
                  <a:pt x="117" y="385"/>
                  <a:pt x="127" y="413"/>
                  <a:pt x="144" y="437"/>
                </a:cubicBezTo>
                <a:cubicBezTo>
                  <a:pt x="93" y="488"/>
                  <a:pt x="93" y="488"/>
                  <a:pt x="93" y="488"/>
                </a:cubicBezTo>
                <a:cubicBezTo>
                  <a:pt x="76" y="502"/>
                  <a:pt x="76" y="526"/>
                  <a:pt x="89" y="543"/>
                </a:cubicBezTo>
                <a:cubicBezTo>
                  <a:pt x="89" y="543"/>
                  <a:pt x="89" y="543"/>
                  <a:pt x="93" y="543"/>
                </a:cubicBezTo>
                <a:cubicBezTo>
                  <a:pt x="107" y="557"/>
                  <a:pt x="131" y="557"/>
                  <a:pt x="144" y="543"/>
                </a:cubicBezTo>
                <a:cubicBezTo>
                  <a:pt x="196" y="492"/>
                  <a:pt x="196" y="492"/>
                  <a:pt x="196" y="492"/>
                </a:cubicBezTo>
                <a:cubicBezTo>
                  <a:pt x="220" y="509"/>
                  <a:pt x="248" y="523"/>
                  <a:pt x="279" y="526"/>
                </a:cubicBezTo>
                <a:cubicBezTo>
                  <a:pt x="279" y="598"/>
                  <a:pt x="279" y="598"/>
                  <a:pt x="279" y="598"/>
                </a:cubicBezTo>
                <a:cubicBezTo>
                  <a:pt x="279" y="623"/>
                  <a:pt x="296" y="640"/>
                  <a:pt x="316" y="640"/>
                </a:cubicBezTo>
                <a:lnTo>
                  <a:pt x="316" y="640"/>
                </a:lnTo>
                <a:cubicBezTo>
                  <a:pt x="337" y="640"/>
                  <a:pt x="354" y="623"/>
                  <a:pt x="354" y="602"/>
                </a:cubicBezTo>
                <a:cubicBezTo>
                  <a:pt x="354" y="530"/>
                  <a:pt x="354" y="530"/>
                  <a:pt x="354" y="530"/>
                </a:cubicBezTo>
                <a:cubicBezTo>
                  <a:pt x="385" y="523"/>
                  <a:pt x="413" y="513"/>
                  <a:pt x="437" y="495"/>
                </a:cubicBezTo>
                <a:cubicBezTo>
                  <a:pt x="488" y="547"/>
                  <a:pt x="488" y="547"/>
                  <a:pt x="488" y="547"/>
                </a:cubicBezTo>
                <a:cubicBezTo>
                  <a:pt x="502" y="564"/>
                  <a:pt x="526" y="564"/>
                  <a:pt x="543" y="550"/>
                </a:cubicBezTo>
                <a:lnTo>
                  <a:pt x="543" y="547"/>
                </a:lnTo>
                <a:cubicBezTo>
                  <a:pt x="557" y="533"/>
                  <a:pt x="557" y="509"/>
                  <a:pt x="543" y="495"/>
                </a:cubicBezTo>
                <a:cubicBezTo>
                  <a:pt x="492" y="440"/>
                  <a:pt x="492" y="440"/>
                  <a:pt x="492" y="440"/>
                </a:cubicBezTo>
                <a:cubicBezTo>
                  <a:pt x="509" y="420"/>
                  <a:pt x="523" y="392"/>
                  <a:pt x="526" y="361"/>
                </a:cubicBezTo>
                <a:cubicBezTo>
                  <a:pt x="602" y="361"/>
                  <a:pt x="602" y="361"/>
                  <a:pt x="602" y="361"/>
                </a:cubicBezTo>
                <a:cubicBezTo>
                  <a:pt x="622" y="361"/>
                  <a:pt x="639" y="344"/>
                  <a:pt x="639" y="323"/>
                </a:cubicBezTo>
                <a:lnTo>
                  <a:pt x="639" y="323"/>
                </a:lnTo>
                <a:cubicBezTo>
                  <a:pt x="639" y="303"/>
                  <a:pt x="622" y="286"/>
                  <a:pt x="602" y="286"/>
                </a:cubicBezTo>
                <a:cubicBezTo>
                  <a:pt x="529" y="286"/>
                  <a:pt x="529" y="286"/>
                  <a:pt x="529" y="286"/>
                </a:cubicBezTo>
                <a:cubicBezTo>
                  <a:pt x="523" y="255"/>
                  <a:pt x="512" y="227"/>
                  <a:pt x="495" y="203"/>
                </a:cubicBezTo>
                <a:cubicBezTo>
                  <a:pt x="547" y="152"/>
                  <a:pt x="547" y="152"/>
                  <a:pt x="547" y="152"/>
                </a:cubicBezTo>
                <a:cubicBezTo>
                  <a:pt x="564" y="138"/>
                  <a:pt x="564" y="114"/>
                  <a:pt x="550" y="96"/>
                </a:cubicBezTo>
                <a:lnTo>
                  <a:pt x="550" y="96"/>
                </a:lnTo>
                <a:cubicBezTo>
                  <a:pt x="533" y="83"/>
                  <a:pt x="509" y="83"/>
                  <a:pt x="495" y="96"/>
                </a:cubicBezTo>
                <a:cubicBezTo>
                  <a:pt x="444" y="148"/>
                  <a:pt x="444" y="148"/>
                  <a:pt x="444" y="148"/>
                </a:cubicBezTo>
                <a:cubicBezTo>
                  <a:pt x="419" y="131"/>
                  <a:pt x="392" y="117"/>
                  <a:pt x="361" y="114"/>
                </a:cubicBezTo>
                <a:cubicBezTo>
                  <a:pt x="361" y="38"/>
                  <a:pt x="361" y="38"/>
                  <a:pt x="361" y="38"/>
                </a:cubicBezTo>
                <a:cubicBezTo>
                  <a:pt x="364" y="18"/>
                  <a:pt x="347" y="0"/>
                  <a:pt x="323" y="0"/>
                </a:cubicBezTo>
                <a:lnTo>
                  <a:pt x="323" y="0"/>
                </a:lnTo>
                <a:cubicBezTo>
                  <a:pt x="303" y="0"/>
                  <a:pt x="285" y="18"/>
                  <a:pt x="285" y="38"/>
                </a:cubicBezTo>
                <a:cubicBezTo>
                  <a:pt x="285" y="110"/>
                  <a:pt x="285" y="110"/>
                  <a:pt x="285" y="110"/>
                </a:cubicBezTo>
                <a:cubicBezTo>
                  <a:pt x="254" y="117"/>
                  <a:pt x="227" y="128"/>
                  <a:pt x="203" y="145"/>
                </a:cubicBezTo>
                <a:cubicBezTo>
                  <a:pt x="151" y="90"/>
                  <a:pt x="151" y="90"/>
                  <a:pt x="151" y="90"/>
                </a:cubicBezTo>
                <a:cubicBezTo>
                  <a:pt x="138" y="76"/>
                  <a:pt x="114" y="76"/>
                  <a:pt x="96" y="90"/>
                </a:cubicBezTo>
                <a:lnTo>
                  <a:pt x="96" y="90"/>
                </a:lnTo>
                <a:cubicBezTo>
                  <a:pt x="83" y="107"/>
                  <a:pt x="83" y="131"/>
                  <a:pt x="96" y="145"/>
                </a:cubicBezTo>
                <a:cubicBezTo>
                  <a:pt x="148" y="196"/>
                  <a:pt x="148" y="196"/>
                  <a:pt x="148" y="196"/>
                </a:cubicBezTo>
                <a:cubicBezTo>
                  <a:pt x="131" y="220"/>
                  <a:pt x="117" y="248"/>
                  <a:pt x="114" y="279"/>
                </a:cubicBezTo>
                <a:cubicBezTo>
                  <a:pt x="41" y="279"/>
                  <a:pt x="41" y="279"/>
                  <a:pt x="41" y="279"/>
                </a:cubicBezTo>
                <a:cubicBezTo>
                  <a:pt x="17" y="275"/>
                  <a:pt x="0" y="293"/>
                  <a:pt x="0" y="317"/>
                </a:cubicBezTo>
                <a:lnTo>
                  <a:pt x="0" y="317"/>
                </a:lnTo>
                <a:cubicBezTo>
                  <a:pt x="0" y="337"/>
                  <a:pt x="17" y="354"/>
                  <a:pt x="38" y="354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740685C-F392-B346-AED4-4F253A4DD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7941" y="11926502"/>
            <a:ext cx="2589582" cy="2589596"/>
          </a:xfrm>
          <a:custGeom>
            <a:avLst/>
            <a:gdLst>
              <a:gd name="T0" fmla="*/ 31 w 517"/>
              <a:gd name="T1" fmla="*/ 286 h 517"/>
              <a:gd name="T2" fmla="*/ 31 w 517"/>
              <a:gd name="T3" fmla="*/ 286 h 517"/>
              <a:gd name="T4" fmla="*/ 90 w 517"/>
              <a:gd name="T5" fmla="*/ 289 h 517"/>
              <a:gd name="T6" fmla="*/ 117 w 517"/>
              <a:gd name="T7" fmla="*/ 355 h 517"/>
              <a:gd name="T8" fmla="*/ 72 w 517"/>
              <a:gd name="T9" fmla="*/ 396 h 517"/>
              <a:gd name="T10" fmla="*/ 72 w 517"/>
              <a:gd name="T11" fmla="*/ 437 h 517"/>
              <a:gd name="T12" fmla="*/ 72 w 517"/>
              <a:gd name="T13" fmla="*/ 441 h 517"/>
              <a:gd name="T14" fmla="*/ 117 w 517"/>
              <a:gd name="T15" fmla="*/ 441 h 517"/>
              <a:gd name="T16" fmla="*/ 158 w 517"/>
              <a:gd name="T17" fmla="*/ 399 h 517"/>
              <a:gd name="T18" fmla="*/ 224 w 517"/>
              <a:gd name="T19" fmla="*/ 427 h 517"/>
              <a:gd name="T20" fmla="*/ 224 w 517"/>
              <a:gd name="T21" fmla="*/ 485 h 517"/>
              <a:gd name="T22" fmla="*/ 255 w 517"/>
              <a:gd name="T23" fmla="*/ 516 h 517"/>
              <a:gd name="T24" fmla="*/ 255 w 517"/>
              <a:gd name="T25" fmla="*/ 516 h 517"/>
              <a:gd name="T26" fmla="*/ 286 w 517"/>
              <a:gd name="T27" fmla="*/ 485 h 517"/>
              <a:gd name="T28" fmla="*/ 286 w 517"/>
              <a:gd name="T29" fmla="*/ 427 h 517"/>
              <a:gd name="T30" fmla="*/ 351 w 517"/>
              <a:gd name="T31" fmla="*/ 403 h 517"/>
              <a:gd name="T32" fmla="*/ 392 w 517"/>
              <a:gd name="T33" fmla="*/ 444 h 517"/>
              <a:gd name="T34" fmla="*/ 437 w 517"/>
              <a:gd name="T35" fmla="*/ 444 h 517"/>
              <a:gd name="T36" fmla="*/ 437 w 517"/>
              <a:gd name="T37" fmla="*/ 444 h 517"/>
              <a:gd name="T38" fmla="*/ 437 w 517"/>
              <a:gd name="T39" fmla="*/ 399 h 517"/>
              <a:gd name="T40" fmla="*/ 396 w 517"/>
              <a:gd name="T41" fmla="*/ 358 h 517"/>
              <a:gd name="T42" fmla="*/ 423 w 517"/>
              <a:gd name="T43" fmla="*/ 293 h 517"/>
              <a:gd name="T44" fmla="*/ 482 w 517"/>
              <a:gd name="T45" fmla="*/ 293 h 517"/>
              <a:gd name="T46" fmla="*/ 516 w 517"/>
              <a:gd name="T47" fmla="*/ 262 h 517"/>
              <a:gd name="T48" fmla="*/ 516 w 517"/>
              <a:gd name="T49" fmla="*/ 262 h 517"/>
              <a:gd name="T50" fmla="*/ 485 w 517"/>
              <a:gd name="T51" fmla="*/ 231 h 517"/>
              <a:gd name="T52" fmla="*/ 427 w 517"/>
              <a:gd name="T53" fmla="*/ 231 h 517"/>
              <a:gd name="T54" fmla="*/ 399 w 517"/>
              <a:gd name="T55" fmla="*/ 165 h 517"/>
              <a:gd name="T56" fmla="*/ 440 w 517"/>
              <a:gd name="T57" fmla="*/ 124 h 517"/>
              <a:gd name="T58" fmla="*/ 440 w 517"/>
              <a:gd name="T59" fmla="*/ 80 h 517"/>
              <a:gd name="T60" fmla="*/ 440 w 517"/>
              <a:gd name="T61" fmla="*/ 80 h 517"/>
              <a:gd name="T62" fmla="*/ 399 w 517"/>
              <a:gd name="T63" fmla="*/ 80 h 517"/>
              <a:gd name="T64" fmla="*/ 354 w 517"/>
              <a:gd name="T65" fmla="*/ 121 h 517"/>
              <a:gd name="T66" fmla="*/ 292 w 517"/>
              <a:gd name="T67" fmla="*/ 93 h 517"/>
              <a:gd name="T68" fmla="*/ 292 w 517"/>
              <a:gd name="T69" fmla="*/ 35 h 517"/>
              <a:gd name="T70" fmla="*/ 262 w 517"/>
              <a:gd name="T71" fmla="*/ 0 h 517"/>
              <a:gd name="T72" fmla="*/ 262 w 517"/>
              <a:gd name="T73" fmla="*/ 0 h 517"/>
              <a:gd name="T74" fmla="*/ 231 w 517"/>
              <a:gd name="T75" fmla="*/ 31 h 517"/>
              <a:gd name="T76" fmla="*/ 227 w 517"/>
              <a:gd name="T77" fmla="*/ 90 h 517"/>
              <a:gd name="T78" fmla="*/ 162 w 517"/>
              <a:gd name="T79" fmla="*/ 117 h 517"/>
              <a:gd name="T80" fmla="*/ 121 w 517"/>
              <a:gd name="T81" fmla="*/ 76 h 517"/>
              <a:gd name="T82" fmla="*/ 79 w 517"/>
              <a:gd name="T83" fmla="*/ 76 h 517"/>
              <a:gd name="T84" fmla="*/ 79 w 517"/>
              <a:gd name="T85" fmla="*/ 76 h 517"/>
              <a:gd name="T86" fmla="*/ 76 w 517"/>
              <a:gd name="T87" fmla="*/ 117 h 517"/>
              <a:gd name="T88" fmla="*/ 117 w 517"/>
              <a:gd name="T89" fmla="*/ 162 h 517"/>
              <a:gd name="T90" fmla="*/ 90 w 517"/>
              <a:gd name="T91" fmla="*/ 227 h 517"/>
              <a:gd name="T92" fmla="*/ 31 w 517"/>
              <a:gd name="T93" fmla="*/ 224 h 517"/>
              <a:gd name="T94" fmla="*/ 0 w 517"/>
              <a:gd name="T95" fmla="*/ 255 h 517"/>
              <a:gd name="T96" fmla="*/ 0 w 517"/>
              <a:gd name="T97" fmla="*/ 255 h 517"/>
              <a:gd name="T98" fmla="*/ 31 w 517"/>
              <a:gd name="T99" fmla="*/ 28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31" y="286"/>
                </a:moveTo>
                <a:lnTo>
                  <a:pt x="31" y="286"/>
                </a:lnTo>
                <a:cubicBezTo>
                  <a:pt x="90" y="289"/>
                  <a:pt x="90" y="289"/>
                  <a:pt x="90" y="289"/>
                </a:cubicBezTo>
                <a:cubicBezTo>
                  <a:pt x="93" y="313"/>
                  <a:pt x="103" y="334"/>
                  <a:pt x="117" y="355"/>
                </a:cubicBezTo>
                <a:cubicBezTo>
                  <a:pt x="72" y="396"/>
                  <a:pt x="72" y="396"/>
                  <a:pt x="72" y="396"/>
                </a:cubicBezTo>
                <a:cubicBezTo>
                  <a:pt x="62" y="406"/>
                  <a:pt x="62" y="427"/>
                  <a:pt x="72" y="437"/>
                </a:cubicBezTo>
                <a:cubicBezTo>
                  <a:pt x="72" y="437"/>
                  <a:pt x="72" y="437"/>
                  <a:pt x="72" y="441"/>
                </a:cubicBezTo>
                <a:cubicBezTo>
                  <a:pt x="86" y="451"/>
                  <a:pt x="103" y="451"/>
                  <a:pt x="117" y="441"/>
                </a:cubicBezTo>
                <a:cubicBezTo>
                  <a:pt x="158" y="399"/>
                  <a:pt x="158" y="399"/>
                  <a:pt x="158" y="399"/>
                </a:cubicBezTo>
                <a:cubicBezTo>
                  <a:pt x="179" y="413"/>
                  <a:pt x="200" y="423"/>
                  <a:pt x="224" y="427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6" y="502"/>
                  <a:pt x="286" y="485"/>
                </a:cubicBezTo>
                <a:cubicBezTo>
                  <a:pt x="286" y="427"/>
                  <a:pt x="286" y="427"/>
                  <a:pt x="286" y="427"/>
                </a:cubicBezTo>
                <a:cubicBezTo>
                  <a:pt x="310" y="423"/>
                  <a:pt x="334" y="413"/>
                  <a:pt x="351" y="403"/>
                </a:cubicBezTo>
                <a:cubicBezTo>
                  <a:pt x="392" y="444"/>
                  <a:pt x="392" y="444"/>
                  <a:pt x="392" y="444"/>
                </a:cubicBezTo>
                <a:cubicBezTo>
                  <a:pt x="406" y="454"/>
                  <a:pt x="423" y="454"/>
                  <a:pt x="437" y="444"/>
                </a:cubicBezTo>
                <a:lnTo>
                  <a:pt x="437" y="444"/>
                </a:lnTo>
                <a:cubicBezTo>
                  <a:pt x="451" y="430"/>
                  <a:pt x="451" y="413"/>
                  <a:pt x="437" y="399"/>
                </a:cubicBezTo>
                <a:cubicBezTo>
                  <a:pt x="396" y="358"/>
                  <a:pt x="396" y="358"/>
                  <a:pt x="396" y="358"/>
                </a:cubicBezTo>
                <a:cubicBezTo>
                  <a:pt x="409" y="337"/>
                  <a:pt x="420" y="317"/>
                  <a:pt x="423" y="293"/>
                </a:cubicBezTo>
                <a:cubicBezTo>
                  <a:pt x="482" y="293"/>
                  <a:pt x="482" y="293"/>
                  <a:pt x="482" y="293"/>
                </a:cubicBezTo>
                <a:cubicBezTo>
                  <a:pt x="499" y="293"/>
                  <a:pt x="513" y="279"/>
                  <a:pt x="516" y="262"/>
                </a:cubicBezTo>
                <a:lnTo>
                  <a:pt x="516" y="262"/>
                </a:lnTo>
                <a:cubicBezTo>
                  <a:pt x="516" y="245"/>
                  <a:pt x="502" y="231"/>
                  <a:pt x="485" y="231"/>
                </a:cubicBezTo>
                <a:cubicBezTo>
                  <a:pt x="427" y="231"/>
                  <a:pt x="427" y="231"/>
                  <a:pt x="427" y="231"/>
                </a:cubicBezTo>
                <a:cubicBezTo>
                  <a:pt x="420" y="207"/>
                  <a:pt x="413" y="183"/>
                  <a:pt x="399" y="165"/>
                </a:cubicBezTo>
                <a:cubicBezTo>
                  <a:pt x="440" y="124"/>
                  <a:pt x="440" y="124"/>
                  <a:pt x="440" y="124"/>
                </a:cubicBezTo>
                <a:cubicBezTo>
                  <a:pt x="454" y="110"/>
                  <a:pt x="454" y="93"/>
                  <a:pt x="440" y="80"/>
                </a:cubicBezTo>
                <a:lnTo>
                  <a:pt x="440" y="80"/>
                </a:lnTo>
                <a:cubicBezTo>
                  <a:pt x="430" y="69"/>
                  <a:pt x="409" y="66"/>
                  <a:pt x="399" y="80"/>
                </a:cubicBezTo>
                <a:cubicBezTo>
                  <a:pt x="354" y="121"/>
                  <a:pt x="354" y="121"/>
                  <a:pt x="354" y="121"/>
                </a:cubicBezTo>
                <a:cubicBezTo>
                  <a:pt x="337" y="107"/>
                  <a:pt x="313" y="97"/>
                  <a:pt x="292" y="93"/>
                </a:cubicBezTo>
                <a:cubicBezTo>
                  <a:pt x="292" y="35"/>
                  <a:pt x="292" y="35"/>
                  <a:pt x="292" y="35"/>
                </a:cubicBezTo>
                <a:cubicBezTo>
                  <a:pt x="292" y="18"/>
                  <a:pt x="279" y="4"/>
                  <a:pt x="262" y="0"/>
                </a:cubicBezTo>
                <a:lnTo>
                  <a:pt x="262" y="0"/>
                </a:lnTo>
                <a:cubicBezTo>
                  <a:pt x="244" y="0"/>
                  <a:pt x="231" y="14"/>
                  <a:pt x="231" y="31"/>
                </a:cubicBezTo>
                <a:cubicBezTo>
                  <a:pt x="227" y="90"/>
                  <a:pt x="227" y="90"/>
                  <a:pt x="227" y="90"/>
                </a:cubicBezTo>
                <a:cubicBezTo>
                  <a:pt x="203" y="97"/>
                  <a:pt x="182" y="104"/>
                  <a:pt x="162" y="117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10" y="62"/>
                  <a:pt x="90" y="62"/>
                  <a:pt x="79" y="76"/>
                </a:cubicBezTo>
                <a:lnTo>
                  <a:pt x="79" y="76"/>
                </a:lnTo>
                <a:cubicBezTo>
                  <a:pt x="66" y="86"/>
                  <a:pt x="66" y="107"/>
                  <a:pt x="76" y="117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79"/>
                  <a:pt x="97" y="203"/>
                  <a:pt x="90" y="227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14" y="224"/>
                  <a:pt x="0" y="238"/>
                  <a:pt x="0" y="255"/>
                </a:cubicBezTo>
                <a:lnTo>
                  <a:pt x="0" y="255"/>
                </a:lnTo>
                <a:cubicBezTo>
                  <a:pt x="0" y="272"/>
                  <a:pt x="14" y="286"/>
                  <a:pt x="31" y="286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74">
            <a:extLst>
              <a:ext uri="{FF2B5EF4-FFF2-40B4-BE49-F238E27FC236}">
                <a16:creationId xmlns:a16="http://schemas.microsoft.com/office/drawing/2014/main" id="{B712276E-3D59-624A-9881-6ABC6C01D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2016" y="2123820"/>
            <a:ext cx="9468360" cy="9468360"/>
          </a:xfrm>
          <a:custGeom>
            <a:avLst/>
            <a:gdLst>
              <a:gd name="T0" fmla="*/ 1261 w 1262"/>
              <a:gd name="T1" fmla="*/ 632 h 1262"/>
              <a:gd name="T2" fmla="*/ 1261 w 1262"/>
              <a:gd name="T3" fmla="*/ 632 h 1262"/>
              <a:gd name="T4" fmla="*/ 632 w 1262"/>
              <a:gd name="T5" fmla="*/ 1261 h 1262"/>
              <a:gd name="T6" fmla="*/ 0 w 1262"/>
              <a:gd name="T7" fmla="*/ 632 h 1262"/>
              <a:gd name="T8" fmla="*/ 632 w 1262"/>
              <a:gd name="T9" fmla="*/ 0 h 1262"/>
              <a:gd name="T10" fmla="*/ 1261 w 1262"/>
              <a:gd name="T11" fmla="*/ 632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2">
                <a:moveTo>
                  <a:pt x="1261" y="632"/>
                </a:moveTo>
                <a:lnTo>
                  <a:pt x="1261" y="632"/>
                </a:lnTo>
                <a:cubicBezTo>
                  <a:pt x="1261" y="979"/>
                  <a:pt x="979" y="1261"/>
                  <a:pt x="632" y="1261"/>
                </a:cubicBezTo>
                <a:cubicBezTo>
                  <a:pt x="281" y="1261"/>
                  <a:pt x="0" y="979"/>
                  <a:pt x="0" y="632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654828-32F7-7C43-87F1-619B315FA44D}"/>
              </a:ext>
            </a:extLst>
          </p:cNvPr>
          <p:cNvGrpSpPr/>
          <p:nvPr/>
        </p:nvGrpSpPr>
        <p:grpSpPr>
          <a:xfrm>
            <a:off x="2214690" y="20944880"/>
            <a:ext cx="18719802" cy="1800988"/>
            <a:chOff x="5199589" y="10372726"/>
            <a:chExt cx="18719802" cy="1800988"/>
          </a:xfrm>
        </p:grpSpPr>
        <p:sp>
          <p:nvSpPr>
            <p:cNvPr id="58" name="Rectángulo 6">
              <a:extLst>
                <a:ext uri="{FF2B5EF4-FFF2-40B4-BE49-F238E27FC236}">
                  <a16:creationId xmlns:a16="http://schemas.microsoft.com/office/drawing/2014/main" id="{CA744570-8A22-1242-9214-0546CAF9E755}"/>
                </a:ext>
              </a:extLst>
            </p:cNvPr>
            <p:cNvSpPr/>
            <p:nvPr/>
          </p:nvSpPr>
          <p:spPr>
            <a:xfrm>
              <a:off x="5869356" y="10796167"/>
              <a:ext cx="172954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  <a:latin typeface="Raleway Light" panose="020B0403030101060003" pitchFamily="34" charset="77"/>
                </a:rPr>
                <a:t>The disease causes respiratory illness (like the flu) with symptoms such as a cough, fever, and in more severe cases, difficulty breathing. The disease causes respiratory illness.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9BDC89-9644-7B4F-8C06-6043BC7CC685}"/>
                </a:ext>
              </a:extLst>
            </p:cNvPr>
            <p:cNvSpPr/>
            <p:nvPr/>
          </p:nvSpPr>
          <p:spPr>
            <a:xfrm>
              <a:off x="5199589" y="10372726"/>
              <a:ext cx="18719802" cy="1800988"/>
            </a:xfrm>
            <a:prstGeom prst="rect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1C36AD-9D3F-E842-9C3E-F9808BB8A4EF}"/>
              </a:ext>
            </a:extLst>
          </p:cNvPr>
          <p:cNvGrpSpPr/>
          <p:nvPr/>
        </p:nvGrpSpPr>
        <p:grpSpPr>
          <a:xfrm>
            <a:off x="1174686" y="5196006"/>
            <a:ext cx="8991543" cy="3323987"/>
            <a:chOff x="8046720" y="5171349"/>
            <a:chExt cx="8991543" cy="332398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3678857-DD92-7E4F-9A09-AC6A45707926}"/>
                </a:ext>
              </a:extLst>
            </p:cNvPr>
            <p:cNvSpPr txBox="1"/>
            <p:nvPr/>
          </p:nvSpPr>
          <p:spPr>
            <a:xfrm flipH="1">
              <a:off x="12316214" y="5580727"/>
              <a:ext cx="472204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SECTION BREAK</a:t>
              </a:r>
            </a:p>
          </p:txBody>
        </p:sp>
        <p:sp>
          <p:nvSpPr>
            <p:cNvPr id="68" name="Rectángulo 4">
              <a:extLst>
                <a:ext uri="{FF2B5EF4-FFF2-40B4-BE49-F238E27FC236}">
                  <a16:creationId xmlns:a16="http://schemas.microsoft.com/office/drawing/2014/main" id="{FE63D94C-0352-8D40-AAAD-D1884F2782DE}"/>
                </a:ext>
              </a:extLst>
            </p:cNvPr>
            <p:cNvSpPr/>
            <p:nvPr/>
          </p:nvSpPr>
          <p:spPr>
            <a:xfrm>
              <a:off x="8046720" y="5171349"/>
              <a:ext cx="3715386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1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D71182-82E3-8C42-B1F2-5B8A96A3BD4C}"/>
              </a:ext>
            </a:extLst>
          </p:cNvPr>
          <p:cNvGrpSpPr/>
          <p:nvPr/>
        </p:nvGrpSpPr>
        <p:grpSpPr>
          <a:xfrm>
            <a:off x="14640538" y="5494672"/>
            <a:ext cx="6351315" cy="2716752"/>
            <a:chOff x="5798080" y="25748079"/>
            <a:chExt cx="2113097" cy="903870"/>
          </a:xfrm>
        </p:grpSpPr>
        <p:sp>
          <p:nvSpPr>
            <p:cNvPr id="28" name="Freeform 196">
              <a:extLst>
                <a:ext uri="{FF2B5EF4-FFF2-40B4-BE49-F238E27FC236}">
                  <a16:creationId xmlns:a16="http://schemas.microsoft.com/office/drawing/2014/main" id="{6CF08DBB-E0C1-DB46-AA43-150F68CF4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372" y="25809147"/>
              <a:ext cx="1258085" cy="842802"/>
            </a:xfrm>
            <a:custGeom>
              <a:avLst/>
              <a:gdLst>
                <a:gd name="T0" fmla="*/ 454 w 455"/>
                <a:gd name="T1" fmla="*/ 275 h 303"/>
                <a:gd name="T2" fmla="*/ 454 w 455"/>
                <a:gd name="T3" fmla="*/ 275 h 303"/>
                <a:gd name="T4" fmla="*/ 224 w 455"/>
                <a:gd name="T5" fmla="*/ 299 h 303"/>
                <a:gd name="T6" fmla="*/ 0 w 455"/>
                <a:gd name="T7" fmla="*/ 275 h 303"/>
                <a:gd name="T8" fmla="*/ 0 w 455"/>
                <a:gd name="T9" fmla="*/ 31 h 303"/>
                <a:gd name="T10" fmla="*/ 224 w 455"/>
                <a:gd name="T11" fmla="*/ 0 h 303"/>
                <a:gd name="T12" fmla="*/ 454 w 455"/>
                <a:gd name="T13" fmla="*/ 31 h 303"/>
                <a:gd name="T14" fmla="*/ 454 w 455"/>
                <a:gd name="T15" fmla="*/ 2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303">
                  <a:moveTo>
                    <a:pt x="454" y="275"/>
                  </a:moveTo>
                  <a:lnTo>
                    <a:pt x="454" y="275"/>
                  </a:lnTo>
                  <a:cubicBezTo>
                    <a:pt x="454" y="275"/>
                    <a:pt x="351" y="302"/>
                    <a:pt x="224" y="299"/>
                  </a:cubicBezTo>
                  <a:cubicBezTo>
                    <a:pt x="121" y="295"/>
                    <a:pt x="0" y="275"/>
                    <a:pt x="0" y="27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14" y="0"/>
                    <a:pt x="224" y="0"/>
                  </a:cubicBezTo>
                  <a:cubicBezTo>
                    <a:pt x="351" y="3"/>
                    <a:pt x="454" y="31"/>
                    <a:pt x="454" y="31"/>
                  </a:cubicBezTo>
                  <a:lnTo>
                    <a:pt x="454" y="275"/>
                  </a:lnTo>
                </a:path>
              </a:pathLst>
            </a:custGeom>
            <a:solidFill>
              <a:srgbClr val="8EEF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197">
              <a:extLst>
                <a:ext uri="{FF2B5EF4-FFF2-40B4-BE49-F238E27FC236}">
                  <a16:creationId xmlns:a16="http://schemas.microsoft.com/office/drawing/2014/main" id="{56E8C09B-EF32-A742-8661-67FFFEF0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943" y="25833576"/>
              <a:ext cx="85497" cy="793944"/>
            </a:xfrm>
            <a:custGeom>
              <a:avLst/>
              <a:gdLst>
                <a:gd name="T0" fmla="*/ 21 w 29"/>
                <a:gd name="T1" fmla="*/ 285 h 286"/>
                <a:gd name="T2" fmla="*/ 21 w 29"/>
                <a:gd name="T3" fmla="*/ 285 h 286"/>
                <a:gd name="T4" fmla="*/ 7 w 29"/>
                <a:gd name="T5" fmla="*/ 285 h 286"/>
                <a:gd name="T6" fmla="*/ 0 w 29"/>
                <a:gd name="T7" fmla="*/ 279 h 286"/>
                <a:gd name="T8" fmla="*/ 0 w 29"/>
                <a:gd name="T9" fmla="*/ 7 h 286"/>
                <a:gd name="T10" fmla="*/ 7 w 29"/>
                <a:gd name="T11" fmla="*/ 0 h 286"/>
                <a:gd name="T12" fmla="*/ 21 w 29"/>
                <a:gd name="T13" fmla="*/ 0 h 286"/>
                <a:gd name="T14" fmla="*/ 28 w 29"/>
                <a:gd name="T15" fmla="*/ 7 h 286"/>
                <a:gd name="T16" fmla="*/ 28 w 29"/>
                <a:gd name="T17" fmla="*/ 279 h 286"/>
                <a:gd name="T18" fmla="*/ 21 w 29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86">
                  <a:moveTo>
                    <a:pt x="21" y="285"/>
                  </a:moveTo>
                  <a:lnTo>
                    <a:pt x="21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8" y="4"/>
                    <a:pt x="28" y="7"/>
                  </a:cubicBezTo>
                  <a:cubicBezTo>
                    <a:pt x="28" y="279"/>
                    <a:pt x="28" y="279"/>
                    <a:pt x="28" y="279"/>
                  </a:cubicBezTo>
                  <a:cubicBezTo>
                    <a:pt x="28" y="282"/>
                    <a:pt x="24" y="285"/>
                    <a:pt x="21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198">
              <a:extLst>
                <a:ext uri="{FF2B5EF4-FFF2-40B4-BE49-F238E27FC236}">
                  <a16:creationId xmlns:a16="http://schemas.microsoft.com/office/drawing/2014/main" id="{02FE14F2-07BA-7E47-A782-C5A44737E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7028" y="25833576"/>
              <a:ext cx="73287" cy="793944"/>
            </a:xfrm>
            <a:custGeom>
              <a:avLst/>
              <a:gdLst>
                <a:gd name="T0" fmla="*/ 17 w 25"/>
                <a:gd name="T1" fmla="*/ 285 h 286"/>
                <a:gd name="T2" fmla="*/ 17 w 25"/>
                <a:gd name="T3" fmla="*/ 285 h 286"/>
                <a:gd name="T4" fmla="*/ 7 w 25"/>
                <a:gd name="T5" fmla="*/ 285 h 286"/>
                <a:gd name="T6" fmla="*/ 0 w 25"/>
                <a:gd name="T7" fmla="*/ 279 h 286"/>
                <a:gd name="T8" fmla="*/ 0 w 25"/>
                <a:gd name="T9" fmla="*/ 7 h 286"/>
                <a:gd name="T10" fmla="*/ 7 w 25"/>
                <a:gd name="T11" fmla="*/ 0 h 286"/>
                <a:gd name="T12" fmla="*/ 17 w 25"/>
                <a:gd name="T13" fmla="*/ 0 h 286"/>
                <a:gd name="T14" fmla="*/ 24 w 25"/>
                <a:gd name="T15" fmla="*/ 7 h 286"/>
                <a:gd name="T16" fmla="*/ 24 w 25"/>
                <a:gd name="T17" fmla="*/ 279 h 286"/>
                <a:gd name="T18" fmla="*/ 17 w 25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86">
                  <a:moveTo>
                    <a:pt x="17" y="285"/>
                  </a:moveTo>
                  <a:lnTo>
                    <a:pt x="17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4" y="4"/>
                    <a:pt x="24" y="7"/>
                  </a:cubicBezTo>
                  <a:cubicBezTo>
                    <a:pt x="24" y="279"/>
                    <a:pt x="24" y="279"/>
                    <a:pt x="24" y="279"/>
                  </a:cubicBezTo>
                  <a:cubicBezTo>
                    <a:pt x="24" y="282"/>
                    <a:pt x="20" y="285"/>
                    <a:pt x="17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199">
              <a:extLst>
                <a:ext uri="{FF2B5EF4-FFF2-40B4-BE49-F238E27FC236}">
                  <a16:creationId xmlns:a16="http://schemas.microsoft.com/office/drawing/2014/main" id="{7D319C8A-27B8-C04C-9D07-5CF52D054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080" y="25748079"/>
              <a:ext cx="427502" cy="818365"/>
            </a:xfrm>
            <a:custGeom>
              <a:avLst/>
              <a:gdLst>
                <a:gd name="T0" fmla="*/ 141 w 156"/>
                <a:gd name="T1" fmla="*/ 296 h 297"/>
                <a:gd name="T2" fmla="*/ 141 w 156"/>
                <a:gd name="T3" fmla="*/ 296 h 297"/>
                <a:gd name="T4" fmla="*/ 4 w 156"/>
                <a:gd name="T5" fmla="*/ 79 h 297"/>
                <a:gd name="T6" fmla="*/ 31 w 156"/>
                <a:gd name="T7" fmla="*/ 24 h 297"/>
                <a:gd name="T8" fmla="*/ 155 w 156"/>
                <a:gd name="T9" fmla="*/ 59 h 297"/>
                <a:gd name="T10" fmla="*/ 141 w 156"/>
                <a:gd name="T11" fmla="*/ 76 h 297"/>
                <a:gd name="T12" fmla="*/ 41 w 156"/>
                <a:gd name="T13" fmla="*/ 41 h 297"/>
                <a:gd name="T14" fmla="*/ 24 w 156"/>
                <a:gd name="T15" fmla="*/ 79 h 297"/>
                <a:gd name="T16" fmla="*/ 155 w 156"/>
                <a:gd name="T17" fmla="*/ 275 h 297"/>
                <a:gd name="T18" fmla="*/ 141 w 156"/>
                <a:gd name="T19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297">
                  <a:moveTo>
                    <a:pt x="141" y="296"/>
                  </a:moveTo>
                  <a:lnTo>
                    <a:pt x="141" y="296"/>
                  </a:lnTo>
                  <a:cubicBezTo>
                    <a:pt x="134" y="289"/>
                    <a:pt x="7" y="210"/>
                    <a:pt x="4" y="79"/>
                  </a:cubicBezTo>
                  <a:cubicBezTo>
                    <a:pt x="0" y="52"/>
                    <a:pt x="14" y="31"/>
                    <a:pt x="31" y="24"/>
                  </a:cubicBezTo>
                  <a:cubicBezTo>
                    <a:pt x="83" y="0"/>
                    <a:pt x="144" y="48"/>
                    <a:pt x="155" y="59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00" y="41"/>
                    <a:pt x="65" y="31"/>
                    <a:pt x="41" y="41"/>
                  </a:cubicBezTo>
                  <a:cubicBezTo>
                    <a:pt x="31" y="48"/>
                    <a:pt x="24" y="59"/>
                    <a:pt x="24" y="79"/>
                  </a:cubicBezTo>
                  <a:cubicBezTo>
                    <a:pt x="31" y="193"/>
                    <a:pt x="151" y="275"/>
                    <a:pt x="155" y="275"/>
                  </a:cubicBezTo>
                  <a:lnTo>
                    <a:pt x="141" y="296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200">
              <a:extLst>
                <a:ext uri="{FF2B5EF4-FFF2-40B4-BE49-F238E27FC236}">
                  <a16:creationId xmlns:a16="http://schemas.microsoft.com/office/drawing/2014/main" id="{07F35878-AE33-D849-9B30-E3E058857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9246" y="25772508"/>
              <a:ext cx="451931" cy="806154"/>
            </a:xfrm>
            <a:custGeom>
              <a:avLst/>
              <a:gdLst>
                <a:gd name="T0" fmla="*/ 14 w 163"/>
                <a:gd name="T1" fmla="*/ 289 h 290"/>
                <a:gd name="T2" fmla="*/ 14 w 163"/>
                <a:gd name="T3" fmla="*/ 289 h 290"/>
                <a:gd name="T4" fmla="*/ 162 w 163"/>
                <a:gd name="T5" fmla="*/ 79 h 290"/>
                <a:gd name="T6" fmla="*/ 131 w 163"/>
                <a:gd name="T7" fmla="*/ 24 h 290"/>
                <a:gd name="T8" fmla="*/ 0 w 163"/>
                <a:gd name="T9" fmla="*/ 52 h 290"/>
                <a:gd name="T10" fmla="*/ 14 w 163"/>
                <a:gd name="T11" fmla="*/ 69 h 290"/>
                <a:gd name="T12" fmla="*/ 121 w 163"/>
                <a:gd name="T13" fmla="*/ 41 h 290"/>
                <a:gd name="T14" fmla="*/ 138 w 163"/>
                <a:gd name="T15" fmla="*/ 79 h 290"/>
                <a:gd name="T16" fmla="*/ 4 w 163"/>
                <a:gd name="T17" fmla="*/ 268 h 290"/>
                <a:gd name="T18" fmla="*/ 14 w 163"/>
                <a:gd name="T19" fmla="*/ 28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290">
                  <a:moveTo>
                    <a:pt x="14" y="289"/>
                  </a:moveTo>
                  <a:lnTo>
                    <a:pt x="14" y="289"/>
                  </a:lnTo>
                  <a:cubicBezTo>
                    <a:pt x="21" y="282"/>
                    <a:pt x="152" y="210"/>
                    <a:pt x="162" y="79"/>
                  </a:cubicBezTo>
                  <a:cubicBezTo>
                    <a:pt x="162" y="52"/>
                    <a:pt x="148" y="31"/>
                    <a:pt x="131" y="24"/>
                  </a:cubicBezTo>
                  <a:cubicBezTo>
                    <a:pt x="79" y="0"/>
                    <a:pt x="14" y="41"/>
                    <a:pt x="0" y="52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55" y="34"/>
                    <a:pt x="97" y="31"/>
                    <a:pt x="121" y="41"/>
                  </a:cubicBezTo>
                  <a:cubicBezTo>
                    <a:pt x="131" y="48"/>
                    <a:pt x="141" y="59"/>
                    <a:pt x="138" y="79"/>
                  </a:cubicBezTo>
                  <a:cubicBezTo>
                    <a:pt x="124" y="206"/>
                    <a:pt x="4" y="268"/>
                    <a:pt x="4" y="268"/>
                  </a:cubicBezTo>
                  <a:lnTo>
                    <a:pt x="14" y="289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954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BAR CHARTS EXAMPLE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aphicFrame>
        <p:nvGraphicFramePr>
          <p:cNvPr id="129" name="Chart 9">
            <a:extLst>
              <a:ext uri="{FF2B5EF4-FFF2-40B4-BE49-F238E27FC236}">
                <a16:creationId xmlns:a16="http://schemas.microsoft.com/office/drawing/2014/main" id="{763A3BDB-869A-C448-83CE-2E936FA6A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872331"/>
              </p:ext>
            </p:extLst>
          </p:nvPr>
        </p:nvGraphicFramePr>
        <p:xfrm>
          <a:off x="12944476" y="4781912"/>
          <a:ext cx="9417314" cy="7148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1" name="Rectángulo 8">
            <a:extLst>
              <a:ext uri="{FF2B5EF4-FFF2-40B4-BE49-F238E27FC236}">
                <a16:creationId xmlns:a16="http://schemas.microsoft.com/office/drawing/2014/main" id="{2D6B9AD3-79A9-E34F-AE2A-A2A5380921D4}"/>
              </a:ext>
            </a:extLst>
          </p:cNvPr>
          <p:cNvSpPr/>
          <p:nvPr/>
        </p:nvSpPr>
        <p:spPr>
          <a:xfrm>
            <a:off x="3464336" y="5335107"/>
            <a:ext cx="872448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132" name="Freeform 150">
            <a:extLst>
              <a:ext uri="{FF2B5EF4-FFF2-40B4-BE49-F238E27FC236}">
                <a16:creationId xmlns:a16="http://schemas.microsoft.com/office/drawing/2014/main" id="{FBFC433C-8069-EA44-94A8-2C1F3498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61" y="5332369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133" name="Freeform 150">
            <a:extLst>
              <a:ext uri="{FF2B5EF4-FFF2-40B4-BE49-F238E27FC236}">
                <a16:creationId xmlns:a16="http://schemas.microsoft.com/office/drawing/2014/main" id="{989BC39A-5903-F04B-A293-FA2A15FB2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61" y="6948151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134" name="Freeform 150">
            <a:extLst>
              <a:ext uri="{FF2B5EF4-FFF2-40B4-BE49-F238E27FC236}">
                <a16:creationId xmlns:a16="http://schemas.microsoft.com/office/drawing/2014/main" id="{E6A9D971-D765-E542-A1F8-B5AA6E31A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61" y="8563933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  <p:sp>
        <p:nvSpPr>
          <p:cNvPr id="135" name="Freeform 150">
            <a:extLst>
              <a:ext uri="{FF2B5EF4-FFF2-40B4-BE49-F238E27FC236}">
                <a16:creationId xmlns:a16="http://schemas.microsoft.com/office/drawing/2014/main" id="{A8B99ADC-E2F5-9241-9EE7-73A0F17A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61" y="10179135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4975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PIE CHARTS EXAMPLE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0684368-D524-1249-88A3-E8F880B40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679705"/>
              </p:ext>
            </p:extLst>
          </p:nvPr>
        </p:nvGraphicFramePr>
        <p:xfrm>
          <a:off x="13142264" y="3318756"/>
          <a:ext cx="9861792" cy="9559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CuadroTexto 395">
            <a:extLst>
              <a:ext uri="{FF2B5EF4-FFF2-40B4-BE49-F238E27FC236}">
                <a16:creationId xmlns:a16="http://schemas.microsoft.com/office/drawing/2014/main" id="{29F2CF97-9C0E-754B-8E5F-ADFB0015B2FF}"/>
              </a:ext>
            </a:extLst>
          </p:cNvPr>
          <p:cNvSpPr txBox="1"/>
          <p:nvPr/>
        </p:nvSpPr>
        <p:spPr>
          <a:xfrm>
            <a:off x="3727971" y="4466033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43" name="Rectangle 56">
            <a:extLst>
              <a:ext uri="{FF2B5EF4-FFF2-40B4-BE49-F238E27FC236}">
                <a16:creationId xmlns:a16="http://schemas.microsoft.com/office/drawing/2014/main" id="{ED61C5F7-B137-FE49-AED8-12B9E1DC9260}"/>
              </a:ext>
            </a:extLst>
          </p:cNvPr>
          <p:cNvSpPr/>
          <p:nvPr/>
        </p:nvSpPr>
        <p:spPr>
          <a:xfrm>
            <a:off x="3699402" y="5009859"/>
            <a:ext cx="84894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1A0BCF8B-B2B1-944F-98B9-16380FA7AC50}"/>
              </a:ext>
            </a:extLst>
          </p:cNvPr>
          <p:cNvSpPr txBox="1"/>
          <p:nvPr/>
        </p:nvSpPr>
        <p:spPr>
          <a:xfrm>
            <a:off x="3727971" y="7430524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D8CA6F04-A3D1-B64F-9F5E-B743C013AE7C}"/>
              </a:ext>
            </a:extLst>
          </p:cNvPr>
          <p:cNvSpPr/>
          <p:nvPr/>
        </p:nvSpPr>
        <p:spPr>
          <a:xfrm>
            <a:off x="3699402" y="7974350"/>
            <a:ext cx="84894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E4BA844A-DB32-454D-89E4-2DFD634A1F13}"/>
              </a:ext>
            </a:extLst>
          </p:cNvPr>
          <p:cNvSpPr txBox="1"/>
          <p:nvPr/>
        </p:nvSpPr>
        <p:spPr>
          <a:xfrm>
            <a:off x="3727971" y="10245312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92781122-C896-4E4B-B56C-7BE4C2B1A006}"/>
              </a:ext>
            </a:extLst>
          </p:cNvPr>
          <p:cNvSpPr/>
          <p:nvPr/>
        </p:nvSpPr>
        <p:spPr>
          <a:xfrm>
            <a:off x="3699402" y="10789138"/>
            <a:ext cx="84894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cases.</a:t>
            </a:r>
          </a:p>
        </p:txBody>
      </p:sp>
      <p:sp>
        <p:nvSpPr>
          <p:cNvPr id="53" name="Freeform 150">
            <a:extLst>
              <a:ext uri="{FF2B5EF4-FFF2-40B4-BE49-F238E27FC236}">
                <a16:creationId xmlns:a16="http://schemas.microsoft.com/office/drawing/2014/main" id="{2A9CD9D6-960E-7B42-AD4F-7BF60B0EF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61" y="4700819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54" name="Freeform 150">
            <a:extLst>
              <a:ext uri="{FF2B5EF4-FFF2-40B4-BE49-F238E27FC236}">
                <a16:creationId xmlns:a16="http://schemas.microsoft.com/office/drawing/2014/main" id="{D7E1E3BF-BA8B-054E-A06A-003771B12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61" y="7722911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55" name="Freeform 150">
            <a:extLst>
              <a:ext uri="{FF2B5EF4-FFF2-40B4-BE49-F238E27FC236}">
                <a16:creationId xmlns:a16="http://schemas.microsoft.com/office/drawing/2014/main" id="{9C693325-6691-5041-87FD-AEBA498F8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861" y="10453970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294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DC6EC0-E77F-C749-BE77-E8BB66265B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33AB8CC-A724-8C42-90DD-5413B457C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EEA7FDF-24EB-A748-8F17-D35858257D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BFFFE18-2B61-284A-9003-A9AAB3D9FE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PIE CHARTS EXAMPLE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ADAF6E-F60A-D045-8247-CE52A881A3D4}"/>
              </a:ext>
            </a:extLst>
          </p:cNvPr>
          <p:cNvGrpSpPr/>
          <p:nvPr/>
        </p:nvGrpSpPr>
        <p:grpSpPr>
          <a:xfrm>
            <a:off x="1197090" y="9115127"/>
            <a:ext cx="21983469" cy="2599373"/>
            <a:chOff x="1055506" y="9115127"/>
            <a:chExt cx="21983469" cy="25993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F56177-B389-C345-94DF-DF48A4EABB4E}"/>
                </a:ext>
              </a:extLst>
            </p:cNvPr>
            <p:cNvSpPr txBox="1"/>
            <p:nvPr/>
          </p:nvSpPr>
          <p:spPr>
            <a:xfrm>
              <a:off x="1357731" y="9115127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KATY M.</a:t>
              </a:r>
            </a:p>
          </p:txBody>
        </p:sp>
        <p:sp>
          <p:nvSpPr>
            <p:cNvPr id="25" name="Rectángulo 8">
              <a:extLst>
                <a:ext uri="{FF2B5EF4-FFF2-40B4-BE49-F238E27FC236}">
                  <a16:creationId xmlns:a16="http://schemas.microsoft.com/office/drawing/2014/main" id="{E0AAECA5-FAD8-5142-953E-9B521E18A1EE}"/>
                </a:ext>
              </a:extLst>
            </p:cNvPr>
            <p:cNvSpPr/>
            <p:nvPr/>
          </p:nvSpPr>
          <p:spPr>
            <a:xfrm flipH="1">
              <a:off x="1055506" y="9898618"/>
              <a:ext cx="520371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4738F3-F00F-CA40-B746-4549A5F66A45}"/>
                </a:ext>
              </a:extLst>
            </p:cNvPr>
            <p:cNvSpPr txBox="1"/>
            <p:nvPr/>
          </p:nvSpPr>
          <p:spPr>
            <a:xfrm>
              <a:off x="6950985" y="9115127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MATT S.</a:t>
              </a:r>
            </a:p>
          </p:txBody>
        </p:sp>
        <p:sp>
          <p:nvSpPr>
            <p:cNvPr id="29" name="Rectángulo 8">
              <a:extLst>
                <a:ext uri="{FF2B5EF4-FFF2-40B4-BE49-F238E27FC236}">
                  <a16:creationId xmlns:a16="http://schemas.microsoft.com/office/drawing/2014/main" id="{D6DDC9E8-6198-9A4C-BADF-B81A6D78D9E9}"/>
                </a:ext>
              </a:extLst>
            </p:cNvPr>
            <p:cNvSpPr/>
            <p:nvPr/>
          </p:nvSpPr>
          <p:spPr>
            <a:xfrm flipH="1">
              <a:off x="6648760" y="9898618"/>
              <a:ext cx="520371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98C636-C181-D241-91CE-AA25B9D7DA35}"/>
                </a:ext>
              </a:extLst>
            </p:cNvPr>
            <p:cNvSpPr txBox="1"/>
            <p:nvPr/>
          </p:nvSpPr>
          <p:spPr>
            <a:xfrm>
              <a:off x="12544234" y="9115127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AMANDA M.</a:t>
              </a:r>
            </a:p>
          </p:txBody>
        </p:sp>
        <p:sp>
          <p:nvSpPr>
            <p:cNvPr id="32" name="Rectángulo 8">
              <a:extLst>
                <a:ext uri="{FF2B5EF4-FFF2-40B4-BE49-F238E27FC236}">
                  <a16:creationId xmlns:a16="http://schemas.microsoft.com/office/drawing/2014/main" id="{601D9633-D69B-E248-BFC0-6C5136230A95}"/>
                </a:ext>
              </a:extLst>
            </p:cNvPr>
            <p:cNvSpPr/>
            <p:nvPr/>
          </p:nvSpPr>
          <p:spPr>
            <a:xfrm flipH="1">
              <a:off x="12242009" y="9898618"/>
              <a:ext cx="520371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E99F1F-463D-E740-AE39-5CDB42FE9D2F}"/>
                </a:ext>
              </a:extLst>
            </p:cNvPr>
            <p:cNvSpPr txBox="1"/>
            <p:nvPr/>
          </p:nvSpPr>
          <p:spPr>
            <a:xfrm>
              <a:off x="18137490" y="9115127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TYLOR L.</a:t>
              </a:r>
            </a:p>
          </p:txBody>
        </p:sp>
        <p:sp>
          <p:nvSpPr>
            <p:cNvPr id="35" name="Rectángulo 8">
              <a:extLst>
                <a:ext uri="{FF2B5EF4-FFF2-40B4-BE49-F238E27FC236}">
                  <a16:creationId xmlns:a16="http://schemas.microsoft.com/office/drawing/2014/main" id="{0887CCA4-580A-A048-969A-6199E13BAAD9}"/>
                </a:ext>
              </a:extLst>
            </p:cNvPr>
            <p:cNvSpPr/>
            <p:nvPr/>
          </p:nvSpPr>
          <p:spPr>
            <a:xfrm flipH="1">
              <a:off x="17835265" y="9898618"/>
              <a:ext cx="520371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KNOW HOW IT SPREADS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72E1DDC-B9D3-5A43-A699-F6F52851D0EF}"/>
              </a:ext>
            </a:extLst>
          </p:cNvPr>
          <p:cNvGrpSpPr/>
          <p:nvPr/>
        </p:nvGrpSpPr>
        <p:grpSpPr>
          <a:xfrm>
            <a:off x="2505058" y="7111861"/>
            <a:ext cx="2342654" cy="2350846"/>
            <a:chOff x="5101852" y="14351985"/>
            <a:chExt cx="3493335" cy="3505554"/>
          </a:xfrm>
        </p:grpSpPr>
        <p:sp>
          <p:nvSpPr>
            <p:cNvPr id="65" name="Freeform 151">
              <a:extLst>
                <a:ext uri="{FF2B5EF4-FFF2-40B4-BE49-F238E27FC236}">
                  <a16:creationId xmlns:a16="http://schemas.microsoft.com/office/drawing/2014/main" id="{24108648-39B9-7E44-AEEF-32BC11296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14351985"/>
              <a:ext cx="3493335" cy="3505554"/>
            </a:xfrm>
            <a:custGeom>
              <a:avLst/>
              <a:gdLst>
                <a:gd name="T0" fmla="*/ 1261 w 1262"/>
                <a:gd name="T1" fmla="*/ 632 h 1266"/>
                <a:gd name="T2" fmla="*/ 1261 w 1262"/>
                <a:gd name="T3" fmla="*/ 632 h 1266"/>
                <a:gd name="T4" fmla="*/ 632 w 1262"/>
                <a:gd name="T5" fmla="*/ 1265 h 1266"/>
                <a:gd name="T6" fmla="*/ 0 w 1262"/>
                <a:gd name="T7" fmla="*/ 632 h 1266"/>
                <a:gd name="T8" fmla="*/ 632 w 1262"/>
                <a:gd name="T9" fmla="*/ 0 h 1266"/>
                <a:gd name="T10" fmla="*/ 1261 w 1262"/>
                <a:gd name="T11" fmla="*/ 63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6">
                  <a:moveTo>
                    <a:pt x="1261" y="632"/>
                  </a:moveTo>
                  <a:lnTo>
                    <a:pt x="1261" y="632"/>
                  </a:lnTo>
                  <a:cubicBezTo>
                    <a:pt x="1261" y="979"/>
                    <a:pt x="979" y="1265"/>
                    <a:pt x="632" y="1265"/>
                  </a:cubicBezTo>
                  <a:cubicBezTo>
                    <a:pt x="281" y="1265"/>
                    <a:pt x="0" y="979"/>
                    <a:pt x="0" y="632"/>
                  </a:cubicBezTo>
                  <a:cubicBezTo>
                    <a:pt x="0" y="281"/>
                    <a:pt x="281" y="0"/>
                    <a:pt x="632" y="0"/>
                  </a:cubicBezTo>
                  <a:cubicBezTo>
                    <a:pt x="979" y="0"/>
                    <a:pt x="1261" y="281"/>
                    <a:pt x="1261" y="6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201">
              <a:extLst>
                <a:ext uri="{FF2B5EF4-FFF2-40B4-BE49-F238E27FC236}">
                  <a16:creationId xmlns:a16="http://schemas.microsoft.com/office/drawing/2014/main" id="{AEDAD703-F2A6-7D43-AA94-050C5CC7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234" y="14681779"/>
              <a:ext cx="806154" cy="1624519"/>
            </a:xfrm>
            <a:custGeom>
              <a:avLst/>
              <a:gdLst>
                <a:gd name="T0" fmla="*/ 48 w 293"/>
                <a:gd name="T1" fmla="*/ 3 h 585"/>
                <a:gd name="T2" fmla="*/ 48 w 293"/>
                <a:gd name="T3" fmla="*/ 3 h 585"/>
                <a:gd name="T4" fmla="*/ 38 w 293"/>
                <a:gd name="T5" fmla="*/ 17 h 585"/>
                <a:gd name="T6" fmla="*/ 48 w 293"/>
                <a:gd name="T7" fmla="*/ 158 h 585"/>
                <a:gd name="T8" fmla="*/ 3 w 293"/>
                <a:gd name="T9" fmla="*/ 326 h 585"/>
                <a:gd name="T10" fmla="*/ 10 w 293"/>
                <a:gd name="T11" fmla="*/ 402 h 585"/>
                <a:gd name="T12" fmla="*/ 34 w 293"/>
                <a:gd name="T13" fmla="*/ 416 h 585"/>
                <a:gd name="T14" fmla="*/ 34 w 293"/>
                <a:gd name="T15" fmla="*/ 416 h 585"/>
                <a:gd name="T16" fmla="*/ 48 w 293"/>
                <a:gd name="T17" fmla="*/ 395 h 585"/>
                <a:gd name="T18" fmla="*/ 55 w 293"/>
                <a:gd name="T19" fmla="*/ 340 h 585"/>
                <a:gd name="T20" fmla="*/ 69 w 293"/>
                <a:gd name="T21" fmla="*/ 340 h 585"/>
                <a:gd name="T22" fmla="*/ 75 w 293"/>
                <a:gd name="T23" fmla="*/ 364 h 585"/>
                <a:gd name="T24" fmla="*/ 86 w 293"/>
                <a:gd name="T25" fmla="*/ 399 h 585"/>
                <a:gd name="T26" fmla="*/ 120 w 293"/>
                <a:gd name="T27" fmla="*/ 533 h 585"/>
                <a:gd name="T28" fmla="*/ 141 w 293"/>
                <a:gd name="T29" fmla="*/ 553 h 585"/>
                <a:gd name="T30" fmla="*/ 158 w 293"/>
                <a:gd name="T31" fmla="*/ 526 h 585"/>
                <a:gd name="T32" fmla="*/ 134 w 293"/>
                <a:gd name="T33" fmla="*/ 395 h 585"/>
                <a:gd name="T34" fmla="*/ 144 w 293"/>
                <a:gd name="T35" fmla="*/ 395 h 585"/>
                <a:gd name="T36" fmla="*/ 179 w 293"/>
                <a:gd name="T37" fmla="*/ 567 h 585"/>
                <a:gd name="T38" fmla="*/ 199 w 293"/>
                <a:gd name="T39" fmla="*/ 581 h 585"/>
                <a:gd name="T40" fmla="*/ 216 w 293"/>
                <a:gd name="T41" fmla="*/ 557 h 585"/>
                <a:gd name="T42" fmla="*/ 189 w 293"/>
                <a:gd name="T43" fmla="*/ 381 h 585"/>
                <a:gd name="T44" fmla="*/ 199 w 293"/>
                <a:gd name="T45" fmla="*/ 378 h 585"/>
                <a:gd name="T46" fmla="*/ 223 w 293"/>
                <a:gd name="T47" fmla="*/ 529 h 585"/>
                <a:gd name="T48" fmla="*/ 244 w 293"/>
                <a:gd name="T49" fmla="*/ 543 h 585"/>
                <a:gd name="T50" fmla="*/ 261 w 293"/>
                <a:gd name="T51" fmla="*/ 519 h 585"/>
                <a:gd name="T52" fmla="*/ 241 w 293"/>
                <a:gd name="T53" fmla="*/ 368 h 585"/>
                <a:gd name="T54" fmla="*/ 254 w 293"/>
                <a:gd name="T55" fmla="*/ 368 h 585"/>
                <a:gd name="T56" fmla="*/ 261 w 293"/>
                <a:gd name="T57" fmla="*/ 474 h 585"/>
                <a:gd name="T58" fmla="*/ 278 w 293"/>
                <a:gd name="T59" fmla="*/ 485 h 585"/>
                <a:gd name="T60" fmla="*/ 292 w 293"/>
                <a:gd name="T61" fmla="*/ 467 h 585"/>
                <a:gd name="T62" fmla="*/ 292 w 293"/>
                <a:gd name="T63" fmla="*/ 351 h 585"/>
                <a:gd name="T64" fmla="*/ 289 w 293"/>
                <a:gd name="T65" fmla="*/ 289 h 585"/>
                <a:gd name="T66" fmla="*/ 227 w 293"/>
                <a:gd name="T67" fmla="*/ 117 h 585"/>
                <a:gd name="T68" fmla="*/ 196 w 293"/>
                <a:gd name="T69" fmla="*/ 10 h 585"/>
                <a:gd name="T70" fmla="*/ 185 w 293"/>
                <a:gd name="T71" fmla="*/ 0 h 585"/>
                <a:gd name="T72" fmla="*/ 48 w 293"/>
                <a:gd name="T73" fmla="*/ 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3" h="585">
                  <a:moveTo>
                    <a:pt x="48" y="3"/>
                  </a:moveTo>
                  <a:lnTo>
                    <a:pt x="48" y="3"/>
                  </a:lnTo>
                  <a:cubicBezTo>
                    <a:pt x="41" y="3"/>
                    <a:pt x="38" y="10"/>
                    <a:pt x="38" y="17"/>
                  </a:cubicBezTo>
                  <a:cubicBezTo>
                    <a:pt x="51" y="72"/>
                    <a:pt x="58" y="120"/>
                    <a:pt x="48" y="158"/>
                  </a:cubicBezTo>
                  <a:cubicBezTo>
                    <a:pt x="41" y="192"/>
                    <a:pt x="7" y="254"/>
                    <a:pt x="3" y="326"/>
                  </a:cubicBezTo>
                  <a:cubicBezTo>
                    <a:pt x="0" y="361"/>
                    <a:pt x="10" y="402"/>
                    <a:pt x="10" y="402"/>
                  </a:cubicBezTo>
                  <a:cubicBezTo>
                    <a:pt x="14" y="412"/>
                    <a:pt x="24" y="419"/>
                    <a:pt x="34" y="416"/>
                  </a:cubicBezTo>
                  <a:lnTo>
                    <a:pt x="34" y="416"/>
                  </a:lnTo>
                  <a:cubicBezTo>
                    <a:pt x="45" y="416"/>
                    <a:pt x="48" y="406"/>
                    <a:pt x="48" y="395"/>
                  </a:cubicBezTo>
                  <a:cubicBezTo>
                    <a:pt x="48" y="378"/>
                    <a:pt x="45" y="357"/>
                    <a:pt x="55" y="340"/>
                  </a:cubicBezTo>
                  <a:cubicBezTo>
                    <a:pt x="58" y="333"/>
                    <a:pt x="65" y="333"/>
                    <a:pt x="69" y="340"/>
                  </a:cubicBezTo>
                  <a:cubicBezTo>
                    <a:pt x="69" y="340"/>
                    <a:pt x="75" y="357"/>
                    <a:pt x="75" y="364"/>
                  </a:cubicBezTo>
                  <a:cubicBezTo>
                    <a:pt x="79" y="371"/>
                    <a:pt x="86" y="392"/>
                    <a:pt x="86" y="399"/>
                  </a:cubicBezTo>
                  <a:cubicBezTo>
                    <a:pt x="96" y="433"/>
                    <a:pt x="120" y="533"/>
                    <a:pt x="120" y="533"/>
                  </a:cubicBezTo>
                  <a:cubicBezTo>
                    <a:pt x="124" y="550"/>
                    <a:pt x="134" y="553"/>
                    <a:pt x="141" y="553"/>
                  </a:cubicBezTo>
                  <a:cubicBezTo>
                    <a:pt x="155" y="550"/>
                    <a:pt x="161" y="536"/>
                    <a:pt x="158" y="526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130" y="385"/>
                    <a:pt x="141" y="381"/>
                    <a:pt x="144" y="395"/>
                  </a:cubicBezTo>
                  <a:cubicBezTo>
                    <a:pt x="179" y="567"/>
                    <a:pt x="179" y="567"/>
                    <a:pt x="179" y="567"/>
                  </a:cubicBezTo>
                  <a:cubicBezTo>
                    <a:pt x="179" y="577"/>
                    <a:pt x="189" y="584"/>
                    <a:pt x="199" y="581"/>
                  </a:cubicBezTo>
                  <a:cubicBezTo>
                    <a:pt x="213" y="581"/>
                    <a:pt x="220" y="567"/>
                    <a:pt x="216" y="557"/>
                  </a:cubicBezTo>
                  <a:cubicBezTo>
                    <a:pt x="189" y="381"/>
                    <a:pt x="189" y="381"/>
                    <a:pt x="189" y="381"/>
                  </a:cubicBezTo>
                  <a:cubicBezTo>
                    <a:pt x="185" y="371"/>
                    <a:pt x="199" y="368"/>
                    <a:pt x="199" y="378"/>
                  </a:cubicBezTo>
                  <a:cubicBezTo>
                    <a:pt x="199" y="378"/>
                    <a:pt x="216" y="485"/>
                    <a:pt x="223" y="529"/>
                  </a:cubicBezTo>
                  <a:cubicBezTo>
                    <a:pt x="227" y="540"/>
                    <a:pt x="237" y="543"/>
                    <a:pt x="244" y="543"/>
                  </a:cubicBezTo>
                  <a:cubicBezTo>
                    <a:pt x="254" y="543"/>
                    <a:pt x="261" y="533"/>
                    <a:pt x="261" y="519"/>
                  </a:cubicBezTo>
                  <a:cubicBezTo>
                    <a:pt x="254" y="481"/>
                    <a:pt x="241" y="368"/>
                    <a:pt x="241" y="368"/>
                  </a:cubicBezTo>
                  <a:cubicBezTo>
                    <a:pt x="241" y="357"/>
                    <a:pt x="254" y="357"/>
                    <a:pt x="254" y="368"/>
                  </a:cubicBezTo>
                  <a:cubicBezTo>
                    <a:pt x="254" y="368"/>
                    <a:pt x="261" y="443"/>
                    <a:pt x="261" y="474"/>
                  </a:cubicBezTo>
                  <a:cubicBezTo>
                    <a:pt x="261" y="481"/>
                    <a:pt x="271" y="485"/>
                    <a:pt x="278" y="485"/>
                  </a:cubicBezTo>
                  <a:cubicBezTo>
                    <a:pt x="289" y="485"/>
                    <a:pt x="292" y="474"/>
                    <a:pt x="292" y="467"/>
                  </a:cubicBezTo>
                  <a:cubicBezTo>
                    <a:pt x="292" y="433"/>
                    <a:pt x="292" y="351"/>
                    <a:pt x="292" y="351"/>
                  </a:cubicBezTo>
                  <a:cubicBezTo>
                    <a:pt x="292" y="351"/>
                    <a:pt x="292" y="302"/>
                    <a:pt x="289" y="289"/>
                  </a:cubicBezTo>
                  <a:cubicBezTo>
                    <a:pt x="275" y="213"/>
                    <a:pt x="237" y="137"/>
                    <a:pt x="227" y="117"/>
                  </a:cubicBezTo>
                  <a:cubicBezTo>
                    <a:pt x="213" y="82"/>
                    <a:pt x="210" y="69"/>
                    <a:pt x="196" y="10"/>
                  </a:cubicBezTo>
                  <a:cubicBezTo>
                    <a:pt x="196" y="3"/>
                    <a:pt x="189" y="0"/>
                    <a:pt x="185" y="0"/>
                  </a:cubicBezTo>
                  <a:lnTo>
                    <a:pt x="48" y="3"/>
                  </a:lnTo>
                </a:path>
              </a:pathLst>
            </a:custGeom>
            <a:solidFill>
              <a:srgbClr val="EAB8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202">
              <a:extLst>
                <a:ext uri="{FF2B5EF4-FFF2-40B4-BE49-F238E27FC236}">
                  <a16:creationId xmlns:a16="http://schemas.microsoft.com/office/drawing/2014/main" id="{081A9189-565B-6147-8817-948622D76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869" y="15878796"/>
              <a:ext cx="818373" cy="1636738"/>
            </a:xfrm>
            <a:custGeom>
              <a:avLst/>
              <a:gdLst>
                <a:gd name="T0" fmla="*/ 230 w 296"/>
                <a:gd name="T1" fmla="*/ 584 h 589"/>
                <a:gd name="T2" fmla="*/ 230 w 296"/>
                <a:gd name="T3" fmla="*/ 584 h 589"/>
                <a:gd name="T4" fmla="*/ 237 w 296"/>
                <a:gd name="T5" fmla="*/ 574 h 589"/>
                <a:gd name="T6" fmla="*/ 234 w 296"/>
                <a:gd name="T7" fmla="*/ 430 h 589"/>
                <a:gd name="T8" fmla="*/ 292 w 296"/>
                <a:gd name="T9" fmla="*/ 265 h 589"/>
                <a:gd name="T10" fmla="*/ 285 w 296"/>
                <a:gd name="T11" fmla="*/ 189 h 589"/>
                <a:gd name="T12" fmla="*/ 265 w 296"/>
                <a:gd name="T13" fmla="*/ 172 h 589"/>
                <a:gd name="T14" fmla="*/ 265 w 296"/>
                <a:gd name="T15" fmla="*/ 172 h 589"/>
                <a:gd name="T16" fmla="*/ 247 w 296"/>
                <a:gd name="T17" fmla="*/ 196 h 589"/>
                <a:gd name="T18" fmla="*/ 240 w 296"/>
                <a:gd name="T19" fmla="*/ 248 h 589"/>
                <a:gd name="T20" fmla="*/ 223 w 296"/>
                <a:gd name="T21" fmla="*/ 248 h 589"/>
                <a:gd name="T22" fmla="*/ 220 w 296"/>
                <a:gd name="T23" fmla="*/ 224 h 589"/>
                <a:gd name="T24" fmla="*/ 210 w 296"/>
                <a:gd name="T25" fmla="*/ 186 h 589"/>
                <a:gd name="T26" fmla="*/ 185 w 296"/>
                <a:gd name="T27" fmla="*/ 52 h 589"/>
                <a:gd name="T28" fmla="*/ 161 w 296"/>
                <a:gd name="T29" fmla="*/ 31 h 589"/>
                <a:gd name="T30" fmla="*/ 144 w 296"/>
                <a:gd name="T31" fmla="*/ 58 h 589"/>
                <a:gd name="T32" fmla="*/ 161 w 296"/>
                <a:gd name="T33" fmla="*/ 189 h 589"/>
                <a:gd name="T34" fmla="*/ 151 w 296"/>
                <a:gd name="T35" fmla="*/ 189 h 589"/>
                <a:gd name="T36" fmla="*/ 127 w 296"/>
                <a:gd name="T37" fmla="*/ 17 h 589"/>
                <a:gd name="T38" fmla="*/ 106 w 296"/>
                <a:gd name="T39" fmla="*/ 0 h 589"/>
                <a:gd name="T40" fmla="*/ 89 w 296"/>
                <a:gd name="T41" fmla="*/ 24 h 589"/>
                <a:gd name="T42" fmla="*/ 106 w 296"/>
                <a:gd name="T43" fmla="*/ 199 h 589"/>
                <a:gd name="T44" fmla="*/ 96 w 296"/>
                <a:gd name="T45" fmla="*/ 203 h 589"/>
                <a:gd name="T46" fmla="*/ 79 w 296"/>
                <a:gd name="T47" fmla="*/ 52 h 589"/>
                <a:gd name="T48" fmla="*/ 62 w 296"/>
                <a:gd name="T49" fmla="*/ 34 h 589"/>
                <a:gd name="T50" fmla="*/ 45 w 296"/>
                <a:gd name="T51" fmla="*/ 58 h 589"/>
                <a:gd name="T52" fmla="*/ 55 w 296"/>
                <a:gd name="T53" fmla="*/ 210 h 589"/>
                <a:gd name="T54" fmla="*/ 41 w 296"/>
                <a:gd name="T55" fmla="*/ 213 h 589"/>
                <a:gd name="T56" fmla="*/ 38 w 296"/>
                <a:gd name="T57" fmla="*/ 107 h 589"/>
                <a:gd name="T58" fmla="*/ 24 w 296"/>
                <a:gd name="T59" fmla="*/ 93 h 589"/>
                <a:gd name="T60" fmla="*/ 10 w 296"/>
                <a:gd name="T61" fmla="*/ 110 h 589"/>
                <a:gd name="T62" fmla="*/ 3 w 296"/>
                <a:gd name="T63" fmla="*/ 227 h 589"/>
                <a:gd name="T64" fmla="*/ 3 w 296"/>
                <a:gd name="T65" fmla="*/ 285 h 589"/>
                <a:gd name="T66" fmla="*/ 24 w 296"/>
                <a:gd name="T67" fmla="*/ 395 h 589"/>
                <a:gd name="T68" fmla="*/ 55 w 296"/>
                <a:gd name="T69" fmla="*/ 464 h 589"/>
                <a:gd name="T70" fmla="*/ 79 w 296"/>
                <a:gd name="T71" fmla="*/ 578 h 589"/>
                <a:gd name="T72" fmla="*/ 89 w 296"/>
                <a:gd name="T73" fmla="*/ 588 h 589"/>
                <a:gd name="T74" fmla="*/ 230 w 296"/>
                <a:gd name="T75" fmla="*/ 58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6" h="589">
                  <a:moveTo>
                    <a:pt x="230" y="584"/>
                  </a:moveTo>
                  <a:lnTo>
                    <a:pt x="230" y="584"/>
                  </a:lnTo>
                  <a:cubicBezTo>
                    <a:pt x="234" y="584"/>
                    <a:pt x="237" y="578"/>
                    <a:pt x="237" y="574"/>
                  </a:cubicBezTo>
                  <a:cubicBezTo>
                    <a:pt x="230" y="516"/>
                    <a:pt x="223" y="468"/>
                    <a:pt x="234" y="430"/>
                  </a:cubicBezTo>
                  <a:cubicBezTo>
                    <a:pt x="244" y="395"/>
                    <a:pt x="285" y="337"/>
                    <a:pt x="292" y="265"/>
                  </a:cubicBezTo>
                  <a:cubicBezTo>
                    <a:pt x="295" y="230"/>
                    <a:pt x="285" y="189"/>
                    <a:pt x="285" y="189"/>
                  </a:cubicBezTo>
                  <a:cubicBezTo>
                    <a:pt x="285" y="179"/>
                    <a:pt x="275" y="172"/>
                    <a:pt x="265" y="172"/>
                  </a:cubicBezTo>
                  <a:lnTo>
                    <a:pt x="265" y="172"/>
                  </a:lnTo>
                  <a:cubicBezTo>
                    <a:pt x="254" y="175"/>
                    <a:pt x="247" y="182"/>
                    <a:pt x="247" y="196"/>
                  </a:cubicBezTo>
                  <a:cubicBezTo>
                    <a:pt x="247" y="210"/>
                    <a:pt x="251" y="230"/>
                    <a:pt x="240" y="248"/>
                  </a:cubicBezTo>
                  <a:cubicBezTo>
                    <a:pt x="237" y="254"/>
                    <a:pt x="227" y="254"/>
                    <a:pt x="223" y="248"/>
                  </a:cubicBezTo>
                  <a:cubicBezTo>
                    <a:pt x="223" y="248"/>
                    <a:pt x="220" y="230"/>
                    <a:pt x="220" y="224"/>
                  </a:cubicBezTo>
                  <a:cubicBezTo>
                    <a:pt x="216" y="213"/>
                    <a:pt x="213" y="196"/>
                    <a:pt x="210" y="186"/>
                  </a:cubicBezTo>
                  <a:cubicBezTo>
                    <a:pt x="203" y="151"/>
                    <a:pt x="185" y="52"/>
                    <a:pt x="185" y="52"/>
                  </a:cubicBezTo>
                  <a:cubicBezTo>
                    <a:pt x="182" y="34"/>
                    <a:pt x="172" y="31"/>
                    <a:pt x="161" y="31"/>
                  </a:cubicBezTo>
                  <a:cubicBezTo>
                    <a:pt x="151" y="34"/>
                    <a:pt x="144" y="45"/>
                    <a:pt x="144" y="58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5" y="199"/>
                    <a:pt x="155" y="203"/>
                    <a:pt x="151" y="189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3"/>
                    <a:pt x="117" y="0"/>
                    <a:pt x="106" y="0"/>
                  </a:cubicBezTo>
                  <a:cubicBezTo>
                    <a:pt x="93" y="0"/>
                    <a:pt x="86" y="14"/>
                    <a:pt x="89" y="24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10" y="210"/>
                    <a:pt x="96" y="213"/>
                    <a:pt x="96" y="203"/>
                  </a:cubicBezTo>
                  <a:cubicBezTo>
                    <a:pt x="96" y="203"/>
                    <a:pt x="86" y="93"/>
                    <a:pt x="79" y="52"/>
                  </a:cubicBezTo>
                  <a:cubicBezTo>
                    <a:pt x="79" y="41"/>
                    <a:pt x="69" y="34"/>
                    <a:pt x="62" y="34"/>
                  </a:cubicBezTo>
                  <a:cubicBezTo>
                    <a:pt x="48" y="38"/>
                    <a:pt x="41" y="45"/>
                    <a:pt x="45" y="58"/>
                  </a:cubicBezTo>
                  <a:cubicBezTo>
                    <a:pt x="45" y="96"/>
                    <a:pt x="55" y="210"/>
                    <a:pt x="55" y="210"/>
                  </a:cubicBezTo>
                  <a:cubicBezTo>
                    <a:pt x="55" y="224"/>
                    <a:pt x="41" y="220"/>
                    <a:pt x="41" y="213"/>
                  </a:cubicBezTo>
                  <a:cubicBezTo>
                    <a:pt x="41" y="213"/>
                    <a:pt x="41" y="134"/>
                    <a:pt x="38" y="107"/>
                  </a:cubicBezTo>
                  <a:cubicBezTo>
                    <a:pt x="38" y="96"/>
                    <a:pt x="31" y="93"/>
                    <a:pt x="24" y="93"/>
                  </a:cubicBezTo>
                  <a:cubicBezTo>
                    <a:pt x="14" y="93"/>
                    <a:pt x="10" y="100"/>
                    <a:pt x="10" y="110"/>
                  </a:cubicBezTo>
                  <a:cubicBezTo>
                    <a:pt x="7" y="141"/>
                    <a:pt x="3" y="227"/>
                    <a:pt x="3" y="227"/>
                  </a:cubicBezTo>
                  <a:cubicBezTo>
                    <a:pt x="3" y="227"/>
                    <a:pt x="0" y="272"/>
                    <a:pt x="3" y="285"/>
                  </a:cubicBezTo>
                  <a:cubicBezTo>
                    <a:pt x="7" y="316"/>
                    <a:pt x="14" y="364"/>
                    <a:pt x="24" y="395"/>
                  </a:cubicBezTo>
                  <a:cubicBezTo>
                    <a:pt x="31" y="423"/>
                    <a:pt x="48" y="440"/>
                    <a:pt x="55" y="464"/>
                  </a:cubicBezTo>
                  <a:cubicBezTo>
                    <a:pt x="65" y="495"/>
                    <a:pt x="69" y="519"/>
                    <a:pt x="79" y="578"/>
                  </a:cubicBezTo>
                  <a:cubicBezTo>
                    <a:pt x="79" y="584"/>
                    <a:pt x="86" y="588"/>
                    <a:pt x="89" y="588"/>
                  </a:cubicBezTo>
                  <a:lnTo>
                    <a:pt x="230" y="584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203">
              <a:extLst>
                <a:ext uri="{FF2B5EF4-FFF2-40B4-BE49-F238E27FC236}">
                  <a16:creationId xmlns:a16="http://schemas.microsoft.com/office/drawing/2014/main" id="{995C8194-AB49-6D4F-9FF3-AAB9F1142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732" y="14645132"/>
              <a:ext cx="537436" cy="219860"/>
            </a:xfrm>
            <a:custGeom>
              <a:avLst/>
              <a:gdLst>
                <a:gd name="T0" fmla="*/ 182 w 194"/>
                <a:gd name="T1" fmla="*/ 79 h 80"/>
                <a:gd name="T2" fmla="*/ 182 w 194"/>
                <a:gd name="T3" fmla="*/ 79 h 80"/>
                <a:gd name="T4" fmla="*/ 11 w 194"/>
                <a:gd name="T5" fmla="*/ 79 h 80"/>
                <a:gd name="T6" fmla="*/ 0 w 194"/>
                <a:gd name="T7" fmla="*/ 69 h 80"/>
                <a:gd name="T8" fmla="*/ 0 w 194"/>
                <a:gd name="T9" fmla="*/ 10 h 80"/>
                <a:gd name="T10" fmla="*/ 11 w 194"/>
                <a:gd name="T11" fmla="*/ 0 h 80"/>
                <a:gd name="T12" fmla="*/ 182 w 194"/>
                <a:gd name="T13" fmla="*/ 0 h 80"/>
                <a:gd name="T14" fmla="*/ 193 w 194"/>
                <a:gd name="T15" fmla="*/ 10 h 80"/>
                <a:gd name="T16" fmla="*/ 193 w 194"/>
                <a:gd name="T17" fmla="*/ 69 h 80"/>
                <a:gd name="T18" fmla="*/ 182 w 194"/>
                <a:gd name="T1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80">
                  <a:moveTo>
                    <a:pt x="182" y="79"/>
                  </a:moveTo>
                  <a:lnTo>
                    <a:pt x="182" y="79"/>
                  </a:lnTo>
                  <a:cubicBezTo>
                    <a:pt x="11" y="79"/>
                    <a:pt x="11" y="79"/>
                    <a:pt x="11" y="79"/>
                  </a:cubicBezTo>
                  <a:cubicBezTo>
                    <a:pt x="4" y="79"/>
                    <a:pt x="0" y="76"/>
                    <a:pt x="0" y="6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93" y="4"/>
                    <a:pt x="193" y="10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3" y="76"/>
                    <a:pt x="186" y="79"/>
                    <a:pt x="182" y="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204">
              <a:extLst>
                <a:ext uri="{FF2B5EF4-FFF2-40B4-BE49-F238E27FC236}">
                  <a16:creationId xmlns:a16="http://schemas.microsoft.com/office/drawing/2014/main" id="{8C632FE7-5871-7642-9028-D844366C4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661" y="17332313"/>
              <a:ext cx="525218" cy="219860"/>
            </a:xfrm>
            <a:custGeom>
              <a:avLst/>
              <a:gdLst>
                <a:gd name="T0" fmla="*/ 182 w 190"/>
                <a:gd name="T1" fmla="*/ 79 h 80"/>
                <a:gd name="T2" fmla="*/ 182 w 190"/>
                <a:gd name="T3" fmla="*/ 79 h 80"/>
                <a:gd name="T4" fmla="*/ 7 w 190"/>
                <a:gd name="T5" fmla="*/ 79 h 80"/>
                <a:gd name="T6" fmla="*/ 0 w 190"/>
                <a:gd name="T7" fmla="*/ 69 h 80"/>
                <a:gd name="T8" fmla="*/ 0 w 190"/>
                <a:gd name="T9" fmla="*/ 10 h 80"/>
                <a:gd name="T10" fmla="*/ 7 w 190"/>
                <a:gd name="T11" fmla="*/ 0 h 80"/>
                <a:gd name="T12" fmla="*/ 182 w 190"/>
                <a:gd name="T13" fmla="*/ 0 h 80"/>
                <a:gd name="T14" fmla="*/ 189 w 190"/>
                <a:gd name="T15" fmla="*/ 10 h 80"/>
                <a:gd name="T16" fmla="*/ 189 w 190"/>
                <a:gd name="T17" fmla="*/ 69 h 80"/>
                <a:gd name="T18" fmla="*/ 182 w 190"/>
                <a:gd name="T1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80">
                  <a:moveTo>
                    <a:pt x="182" y="79"/>
                  </a:moveTo>
                  <a:lnTo>
                    <a:pt x="182" y="79"/>
                  </a:lnTo>
                  <a:cubicBezTo>
                    <a:pt x="7" y="79"/>
                    <a:pt x="7" y="79"/>
                    <a:pt x="7" y="79"/>
                  </a:cubicBezTo>
                  <a:cubicBezTo>
                    <a:pt x="4" y="79"/>
                    <a:pt x="0" y="72"/>
                    <a:pt x="0" y="6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89" y="3"/>
                    <a:pt x="189" y="10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89" y="72"/>
                    <a:pt x="186" y="79"/>
                    <a:pt x="182" y="79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0DCC9B5-4455-A442-BAD5-AFDD422B61EE}"/>
              </a:ext>
            </a:extLst>
          </p:cNvPr>
          <p:cNvGrpSpPr/>
          <p:nvPr/>
        </p:nvGrpSpPr>
        <p:grpSpPr>
          <a:xfrm>
            <a:off x="2505058" y="10171457"/>
            <a:ext cx="2342654" cy="2342654"/>
            <a:chOff x="5101852" y="19408771"/>
            <a:chExt cx="3493335" cy="3493335"/>
          </a:xfrm>
        </p:grpSpPr>
        <p:sp>
          <p:nvSpPr>
            <p:cNvPr id="71" name="Freeform 152">
              <a:extLst>
                <a:ext uri="{FF2B5EF4-FFF2-40B4-BE49-F238E27FC236}">
                  <a16:creationId xmlns:a16="http://schemas.microsoft.com/office/drawing/2014/main" id="{AF739273-1786-8D46-911B-6D6C51FDD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19408771"/>
              <a:ext cx="3493335" cy="3493335"/>
            </a:xfrm>
            <a:custGeom>
              <a:avLst/>
              <a:gdLst>
                <a:gd name="T0" fmla="*/ 1261 w 1262"/>
                <a:gd name="T1" fmla="*/ 629 h 1261"/>
                <a:gd name="T2" fmla="*/ 1261 w 1262"/>
                <a:gd name="T3" fmla="*/ 629 h 1261"/>
                <a:gd name="T4" fmla="*/ 632 w 1262"/>
                <a:gd name="T5" fmla="*/ 1260 h 1261"/>
                <a:gd name="T6" fmla="*/ 0 w 1262"/>
                <a:gd name="T7" fmla="*/ 629 h 1261"/>
                <a:gd name="T8" fmla="*/ 632 w 1262"/>
                <a:gd name="T9" fmla="*/ 0 h 1261"/>
                <a:gd name="T10" fmla="*/ 1261 w 1262"/>
                <a:gd name="T11" fmla="*/ 6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1">
                  <a:moveTo>
                    <a:pt x="1261" y="629"/>
                  </a:moveTo>
                  <a:lnTo>
                    <a:pt x="1261" y="629"/>
                  </a:lnTo>
                  <a:cubicBezTo>
                    <a:pt x="1261" y="979"/>
                    <a:pt x="979" y="1260"/>
                    <a:pt x="632" y="1260"/>
                  </a:cubicBezTo>
                  <a:cubicBezTo>
                    <a:pt x="281" y="1260"/>
                    <a:pt x="0" y="979"/>
                    <a:pt x="0" y="629"/>
                  </a:cubicBezTo>
                  <a:cubicBezTo>
                    <a:pt x="0" y="281"/>
                    <a:pt x="281" y="0"/>
                    <a:pt x="632" y="0"/>
                  </a:cubicBezTo>
                  <a:cubicBezTo>
                    <a:pt x="979" y="0"/>
                    <a:pt x="1261" y="281"/>
                    <a:pt x="1261" y="6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05">
              <a:extLst>
                <a:ext uri="{FF2B5EF4-FFF2-40B4-BE49-F238E27FC236}">
                  <a16:creationId xmlns:a16="http://schemas.microsoft.com/office/drawing/2014/main" id="{030DD8B6-27AF-5F4A-B6E0-266C730F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570" y="19665278"/>
              <a:ext cx="2968118" cy="2968110"/>
            </a:xfrm>
            <a:custGeom>
              <a:avLst/>
              <a:gdLst>
                <a:gd name="T0" fmla="*/ 879 w 1073"/>
                <a:gd name="T1" fmla="*/ 193 h 1073"/>
                <a:gd name="T2" fmla="*/ 879 w 1073"/>
                <a:gd name="T3" fmla="*/ 193 h 1073"/>
                <a:gd name="T4" fmla="*/ 879 w 1073"/>
                <a:gd name="T5" fmla="*/ 884 h 1073"/>
                <a:gd name="T6" fmla="*/ 188 w 1073"/>
                <a:gd name="T7" fmla="*/ 884 h 1073"/>
                <a:gd name="T8" fmla="*/ 188 w 1073"/>
                <a:gd name="T9" fmla="*/ 193 h 1073"/>
                <a:gd name="T10" fmla="*/ 879 w 1073"/>
                <a:gd name="T11" fmla="*/ 19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3" h="1073">
                  <a:moveTo>
                    <a:pt x="879" y="193"/>
                  </a:moveTo>
                  <a:lnTo>
                    <a:pt x="879" y="193"/>
                  </a:lnTo>
                  <a:cubicBezTo>
                    <a:pt x="1072" y="382"/>
                    <a:pt x="1072" y="691"/>
                    <a:pt x="879" y="884"/>
                  </a:cubicBezTo>
                  <a:cubicBezTo>
                    <a:pt x="690" y="1072"/>
                    <a:pt x="381" y="1072"/>
                    <a:pt x="188" y="884"/>
                  </a:cubicBezTo>
                  <a:cubicBezTo>
                    <a:pt x="0" y="691"/>
                    <a:pt x="0" y="382"/>
                    <a:pt x="188" y="193"/>
                  </a:cubicBezTo>
                  <a:cubicBezTo>
                    <a:pt x="381" y="0"/>
                    <a:pt x="690" y="0"/>
                    <a:pt x="879" y="193"/>
                  </a:cubicBezTo>
                </a:path>
              </a:pathLst>
            </a:custGeom>
            <a:solidFill>
              <a:srgbClr val="EDF3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06">
              <a:extLst>
                <a:ext uri="{FF2B5EF4-FFF2-40B4-BE49-F238E27FC236}">
                  <a16:creationId xmlns:a16="http://schemas.microsoft.com/office/drawing/2014/main" id="{82FD96FA-268F-7C45-B1EA-50A5B1FE3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871" y="22108170"/>
              <a:ext cx="354223" cy="390863"/>
            </a:xfrm>
            <a:custGeom>
              <a:avLst/>
              <a:gdLst>
                <a:gd name="T0" fmla="*/ 4 w 128"/>
                <a:gd name="T1" fmla="*/ 25 h 141"/>
                <a:gd name="T2" fmla="*/ 4 w 128"/>
                <a:gd name="T3" fmla="*/ 25 h 141"/>
                <a:gd name="T4" fmla="*/ 21 w 128"/>
                <a:gd name="T5" fmla="*/ 116 h 141"/>
                <a:gd name="T6" fmla="*/ 79 w 128"/>
                <a:gd name="T7" fmla="*/ 99 h 141"/>
                <a:gd name="T8" fmla="*/ 110 w 128"/>
                <a:gd name="T9" fmla="*/ 51 h 141"/>
                <a:gd name="T10" fmla="*/ 35 w 128"/>
                <a:gd name="T11" fmla="*/ 0 h 141"/>
                <a:gd name="T12" fmla="*/ 4 w 128"/>
                <a:gd name="T13" fmla="*/ 2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41">
                  <a:moveTo>
                    <a:pt x="4" y="25"/>
                  </a:moveTo>
                  <a:lnTo>
                    <a:pt x="4" y="25"/>
                  </a:lnTo>
                  <a:cubicBezTo>
                    <a:pt x="4" y="25"/>
                    <a:pt x="0" y="96"/>
                    <a:pt x="21" y="116"/>
                  </a:cubicBezTo>
                  <a:cubicBezTo>
                    <a:pt x="45" y="140"/>
                    <a:pt x="59" y="113"/>
                    <a:pt x="79" y="99"/>
                  </a:cubicBezTo>
                  <a:cubicBezTo>
                    <a:pt x="96" y="85"/>
                    <a:pt x="127" y="75"/>
                    <a:pt x="110" y="51"/>
                  </a:cubicBezTo>
                  <a:cubicBezTo>
                    <a:pt x="93" y="28"/>
                    <a:pt x="35" y="0"/>
                    <a:pt x="35" y="0"/>
                  </a:cubicBezTo>
                  <a:lnTo>
                    <a:pt x="4" y="25"/>
                  </a:lnTo>
                </a:path>
              </a:pathLst>
            </a:custGeom>
            <a:solidFill>
              <a:srgbClr val="F1C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07">
              <a:extLst>
                <a:ext uri="{FF2B5EF4-FFF2-40B4-BE49-F238E27FC236}">
                  <a16:creationId xmlns:a16="http://schemas.microsoft.com/office/drawing/2014/main" id="{8A55C234-C947-4849-B24F-26AB8AEF1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793" y="20898935"/>
              <a:ext cx="928299" cy="1355809"/>
            </a:xfrm>
            <a:custGeom>
              <a:avLst/>
              <a:gdLst>
                <a:gd name="T0" fmla="*/ 141 w 337"/>
                <a:gd name="T1" fmla="*/ 45 h 491"/>
                <a:gd name="T2" fmla="*/ 141 w 337"/>
                <a:gd name="T3" fmla="*/ 45 h 491"/>
                <a:gd name="T4" fmla="*/ 41 w 337"/>
                <a:gd name="T5" fmla="*/ 265 h 491"/>
                <a:gd name="T6" fmla="*/ 254 w 337"/>
                <a:gd name="T7" fmla="*/ 471 h 491"/>
                <a:gd name="T8" fmla="*/ 306 w 337"/>
                <a:gd name="T9" fmla="*/ 471 h 491"/>
                <a:gd name="T10" fmla="*/ 333 w 337"/>
                <a:gd name="T11" fmla="*/ 423 h 491"/>
                <a:gd name="T12" fmla="*/ 330 w 337"/>
                <a:gd name="T13" fmla="*/ 289 h 491"/>
                <a:gd name="T14" fmla="*/ 141 w 337"/>
                <a:gd name="T15" fmla="*/ 45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7" h="491">
                  <a:moveTo>
                    <a:pt x="141" y="45"/>
                  </a:moveTo>
                  <a:lnTo>
                    <a:pt x="141" y="45"/>
                  </a:lnTo>
                  <a:cubicBezTo>
                    <a:pt x="141" y="45"/>
                    <a:pt x="0" y="155"/>
                    <a:pt x="41" y="265"/>
                  </a:cubicBezTo>
                  <a:cubicBezTo>
                    <a:pt x="86" y="375"/>
                    <a:pt x="233" y="450"/>
                    <a:pt x="254" y="471"/>
                  </a:cubicBezTo>
                  <a:cubicBezTo>
                    <a:pt x="278" y="490"/>
                    <a:pt x="292" y="480"/>
                    <a:pt x="306" y="471"/>
                  </a:cubicBezTo>
                  <a:cubicBezTo>
                    <a:pt x="319" y="464"/>
                    <a:pt x="336" y="457"/>
                    <a:pt x="333" y="423"/>
                  </a:cubicBezTo>
                  <a:cubicBezTo>
                    <a:pt x="330" y="371"/>
                    <a:pt x="333" y="309"/>
                    <a:pt x="330" y="289"/>
                  </a:cubicBezTo>
                  <a:cubicBezTo>
                    <a:pt x="319" y="251"/>
                    <a:pt x="233" y="0"/>
                    <a:pt x="141" y="45"/>
                  </a:cubicBezTo>
                </a:path>
              </a:pathLst>
            </a:custGeom>
            <a:solidFill>
              <a:srgbClr val="E076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08">
              <a:extLst>
                <a:ext uri="{FF2B5EF4-FFF2-40B4-BE49-F238E27FC236}">
                  <a16:creationId xmlns:a16="http://schemas.microsoft.com/office/drawing/2014/main" id="{8E8118CE-56CF-E44E-895B-0A455708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734" y="22108170"/>
              <a:ext cx="354223" cy="390863"/>
            </a:xfrm>
            <a:custGeom>
              <a:avLst/>
              <a:gdLst>
                <a:gd name="T0" fmla="*/ 124 w 128"/>
                <a:gd name="T1" fmla="*/ 25 h 141"/>
                <a:gd name="T2" fmla="*/ 124 w 128"/>
                <a:gd name="T3" fmla="*/ 25 h 141"/>
                <a:gd name="T4" fmla="*/ 107 w 128"/>
                <a:gd name="T5" fmla="*/ 120 h 141"/>
                <a:gd name="T6" fmla="*/ 48 w 128"/>
                <a:gd name="T7" fmla="*/ 99 h 141"/>
                <a:gd name="T8" fmla="*/ 17 w 128"/>
                <a:gd name="T9" fmla="*/ 51 h 141"/>
                <a:gd name="T10" fmla="*/ 93 w 128"/>
                <a:gd name="T11" fmla="*/ 0 h 141"/>
                <a:gd name="T12" fmla="*/ 124 w 128"/>
                <a:gd name="T13" fmla="*/ 2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41">
                  <a:moveTo>
                    <a:pt x="124" y="25"/>
                  </a:moveTo>
                  <a:lnTo>
                    <a:pt x="124" y="25"/>
                  </a:lnTo>
                  <a:cubicBezTo>
                    <a:pt x="124" y="25"/>
                    <a:pt x="127" y="96"/>
                    <a:pt x="107" y="120"/>
                  </a:cubicBezTo>
                  <a:cubicBezTo>
                    <a:pt x="83" y="140"/>
                    <a:pt x="69" y="113"/>
                    <a:pt x="48" y="99"/>
                  </a:cubicBezTo>
                  <a:cubicBezTo>
                    <a:pt x="31" y="85"/>
                    <a:pt x="0" y="75"/>
                    <a:pt x="17" y="51"/>
                  </a:cubicBezTo>
                  <a:cubicBezTo>
                    <a:pt x="38" y="28"/>
                    <a:pt x="93" y="0"/>
                    <a:pt x="93" y="0"/>
                  </a:cubicBezTo>
                  <a:lnTo>
                    <a:pt x="124" y="25"/>
                  </a:lnTo>
                </a:path>
              </a:pathLst>
            </a:custGeom>
            <a:solidFill>
              <a:srgbClr val="F1C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09">
              <a:extLst>
                <a:ext uri="{FF2B5EF4-FFF2-40B4-BE49-F238E27FC236}">
                  <a16:creationId xmlns:a16="http://schemas.microsoft.com/office/drawing/2014/main" id="{3A81EA25-136C-0849-8041-5CA7E67A5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737" y="20911153"/>
              <a:ext cx="940517" cy="1355801"/>
            </a:xfrm>
            <a:custGeom>
              <a:avLst/>
              <a:gdLst>
                <a:gd name="T0" fmla="*/ 199 w 341"/>
                <a:gd name="T1" fmla="*/ 45 h 488"/>
                <a:gd name="T2" fmla="*/ 199 w 341"/>
                <a:gd name="T3" fmla="*/ 45 h 488"/>
                <a:gd name="T4" fmla="*/ 296 w 341"/>
                <a:gd name="T5" fmla="*/ 265 h 488"/>
                <a:gd name="T6" fmla="*/ 83 w 341"/>
                <a:gd name="T7" fmla="*/ 468 h 488"/>
                <a:gd name="T8" fmla="*/ 31 w 341"/>
                <a:gd name="T9" fmla="*/ 468 h 488"/>
                <a:gd name="T10" fmla="*/ 3 w 341"/>
                <a:gd name="T11" fmla="*/ 423 h 488"/>
                <a:gd name="T12" fmla="*/ 10 w 341"/>
                <a:gd name="T13" fmla="*/ 286 h 488"/>
                <a:gd name="T14" fmla="*/ 199 w 341"/>
                <a:gd name="T15" fmla="*/ 4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488">
                  <a:moveTo>
                    <a:pt x="199" y="45"/>
                  </a:moveTo>
                  <a:lnTo>
                    <a:pt x="199" y="45"/>
                  </a:lnTo>
                  <a:cubicBezTo>
                    <a:pt x="199" y="45"/>
                    <a:pt x="340" y="155"/>
                    <a:pt x="296" y="265"/>
                  </a:cubicBezTo>
                  <a:cubicBezTo>
                    <a:pt x="251" y="372"/>
                    <a:pt x="107" y="447"/>
                    <a:pt x="83" y="468"/>
                  </a:cubicBezTo>
                  <a:cubicBezTo>
                    <a:pt x="58" y="487"/>
                    <a:pt x="45" y="477"/>
                    <a:pt x="31" y="468"/>
                  </a:cubicBezTo>
                  <a:cubicBezTo>
                    <a:pt x="21" y="461"/>
                    <a:pt x="0" y="454"/>
                    <a:pt x="3" y="423"/>
                  </a:cubicBezTo>
                  <a:cubicBezTo>
                    <a:pt x="10" y="372"/>
                    <a:pt x="7" y="310"/>
                    <a:pt x="10" y="286"/>
                  </a:cubicBezTo>
                  <a:cubicBezTo>
                    <a:pt x="17" y="248"/>
                    <a:pt x="107" y="0"/>
                    <a:pt x="199" y="45"/>
                  </a:cubicBezTo>
                </a:path>
              </a:pathLst>
            </a:custGeom>
            <a:solidFill>
              <a:srgbClr val="E076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10">
              <a:extLst>
                <a:ext uri="{FF2B5EF4-FFF2-40B4-BE49-F238E27FC236}">
                  <a16:creationId xmlns:a16="http://schemas.microsoft.com/office/drawing/2014/main" id="{3CA6735B-3D63-3E44-A230-46884AB99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9082" y="19933996"/>
              <a:ext cx="1624519" cy="2137527"/>
            </a:xfrm>
            <a:custGeom>
              <a:avLst/>
              <a:gdLst>
                <a:gd name="T0" fmla="*/ 289 w 585"/>
                <a:gd name="T1" fmla="*/ 20 h 771"/>
                <a:gd name="T2" fmla="*/ 289 w 585"/>
                <a:gd name="T3" fmla="*/ 20 h 771"/>
                <a:gd name="T4" fmla="*/ 117 w 585"/>
                <a:gd name="T5" fmla="*/ 34 h 771"/>
                <a:gd name="T6" fmla="*/ 24 w 585"/>
                <a:gd name="T7" fmla="*/ 312 h 771"/>
                <a:gd name="T8" fmla="*/ 313 w 585"/>
                <a:gd name="T9" fmla="*/ 766 h 771"/>
                <a:gd name="T10" fmla="*/ 564 w 585"/>
                <a:gd name="T11" fmla="*/ 261 h 771"/>
                <a:gd name="T12" fmla="*/ 402 w 585"/>
                <a:gd name="T13" fmla="*/ 13 h 771"/>
                <a:gd name="T14" fmla="*/ 289 w 585"/>
                <a:gd name="T15" fmla="*/ 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5" h="771">
                  <a:moveTo>
                    <a:pt x="289" y="20"/>
                  </a:moveTo>
                  <a:lnTo>
                    <a:pt x="289" y="20"/>
                  </a:lnTo>
                  <a:cubicBezTo>
                    <a:pt x="241" y="13"/>
                    <a:pt x="162" y="0"/>
                    <a:pt x="117" y="34"/>
                  </a:cubicBezTo>
                  <a:cubicBezTo>
                    <a:pt x="72" y="72"/>
                    <a:pt x="0" y="161"/>
                    <a:pt x="24" y="312"/>
                  </a:cubicBezTo>
                  <a:cubicBezTo>
                    <a:pt x="48" y="453"/>
                    <a:pt x="182" y="770"/>
                    <a:pt x="313" y="766"/>
                  </a:cubicBezTo>
                  <a:cubicBezTo>
                    <a:pt x="447" y="763"/>
                    <a:pt x="584" y="450"/>
                    <a:pt x="564" y="261"/>
                  </a:cubicBezTo>
                  <a:cubicBezTo>
                    <a:pt x="540" y="72"/>
                    <a:pt x="492" y="13"/>
                    <a:pt x="402" y="13"/>
                  </a:cubicBezTo>
                  <a:cubicBezTo>
                    <a:pt x="340" y="13"/>
                    <a:pt x="333" y="24"/>
                    <a:pt x="289" y="20"/>
                  </a:cubicBezTo>
                </a:path>
              </a:pathLst>
            </a:custGeom>
            <a:solidFill>
              <a:srgbClr val="FC9D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11">
              <a:extLst>
                <a:ext uri="{FF2B5EF4-FFF2-40B4-BE49-F238E27FC236}">
                  <a16:creationId xmlns:a16="http://schemas.microsoft.com/office/drawing/2014/main" id="{3E7E2950-4061-1E4E-9D17-4E7FB396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222" y="20227143"/>
              <a:ext cx="610723" cy="891652"/>
            </a:xfrm>
            <a:custGeom>
              <a:avLst/>
              <a:gdLst>
                <a:gd name="T0" fmla="*/ 161 w 221"/>
                <a:gd name="T1" fmla="*/ 114 h 321"/>
                <a:gd name="T2" fmla="*/ 161 w 221"/>
                <a:gd name="T3" fmla="*/ 114 h 321"/>
                <a:gd name="T4" fmla="*/ 199 w 221"/>
                <a:gd name="T5" fmla="*/ 306 h 321"/>
                <a:gd name="T6" fmla="*/ 51 w 221"/>
                <a:gd name="T7" fmla="*/ 176 h 321"/>
                <a:gd name="T8" fmla="*/ 41 w 221"/>
                <a:gd name="T9" fmla="*/ 28 h 321"/>
                <a:gd name="T10" fmla="*/ 161 w 221"/>
                <a:gd name="T11" fmla="*/ 11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321">
                  <a:moveTo>
                    <a:pt x="161" y="114"/>
                  </a:moveTo>
                  <a:lnTo>
                    <a:pt x="161" y="114"/>
                  </a:lnTo>
                  <a:cubicBezTo>
                    <a:pt x="203" y="224"/>
                    <a:pt x="220" y="296"/>
                    <a:pt x="199" y="306"/>
                  </a:cubicBezTo>
                  <a:cubicBezTo>
                    <a:pt x="175" y="320"/>
                    <a:pt x="110" y="255"/>
                    <a:pt x="51" y="176"/>
                  </a:cubicBezTo>
                  <a:cubicBezTo>
                    <a:pt x="0" y="107"/>
                    <a:pt x="0" y="48"/>
                    <a:pt x="41" y="28"/>
                  </a:cubicBezTo>
                  <a:cubicBezTo>
                    <a:pt x="86" y="0"/>
                    <a:pt x="131" y="35"/>
                    <a:pt x="161" y="114"/>
                  </a:cubicBezTo>
                </a:path>
              </a:pathLst>
            </a:custGeom>
            <a:solidFill>
              <a:srgbClr val="E076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12">
              <a:extLst>
                <a:ext uri="{FF2B5EF4-FFF2-40B4-BE49-F238E27FC236}">
                  <a16:creationId xmlns:a16="http://schemas.microsoft.com/office/drawing/2014/main" id="{A931CDD6-0C35-2F4E-814D-739A737F2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8310" y="20141638"/>
              <a:ext cx="598512" cy="891659"/>
            </a:xfrm>
            <a:custGeom>
              <a:avLst/>
              <a:gdLst>
                <a:gd name="T0" fmla="*/ 161 w 214"/>
                <a:gd name="T1" fmla="*/ 168 h 321"/>
                <a:gd name="T2" fmla="*/ 161 w 214"/>
                <a:gd name="T3" fmla="*/ 168 h 321"/>
                <a:gd name="T4" fmla="*/ 24 w 214"/>
                <a:gd name="T5" fmla="*/ 309 h 321"/>
                <a:gd name="T6" fmla="*/ 48 w 214"/>
                <a:gd name="T7" fmla="*/ 113 h 321"/>
                <a:gd name="T8" fmla="*/ 165 w 214"/>
                <a:gd name="T9" fmla="*/ 20 h 321"/>
                <a:gd name="T10" fmla="*/ 161 w 214"/>
                <a:gd name="T11" fmla="*/ 16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321">
                  <a:moveTo>
                    <a:pt x="161" y="168"/>
                  </a:moveTo>
                  <a:lnTo>
                    <a:pt x="161" y="168"/>
                  </a:lnTo>
                  <a:cubicBezTo>
                    <a:pt x="92" y="265"/>
                    <a:pt x="44" y="320"/>
                    <a:pt x="24" y="309"/>
                  </a:cubicBezTo>
                  <a:cubicBezTo>
                    <a:pt x="0" y="299"/>
                    <a:pt x="17" y="206"/>
                    <a:pt x="48" y="113"/>
                  </a:cubicBezTo>
                  <a:cubicBezTo>
                    <a:pt x="75" y="34"/>
                    <a:pt x="123" y="0"/>
                    <a:pt x="165" y="20"/>
                  </a:cubicBezTo>
                  <a:cubicBezTo>
                    <a:pt x="213" y="45"/>
                    <a:pt x="209" y="100"/>
                    <a:pt x="161" y="168"/>
                  </a:cubicBezTo>
                </a:path>
              </a:pathLst>
            </a:custGeom>
            <a:solidFill>
              <a:srgbClr val="E076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13">
              <a:extLst>
                <a:ext uri="{FF2B5EF4-FFF2-40B4-BE49-F238E27FC236}">
                  <a16:creationId xmlns:a16="http://schemas.microsoft.com/office/drawing/2014/main" id="{AD2CB6C2-7632-9B48-B21F-030DD5442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303" y="20813437"/>
              <a:ext cx="146574" cy="158784"/>
            </a:xfrm>
            <a:custGeom>
              <a:avLst/>
              <a:gdLst>
                <a:gd name="T0" fmla="*/ 38 w 52"/>
                <a:gd name="T1" fmla="*/ 17 h 59"/>
                <a:gd name="T2" fmla="*/ 38 w 52"/>
                <a:gd name="T3" fmla="*/ 17 h 59"/>
                <a:gd name="T4" fmla="*/ 51 w 52"/>
                <a:gd name="T5" fmla="*/ 58 h 59"/>
                <a:gd name="T6" fmla="*/ 14 w 52"/>
                <a:gd name="T7" fmla="*/ 41 h 59"/>
                <a:gd name="T8" fmla="*/ 0 w 52"/>
                <a:gd name="T9" fmla="*/ 0 h 59"/>
                <a:gd name="T10" fmla="*/ 38 w 52"/>
                <a:gd name="T1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9">
                  <a:moveTo>
                    <a:pt x="38" y="17"/>
                  </a:moveTo>
                  <a:lnTo>
                    <a:pt x="38" y="17"/>
                  </a:lnTo>
                  <a:cubicBezTo>
                    <a:pt x="51" y="34"/>
                    <a:pt x="51" y="58"/>
                    <a:pt x="51" y="58"/>
                  </a:cubicBezTo>
                  <a:cubicBezTo>
                    <a:pt x="51" y="58"/>
                    <a:pt x="27" y="55"/>
                    <a:pt x="14" y="41"/>
                  </a:cubicBezTo>
                  <a:cubicBezTo>
                    <a:pt x="0" y="24"/>
                    <a:pt x="0" y="0"/>
                    <a:pt x="0" y="0"/>
                  </a:cubicBezTo>
                  <a:cubicBezTo>
                    <a:pt x="0" y="0"/>
                    <a:pt x="24" y="3"/>
                    <a:pt x="38" y="17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14">
              <a:extLst>
                <a:ext uri="{FF2B5EF4-FFF2-40B4-BE49-F238E27FC236}">
                  <a16:creationId xmlns:a16="http://schemas.microsoft.com/office/drawing/2014/main" id="{2A938F20-0A2B-114A-83DC-B9CF8E420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239" y="21021079"/>
              <a:ext cx="122145" cy="146574"/>
            </a:xfrm>
            <a:custGeom>
              <a:avLst/>
              <a:gdLst>
                <a:gd name="T0" fmla="*/ 34 w 45"/>
                <a:gd name="T1" fmla="*/ 34 h 52"/>
                <a:gd name="T2" fmla="*/ 34 w 45"/>
                <a:gd name="T3" fmla="*/ 34 h 52"/>
                <a:gd name="T4" fmla="*/ 0 w 45"/>
                <a:gd name="T5" fmla="*/ 51 h 52"/>
                <a:gd name="T6" fmla="*/ 10 w 45"/>
                <a:gd name="T7" fmla="*/ 17 h 52"/>
                <a:gd name="T8" fmla="*/ 41 w 45"/>
                <a:gd name="T9" fmla="*/ 0 h 52"/>
                <a:gd name="T10" fmla="*/ 34 w 45"/>
                <a:gd name="T1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52">
                  <a:moveTo>
                    <a:pt x="34" y="34"/>
                  </a:moveTo>
                  <a:lnTo>
                    <a:pt x="34" y="34"/>
                  </a:lnTo>
                  <a:cubicBezTo>
                    <a:pt x="20" y="48"/>
                    <a:pt x="0" y="51"/>
                    <a:pt x="0" y="51"/>
                  </a:cubicBezTo>
                  <a:cubicBezTo>
                    <a:pt x="0" y="51"/>
                    <a:pt x="0" y="30"/>
                    <a:pt x="10" y="17"/>
                  </a:cubicBezTo>
                  <a:cubicBezTo>
                    <a:pt x="20" y="3"/>
                    <a:pt x="41" y="0"/>
                    <a:pt x="41" y="0"/>
                  </a:cubicBezTo>
                  <a:cubicBezTo>
                    <a:pt x="41" y="0"/>
                    <a:pt x="44" y="20"/>
                    <a:pt x="34" y="34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15">
              <a:extLst>
                <a:ext uri="{FF2B5EF4-FFF2-40B4-BE49-F238E27FC236}">
                  <a16:creationId xmlns:a16="http://schemas.microsoft.com/office/drawing/2014/main" id="{81E062CA-FA6A-0B43-9378-FE1054B45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303" y="20556930"/>
              <a:ext cx="134363" cy="146574"/>
            </a:xfrm>
            <a:custGeom>
              <a:avLst/>
              <a:gdLst>
                <a:gd name="T0" fmla="*/ 34 w 49"/>
                <a:gd name="T1" fmla="*/ 34 h 53"/>
                <a:gd name="T2" fmla="*/ 34 w 49"/>
                <a:gd name="T3" fmla="*/ 34 h 53"/>
                <a:gd name="T4" fmla="*/ 3 w 49"/>
                <a:gd name="T5" fmla="*/ 52 h 53"/>
                <a:gd name="T6" fmla="*/ 14 w 49"/>
                <a:gd name="T7" fmla="*/ 17 h 53"/>
                <a:gd name="T8" fmla="*/ 45 w 49"/>
                <a:gd name="T9" fmla="*/ 0 h 53"/>
                <a:gd name="T10" fmla="*/ 34 w 49"/>
                <a:gd name="T11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53">
                  <a:moveTo>
                    <a:pt x="34" y="34"/>
                  </a:moveTo>
                  <a:lnTo>
                    <a:pt x="34" y="34"/>
                  </a:lnTo>
                  <a:cubicBezTo>
                    <a:pt x="24" y="48"/>
                    <a:pt x="3" y="52"/>
                    <a:pt x="3" y="52"/>
                  </a:cubicBezTo>
                  <a:cubicBezTo>
                    <a:pt x="3" y="52"/>
                    <a:pt x="0" y="31"/>
                    <a:pt x="14" y="17"/>
                  </a:cubicBezTo>
                  <a:cubicBezTo>
                    <a:pt x="24" y="4"/>
                    <a:pt x="45" y="0"/>
                    <a:pt x="45" y="0"/>
                  </a:cubicBezTo>
                  <a:cubicBezTo>
                    <a:pt x="45" y="0"/>
                    <a:pt x="48" y="21"/>
                    <a:pt x="34" y="34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16">
              <a:extLst>
                <a:ext uri="{FF2B5EF4-FFF2-40B4-BE49-F238E27FC236}">
                  <a16:creationId xmlns:a16="http://schemas.microsoft.com/office/drawing/2014/main" id="{3152820C-E1CA-E94E-B839-4D3ECB559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239" y="20422575"/>
              <a:ext cx="122145" cy="158784"/>
            </a:xfrm>
            <a:custGeom>
              <a:avLst/>
              <a:gdLst>
                <a:gd name="T0" fmla="*/ 31 w 45"/>
                <a:gd name="T1" fmla="*/ 34 h 56"/>
                <a:gd name="T2" fmla="*/ 31 w 45"/>
                <a:gd name="T3" fmla="*/ 34 h 56"/>
                <a:gd name="T4" fmla="*/ 0 w 45"/>
                <a:gd name="T5" fmla="*/ 55 h 56"/>
                <a:gd name="T6" fmla="*/ 10 w 45"/>
                <a:gd name="T7" fmla="*/ 17 h 56"/>
                <a:gd name="T8" fmla="*/ 41 w 45"/>
                <a:gd name="T9" fmla="*/ 0 h 56"/>
                <a:gd name="T10" fmla="*/ 31 w 45"/>
                <a:gd name="T11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56">
                  <a:moveTo>
                    <a:pt x="31" y="34"/>
                  </a:moveTo>
                  <a:lnTo>
                    <a:pt x="31" y="34"/>
                  </a:lnTo>
                  <a:cubicBezTo>
                    <a:pt x="20" y="52"/>
                    <a:pt x="0" y="55"/>
                    <a:pt x="0" y="55"/>
                  </a:cubicBezTo>
                  <a:cubicBezTo>
                    <a:pt x="0" y="55"/>
                    <a:pt x="0" y="34"/>
                    <a:pt x="10" y="17"/>
                  </a:cubicBezTo>
                  <a:cubicBezTo>
                    <a:pt x="20" y="3"/>
                    <a:pt x="41" y="0"/>
                    <a:pt x="41" y="0"/>
                  </a:cubicBezTo>
                  <a:cubicBezTo>
                    <a:pt x="41" y="0"/>
                    <a:pt x="44" y="21"/>
                    <a:pt x="31" y="34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17">
              <a:extLst>
                <a:ext uri="{FF2B5EF4-FFF2-40B4-BE49-F238E27FC236}">
                  <a16:creationId xmlns:a16="http://schemas.microsoft.com/office/drawing/2014/main" id="{7C93BAE0-3029-DB45-8AE1-9D3827107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3232" y="20569148"/>
              <a:ext cx="122145" cy="146574"/>
            </a:xfrm>
            <a:custGeom>
              <a:avLst/>
              <a:gdLst>
                <a:gd name="T0" fmla="*/ 35 w 46"/>
                <a:gd name="T1" fmla="*/ 17 h 53"/>
                <a:gd name="T2" fmla="*/ 35 w 46"/>
                <a:gd name="T3" fmla="*/ 17 h 53"/>
                <a:gd name="T4" fmla="*/ 42 w 46"/>
                <a:gd name="T5" fmla="*/ 52 h 53"/>
                <a:gd name="T6" fmla="*/ 11 w 46"/>
                <a:gd name="T7" fmla="*/ 34 h 53"/>
                <a:gd name="T8" fmla="*/ 0 w 46"/>
                <a:gd name="T9" fmla="*/ 0 h 53"/>
                <a:gd name="T10" fmla="*/ 35 w 46"/>
                <a:gd name="T11" fmla="*/ 1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53">
                  <a:moveTo>
                    <a:pt x="35" y="17"/>
                  </a:moveTo>
                  <a:lnTo>
                    <a:pt x="35" y="17"/>
                  </a:lnTo>
                  <a:cubicBezTo>
                    <a:pt x="45" y="31"/>
                    <a:pt x="42" y="52"/>
                    <a:pt x="42" y="52"/>
                  </a:cubicBezTo>
                  <a:cubicBezTo>
                    <a:pt x="42" y="52"/>
                    <a:pt x="21" y="48"/>
                    <a:pt x="11" y="34"/>
                  </a:cubicBezTo>
                  <a:cubicBezTo>
                    <a:pt x="0" y="21"/>
                    <a:pt x="0" y="0"/>
                    <a:pt x="0" y="0"/>
                  </a:cubicBezTo>
                  <a:cubicBezTo>
                    <a:pt x="0" y="0"/>
                    <a:pt x="21" y="3"/>
                    <a:pt x="35" y="17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18">
              <a:extLst>
                <a:ext uri="{FF2B5EF4-FFF2-40B4-BE49-F238E27FC236}">
                  <a16:creationId xmlns:a16="http://schemas.microsoft.com/office/drawing/2014/main" id="{F90A4CF9-EC16-9E4C-A733-5CBE5EE9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661" y="20911153"/>
              <a:ext cx="122145" cy="146574"/>
            </a:xfrm>
            <a:custGeom>
              <a:avLst/>
              <a:gdLst>
                <a:gd name="T0" fmla="*/ 35 w 46"/>
                <a:gd name="T1" fmla="*/ 17 h 53"/>
                <a:gd name="T2" fmla="*/ 35 w 46"/>
                <a:gd name="T3" fmla="*/ 17 h 53"/>
                <a:gd name="T4" fmla="*/ 42 w 46"/>
                <a:gd name="T5" fmla="*/ 52 h 53"/>
                <a:gd name="T6" fmla="*/ 11 w 46"/>
                <a:gd name="T7" fmla="*/ 35 h 53"/>
                <a:gd name="T8" fmla="*/ 4 w 46"/>
                <a:gd name="T9" fmla="*/ 0 h 53"/>
                <a:gd name="T10" fmla="*/ 35 w 46"/>
                <a:gd name="T11" fmla="*/ 1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53">
                  <a:moveTo>
                    <a:pt x="35" y="17"/>
                  </a:moveTo>
                  <a:lnTo>
                    <a:pt x="35" y="17"/>
                  </a:lnTo>
                  <a:cubicBezTo>
                    <a:pt x="45" y="31"/>
                    <a:pt x="42" y="52"/>
                    <a:pt x="42" y="52"/>
                  </a:cubicBezTo>
                  <a:cubicBezTo>
                    <a:pt x="42" y="52"/>
                    <a:pt x="21" y="48"/>
                    <a:pt x="11" y="35"/>
                  </a:cubicBezTo>
                  <a:cubicBezTo>
                    <a:pt x="0" y="21"/>
                    <a:pt x="4" y="0"/>
                    <a:pt x="4" y="0"/>
                  </a:cubicBezTo>
                  <a:cubicBezTo>
                    <a:pt x="4" y="0"/>
                    <a:pt x="24" y="4"/>
                    <a:pt x="35" y="17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19">
              <a:extLst>
                <a:ext uri="{FF2B5EF4-FFF2-40B4-BE49-F238E27FC236}">
                  <a16:creationId xmlns:a16="http://schemas.microsoft.com/office/drawing/2014/main" id="{F0FAB2C6-72D8-CC49-B2E8-5FEDC914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592" y="20715722"/>
              <a:ext cx="109934" cy="183213"/>
            </a:xfrm>
            <a:custGeom>
              <a:avLst/>
              <a:gdLst>
                <a:gd name="T0" fmla="*/ 35 w 39"/>
                <a:gd name="T1" fmla="*/ 37 h 66"/>
                <a:gd name="T2" fmla="*/ 35 w 39"/>
                <a:gd name="T3" fmla="*/ 37 h 66"/>
                <a:gd name="T4" fmla="*/ 11 w 39"/>
                <a:gd name="T5" fmla="*/ 65 h 66"/>
                <a:gd name="T6" fmla="*/ 7 w 39"/>
                <a:gd name="T7" fmla="*/ 27 h 66"/>
                <a:gd name="T8" fmla="*/ 31 w 39"/>
                <a:gd name="T9" fmla="*/ 0 h 66"/>
                <a:gd name="T10" fmla="*/ 35 w 39"/>
                <a:gd name="T11" fmla="*/ 3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66">
                  <a:moveTo>
                    <a:pt x="35" y="37"/>
                  </a:moveTo>
                  <a:lnTo>
                    <a:pt x="35" y="37"/>
                  </a:lnTo>
                  <a:cubicBezTo>
                    <a:pt x="28" y="55"/>
                    <a:pt x="11" y="65"/>
                    <a:pt x="11" y="65"/>
                  </a:cubicBezTo>
                  <a:cubicBezTo>
                    <a:pt x="11" y="65"/>
                    <a:pt x="0" y="44"/>
                    <a:pt x="7" y="27"/>
                  </a:cubicBezTo>
                  <a:cubicBezTo>
                    <a:pt x="14" y="10"/>
                    <a:pt x="31" y="0"/>
                    <a:pt x="31" y="0"/>
                  </a:cubicBezTo>
                  <a:cubicBezTo>
                    <a:pt x="31" y="0"/>
                    <a:pt x="38" y="17"/>
                    <a:pt x="35" y="37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20">
              <a:extLst>
                <a:ext uri="{FF2B5EF4-FFF2-40B4-BE49-F238E27FC236}">
                  <a16:creationId xmlns:a16="http://schemas.microsoft.com/office/drawing/2014/main" id="{23D51CFC-972C-1F4A-AE00-2BA0678A6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587" y="20300430"/>
              <a:ext cx="109934" cy="183213"/>
            </a:xfrm>
            <a:custGeom>
              <a:avLst/>
              <a:gdLst>
                <a:gd name="T0" fmla="*/ 34 w 38"/>
                <a:gd name="T1" fmla="*/ 38 h 67"/>
                <a:gd name="T2" fmla="*/ 34 w 38"/>
                <a:gd name="T3" fmla="*/ 38 h 67"/>
                <a:gd name="T4" fmla="*/ 10 w 38"/>
                <a:gd name="T5" fmla="*/ 66 h 67"/>
                <a:gd name="T6" fmla="*/ 6 w 38"/>
                <a:gd name="T7" fmla="*/ 28 h 67"/>
                <a:gd name="T8" fmla="*/ 30 w 38"/>
                <a:gd name="T9" fmla="*/ 0 h 67"/>
                <a:gd name="T10" fmla="*/ 34 w 38"/>
                <a:gd name="T11" fmla="*/ 3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7">
                  <a:moveTo>
                    <a:pt x="34" y="38"/>
                  </a:moveTo>
                  <a:lnTo>
                    <a:pt x="34" y="38"/>
                  </a:lnTo>
                  <a:cubicBezTo>
                    <a:pt x="27" y="55"/>
                    <a:pt x="10" y="66"/>
                    <a:pt x="10" y="66"/>
                  </a:cubicBezTo>
                  <a:cubicBezTo>
                    <a:pt x="10" y="66"/>
                    <a:pt x="0" y="45"/>
                    <a:pt x="6" y="28"/>
                  </a:cubicBezTo>
                  <a:cubicBezTo>
                    <a:pt x="10" y="11"/>
                    <a:pt x="30" y="0"/>
                    <a:pt x="30" y="0"/>
                  </a:cubicBezTo>
                  <a:cubicBezTo>
                    <a:pt x="30" y="0"/>
                    <a:pt x="37" y="21"/>
                    <a:pt x="34" y="38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21">
              <a:extLst>
                <a:ext uri="{FF2B5EF4-FFF2-40B4-BE49-F238E27FC236}">
                  <a16:creationId xmlns:a16="http://schemas.microsoft.com/office/drawing/2014/main" id="{B7E6DB9B-51A4-F847-9D64-60D026E51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016" y="21143224"/>
              <a:ext cx="207650" cy="158792"/>
            </a:xfrm>
            <a:custGeom>
              <a:avLst/>
              <a:gdLst>
                <a:gd name="T0" fmla="*/ 28 w 74"/>
                <a:gd name="T1" fmla="*/ 14 h 56"/>
                <a:gd name="T2" fmla="*/ 28 w 74"/>
                <a:gd name="T3" fmla="*/ 14 h 56"/>
                <a:gd name="T4" fmla="*/ 73 w 74"/>
                <a:gd name="T5" fmla="*/ 7 h 56"/>
                <a:gd name="T6" fmla="*/ 45 w 74"/>
                <a:gd name="T7" fmla="*/ 45 h 56"/>
                <a:gd name="T8" fmla="*/ 0 w 74"/>
                <a:gd name="T9" fmla="*/ 52 h 56"/>
                <a:gd name="T10" fmla="*/ 28 w 74"/>
                <a:gd name="T11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6">
                  <a:moveTo>
                    <a:pt x="28" y="14"/>
                  </a:moveTo>
                  <a:lnTo>
                    <a:pt x="28" y="14"/>
                  </a:lnTo>
                  <a:cubicBezTo>
                    <a:pt x="49" y="0"/>
                    <a:pt x="73" y="7"/>
                    <a:pt x="73" y="7"/>
                  </a:cubicBezTo>
                  <a:cubicBezTo>
                    <a:pt x="73" y="7"/>
                    <a:pt x="66" y="31"/>
                    <a:pt x="45" y="45"/>
                  </a:cubicBezTo>
                  <a:cubicBezTo>
                    <a:pt x="28" y="55"/>
                    <a:pt x="0" y="52"/>
                    <a:pt x="0" y="52"/>
                  </a:cubicBezTo>
                  <a:cubicBezTo>
                    <a:pt x="0" y="52"/>
                    <a:pt x="7" y="24"/>
                    <a:pt x="28" y="14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22">
              <a:extLst>
                <a:ext uri="{FF2B5EF4-FFF2-40B4-BE49-F238E27FC236}">
                  <a16:creationId xmlns:a16="http://schemas.microsoft.com/office/drawing/2014/main" id="{DE744FB0-F7DD-C14C-99C6-ABBA6E505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734" y="21302016"/>
              <a:ext cx="134363" cy="171002"/>
            </a:xfrm>
            <a:custGeom>
              <a:avLst/>
              <a:gdLst>
                <a:gd name="T0" fmla="*/ 38 w 49"/>
                <a:gd name="T1" fmla="*/ 38 h 63"/>
                <a:gd name="T2" fmla="*/ 38 w 49"/>
                <a:gd name="T3" fmla="*/ 38 h 63"/>
                <a:gd name="T4" fmla="*/ 4 w 49"/>
                <a:gd name="T5" fmla="*/ 62 h 63"/>
                <a:gd name="T6" fmla="*/ 10 w 49"/>
                <a:gd name="T7" fmla="*/ 24 h 63"/>
                <a:gd name="T8" fmla="*/ 41 w 49"/>
                <a:gd name="T9" fmla="*/ 0 h 63"/>
                <a:gd name="T10" fmla="*/ 38 w 49"/>
                <a:gd name="T1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3">
                  <a:moveTo>
                    <a:pt x="38" y="38"/>
                  </a:moveTo>
                  <a:lnTo>
                    <a:pt x="38" y="38"/>
                  </a:lnTo>
                  <a:cubicBezTo>
                    <a:pt x="24" y="55"/>
                    <a:pt x="4" y="62"/>
                    <a:pt x="4" y="62"/>
                  </a:cubicBezTo>
                  <a:cubicBezTo>
                    <a:pt x="4" y="62"/>
                    <a:pt x="0" y="41"/>
                    <a:pt x="10" y="24"/>
                  </a:cubicBezTo>
                  <a:cubicBezTo>
                    <a:pt x="21" y="7"/>
                    <a:pt x="41" y="0"/>
                    <a:pt x="41" y="0"/>
                  </a:cubicBezTo>
                  <a:cubicBezTo>
                    <a:pt x="41" y="0"/>
                    <a:pt x="48" y="21"/>
                    <a:pt x="38" y="38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23">
              <a:extLst>
                <a:ext uri="{FF2B5EF4-FFF2-40B4-BE49-F238E27FC236}">
                  <a16:creationId xmlns:a16="http://schemas.microsoft.com/office/drawing/2014/main" id="{A1A365AD-FBF6-B543-8071-1B6B1EEC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303" y="21436371"/>
              <a:ext cx="122145" cy="146574"/>
            </a:xfrm>
            <a:custGeom>
              <a:avLst/>
              <a:gdLst>
                <a:gd name="T0" fmla="*/ 34 w 46"/>
                <a:gd name="T1" fmla="*/ 18 h 53"/>
                <a:gd name="T2" fmla="*/ 34 w 46"/>
                <a:gd name="T3" fmla="*/ 18 h 53"/>
                <a:gd name="T4" fmla="*/ 45 w 46"/>
                <a:gd name="T5" fmla="*/ 52 h 53"/>
                <a:gd name="T6" fmla="*/ 10 w 46"/>
                <a:gd name="T7" fmla="*/ 35 h 53"/>
                <a:gd name="T8" fmla="*/ 0 w 46"/>
                <a:gd name="T9" fmla="*/ 0 h 53"/>
                <a:gd name="T10" fmla="*/ 34 w 46"/>
                <a:gd name="T11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53">
                  <a:moveTo>
                    <a:pt x="34" y="18"/>
                  </a:moveTo>
                  <a:lnTo>
                    <a:pt x="34" y="18"/>
                  </a:lnTo>
                  <a:cubicBezTo>
                    <a:pt x="45" y="31"/>
                    <a:pt x="45" y="52"/>
                    <a:pt x="45" y="52"/>
                  </a:cubicBezTo>
                  <a:cubicBezTo>
                    <a:pt x="45" y="52"/>
                    <a:pt x="24" y="48"/>
                    <a:pt x="10" y="35"/>
                  </a:cubicBezTo>
                  <a:cubicBezTo>
                    <a:pt x="0" y="21"/>
                    <a:pt x="0" y="0"/>
                    <a:pt x="0" y="0"/>
                  </a:cubicBezTo>
                  <a:cubicBezTo>
                    <a:pt x="0" y="0"/>
                    <a:pt x="21" y="0"/>
                    <a:pt x="34" y="18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16C0417-2FD7-9E45-B9AA-ED690420993E}"/>
              </a:ext>
            </a:extLst>
          </p:cNvPr>
          <p:cNvGrpSpPr/>
          <p:nvPr/>
        </p:nvGrpSpPr>
        <p:grpSpPr>
          <a:xfrm>
            <a:off x="2505058" y="4063709"/>
            <a:ext cx="2342654" cy="2342654"/>
            <a:chOff x="5101852" y="9295199"/>
            <a:chExt cx="3493335" cy="3493335"/>
          </a:xfrm>
        </p:grpSpPr>
        <p:sp>
          <p:nvSpPr>
            <p:cNvPr id="97" name="Freeform 150">
              <a:extLst>
                <a:ext uri="{FF2B5EF4-FFF2-40B4-BE49-F238E27FC236}">
                  <a16:creationId xmlns:a16="http://schemas.microsoft.com/office/drawing/2014/main" id="{FB58A093-010D-154E-8F76-A8D138FC5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9295199"/>
              <a:ext cx="3493335" cy="3493335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175">
              <a:extLst>
                <a:ext uri="{FF2B5EF4-FFF2-40B4-BE49-F238E27FC236}">
                  <a16:creationId xmlns:a16="http://schemas.microsoft.com/office/drawing/2014/main" id="{D2FEC0F0-66D8-3A4E-8938-918D0D81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442" y="11237301"/>
              <a:ext cx="806154" cy="708439"/>
            </a:xfrm>
            <a:custGeom>
              <a:avLst/>
              <a:gdLst>
                <a:gd name="T0" fmla="*/ 278 w 290"/>
                <a:gd name="T1" fmla="*/ 168 h 255"/>
                <a:gd name="T2" fmla="*/ 278 w 290"/>
                <a:gd name="T3" fmla="*/ 168 h 255"/>
                <a:gd name="T4" fmla="*/ 258 w 290"/>
                <a:gd name="T5" fmla="*/ 0 h 255"/>
                <a:gd name="T6" fmla="*/ 38 w 290"/>
                <a:gd name="T7" fmla="*/ 0 h 255"/>
                <a:gd name="T8" fmla="*/ 14 w 290"/>
                <a:gd name="T9" fmla="*/ 172 h 255"/>
                <a:gd name="T10" fmla="*/ 27 w 290"/>
                <a:gd name="T11" fmla="*/ 227 h 255"/>
                <a:gd name="T12" fmla="*/ 144 w 290"/>
                <a:gd name="T13" fmla="*/ 254 h 255"/>
                <a:gd name="T14" fmla="*/ 265 w 290"/>
                <a:gd name="T15" fmla="*/ 223 h 255"/>
                <a:gd name="T16" fmla="*/ 278 w 290"/>
                <a:gd name="T17" fmla="*/ 16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55">
                  <a:moveTo>
                    <a:pt x="278" y="168"/>
                  </a:moveTo>
                  <a:lnTo>
                    <a:pt x="278" y="168"/>
                  </a:lnTo>
                  <a:cubicBezTo>
                    <a:pt x="244" y="117"/>
                    <a:pt x="258" y="0"/>
                    <a:pt x="25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48" y="120"/>
                    <a:pt x="14" y="172"/>
                  </a:cubicBezTo>
                  <a:cubicBezTo>
                    <a:pt x="0" y="192"/>
                    <a:pt x="7" y="216"/>
                    <a:pt x="27" y="227"/>
                  </a:cubicBezTo>
                  <a:cubicBezTo>
                    <a:pt x="55" y="244"/>
                    <a:pt x="93" y="254"/>
                    <a:pt x="144" y="254"/>
                  </a:cubicBezTo>
                  <a:cubicBezTo>
                    <a:pt x="203" y="254"/>
                    <a:pt x="240" y="240"/>
                    <a:pt x="265" y="223"/>
                  </a:cubicBezTo>
                  <a:cubicBezTo>
                    <a:pt x="282" y="209"/>
                    <a:pt x="289" y="185"/>
                    <a:pt x="278" y="168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176">
              <a:extLst>
                <a:ext uri="{FF2B5EF4-FFF2-40B4-BE49-F238E27FC236}">
                  <a16:creationId xmlns:a16="http://schemas.microsoft.com/office/drawing/2014/main" id="{6B9B542F-849F-8A45-843F-2CB165F3C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943" y="10052495"/>
              <a:ext cx="1282514" cy="1355809"/>
            </a:xfrm>
            <a:custGeom>
              <a:avLst/>
              <a:gdLst>
                <a:gd name="T0" fmla="*/ 268 w 465"/>
                <a:gd name="T1" fmla="*/ 488 h 489"/>
                <a:gd name="T2" fmla="*/ 268 w 465"/>
                <a:gd name="T3" fmla="*/ 488 h 489"/>
                <a:gd name="T4" fmla="*/ 217 w 465"/>
                <a:gd name="T5" fmla="*/ 488 h 489"/>
                <a:gd name="T6" fmla="*/ 31 w 465"/>
                <a:gd name="T7" fmla="*/ 172 h 489"/>
                <a:gd name="T8" fmla="*/ 186 w 465"/>
                <a:gd name="T9" fmla="*/ 58 h 489"/>
                <a:gd name="T10" fmla="*/ 378 w 465"/>
                <a:gd name="T11" fmla="*/ 38 h 489"/>
                <a:gd name="T12" fmla="*/ 447 w 465"/>
                <a:gd name="T13" fmla="*/ 285 h 489"/>
                <a:gd name="T14" fmla="*/ 268 w 465"/>
                <a:gd name="T15" fmla="*/ 48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5" h="489">
                  <a:moveTo>
                    <a:pt x="268" y="488"/>
                  </a:moveTo>
                  <a:lnTo>
                    <a:pt x="268" y="488"/>
                  </a:lnTo>
                  <a:cubicBezTo>
                    <a:pt x="217" y="488"/>
                    <a:pt x="217" y="488"/>
                    <a:pt x="217" y="488"/>
                  </a:cubicBezTo>
                  <a:cubicBezTo>
                    <a:pt x="110" y="488"/>
                    <a:pt x="0" y="337"/>
                    <a:pt x="31" y="172"/>
                  </a:cubicBezTo>
                  <a:cubicBezTo>
                    <a:pt x="52" y="65"/>
                    <a:pt x="124" y="34"/>
                    <a:pt x="186" y="58"/>
                  </a:cubicBezTo>
                  <a:cubicBezTo>
                    <a:pt x="196" y="21"/>
                    <a:pt x="320" y="0"/>
                    <a:pt x="378" y="38"/>
                  </a:cubicBezTo>
                  <a:cubicBezTo>
                    <a:pt x="450" y="89"/>
                    <a:pt x="464" y="182"/>
                    <a:pt x="447" y="285"/>
                  </a:cubicBezTo>
                  <a:cubicBezTo>
                    <a:pt x="433" y="364"/>
                    <a:pt x="375" y="488"/>
                    <a:pt x="268" y="48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177">
              <a:extLst>
                <a:ext uri="{FF2B5EF4-FFF2-40B4-BE49-F238E27FC236}">
                  <a16:creationId xmlns:a16="http://schemas.microsoft.com/office/drawing/2014/main" id="{F2E839F2-CC52-AF4E-9F60-7F365FB63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156" y="10418929"/>
              <a:ext cx="964946" cy="1099301"/>
            </a:xfrm>
            <a:custGeom>
              <a:avLst/>
              <a:gdLst>
                <a:gd name="T0" fmla="*/ 234 w 349"/>
                <a:gd name="T1" fmla="*/ 0 h 396"/>
                <a:gd name="T2" fmla="*/ 234 w 349"/>
                <a:gd name="T3" fmla="*/ 0 h 396"/>
                <a:gd name="T4" fmla="*/ 114 w 349"/>
                <a:gd name="T5" fmla="*/ 0 h 396"/>
                <a:gd name="T6" fmla="*/ 0 w 349"/>
                <a:gd name="T7" fmla="*/ 114 h 396"/>
                <a:gd name="T8" fmla="*/ 0 w 349"/>
                <a:gd name="T9" fmla="*/ 220 h 396"/>
                <a:gd name="T10" fmla="*/ 176 w 349"/>
                <a:gd name="T11" fmla="*/ 395 h 396"/>
                <a:gd name="T12" fmla="*/ 176 w 349"/>
                <a:gd name="T13" fmla="*/ 395 h 396"/>
                <a:gd name="T14" fmla="*/ 348 w 349"/>
                <a:gd name="T15" fmla="*/ 220 h 396"/>
                <a:gd name="T16" fmla="*/ 348 w 349"/>
                <a:gd name="T17" fmla="*/ 114 h 396"/>
                <a:gd name="T18" fmla="*/ 234 w 349"/>
                <a:gd name="T19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396">
                  <a:moveTo>
                    <a:pt x="234" y="0"/>
                  </a:moveTo>
                  <a:lnTo>
                    <a:pt x="234" y="0"/>
                  </a:lnTo>
                  <a:cubicBezTo>
                    <a:pt x="114" y="0"/>
                    <a:pt x="114" y="0"/>
                    <a:pt x="114" y="0"/>
                  </a:cubicBezTo>
                  <a:cubicBezTo>
                    <a:pt x="52" y="0"/>
                    <a:pt x="0" y="52"/>
                    <a:pt x="0" y="114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316"/>
                    <a:pt x="79" y="395"/>
                    <a:pt x="176" y="395"/>
                  </a:cubicBezTo>
                  <a:lnTo>
                    <a:pt x="176" y="395"/>
                  </a:lnTo>
                  <a:cubicBezTo>
                    <a:pt x="272" y="395"/>
                    <a:pt x="348" y="316"/>
                    <a:pt x="348" y="220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8" y="52"/>
                    <a:pt x="299" y="0"/>
                    <a:pt x="234" y="0"/>
                  </a:cubicBezTo>
                </a:path>
              </a:pathLst>
            </a:custGeom>
            <a:solidFill>
              <a:srgbClr val="F9D7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178">
              <a:extLst>
                <a:ext uri="{FF2B5EF4-FFF2-40B4-BE49-F238E27FC236}">
                  <a16:creationId xmlns:a16="http://schemas.microsoft.com/office/drawing/2014/main" id="{09493324-A1C9-E245-A801-6FE1DF002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871" y="10760934"/>
              <a:ext cx="293147" cy="122145"/>
            </a:xfrm>
            <a:custGeom>
              <a:avLst/>
              <a:gdLst>
                <a:gd name="T0" fmla="*/ 3 w 104"/>
                <a:gd name="T1" fmla="*/ 45 h 46"/>
                <a:gd name="T2" fmla="*/ 3 w 104"/>
                <a:gd name="T3" fmla="*/ 45 h 46"/>
                <a:gd name="T4" fmla="*/ 0 w 104"/>
                <a:gd name="T5" fmla="*/ 42 h 46"/>
                <a:gd name="T6" fmla="*/ 3 w 104"/>
                <a:gd name="T7" fmla="*/ 35 h 46"/>
                <a:gd name="T8" fmla="*/ 99 w 104"/>
                <a:gd name="T9" fmla="*/ 35 h 46"/>
                <a:gd name="T10" fmla="*/ 99 w 104"/>
                <a:gd name="T11" fmla="*/ 42 h 46"/>
                <a:gd name="T12" fmla="*/ 93 w 104"/>
                <a:gd name="T13" fmla="*/ 42 h 46"/>
                <a:gd name="T14" fmla="*/ 7 w 104"/>
                <a:gd name="T15" fmla="*/ 42 h 46"/>
                <a:gd name="T16" fmla="*/ 3 w 104"/>
                <a:gd name="T1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46">
                  <a:moveTo>
                    <a:pt x="3" y="45"/>
                  </a:moveTo>
                  <a:lnTo>
                    <a:pt x="3" y="45"/>
                  </a:lnTo>
                  <a:cubicBezTo>
                    <a:pt x="3" y="45"/>
                    <a:pt x="3" y="42"/>
                    <a:pt x="0" y="42"/>
                  </a:cubicBezTo>
                  <a:cubicBezTo>
                    <a:pt x="0" y="38"/>
                    <a:pt x="0" y="38"/>
                    <a:pt x="3" y="35"/>
                  </a:cubicBezTo>
                  <a:cubicBezTo>
                    <a:pt x="3" y="35"/>
                    <a:pt x="51" y="0"/>
                    <a:pt x="99" y="35"/>
                  </a:cubicBezTo>
                  <a:cubicBezTo>
                    <a:pt x="99" y="38"/>
                    <a:pt x="103" y="38"/>
                    <a:pt x="99" y="42"/>
                  </a:cubicBezTo>
                  <a:cubicBezTo>
                    <a:pt x="99" y="45"/>
                    <a:pt x="96" y="45"/>
                    <a:pt x="93" y="42"/>
                  </a:cubicBezTo>
                  <a:cubicBezTo>
                    <a:pt x="51" y="14"/>
                    <a:pt x="7" y="42"/>
                    <a:pt x="7" y="42"/>
                  </a:cubicBezTo>
                  <a:cubicBezTo>
                    <a:pt x="7" y="45"/>
                    <a:pt x="7" y="45"/>
                    <a:pt x="3" y="4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179">
              <a:extLst>
                <a:ext uri="{FF2B5EF4-FFF2-40B4-BE49-F238E27FC236}">
                  <a16:creationId xmlns:a16="http://schemas.microsoft.com/office/drawing/2014/main" id="{DF3B0503-4A69-F448-AF4E-9D1DF10A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376" y="10822010"/>
              <a:ext cx="109926" cy="109926"/>
            </a:xfrm>
            <a:custGeom>
              <a:avLst/>
              <a:gdLst>
                <a:gd name="T0" fmla="*/ 37 w 38"/>
                <a:gd name="T1" fmla="*/ 18 h 39"/>
                <a:gd name="T2" fmla="*/ 37 w 38"/>
                <a:gd name="T3" fmla="*/ 18 h 39"/>
                <a:gd name="T4" fmla="*/ 20 w 38"/>
                <a:gd name="T5" fmla="*/ 38 h 39"/>
                <a:gd name="T6" fmla="*/ 0 w 38"/>
                <a:gd name="T7" fmla="*/ 18 h 39"/>
                <a:gd name="T8" fmla="*/ 20 w 38"/>
                <a:gd name="T9" fmla="*/ 0 h 39"/>
                <a:gd name="T10" fmla="*/ 37 w 38"/>
                <a:gd name="T11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9">
                  <a:moveTo>
                    <a:pt x="37" y="18"/>
                  </a:moveTo>
                  <a:lnTo>
                    <a:pt x="37" y="18"/>
                  </a:lnTo>
                  <a:cubicBezTo>
                    <a:pt x="37" y="28"/>
                    <a:pt x="31" y="38"/>
                    <a:pt x="20" y="38"/>
                  </a:cubicBezTo>
                  <a:cubicBezTo>
                    <a:pt x="10" y="38"/>
                    <a:pt x="0" y="28"/>
                    <a:pt x="0" y="18"/>
                  </a:cubicBezTo>
                  <a:cubicBezTo>
                    <a:pt x="0" y="7"/>
                    <a:pt x="10" y="0"/>
                    <a:pt x="20" y="0"/>
                  </a:cubicBezTo>
                  <a:cubicBezTo>
                    <a:pt x="31" y="0"/>
                    <a:pt x="37" y="7"/>
                    <a:pt x="37" y="1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180">
              <a:extLst>
                <a:ext uri="{FF2B5EF4-FFF2-40B4-BE49-F238E27FC236}">
                  <a16:creationId xmlns:a16="http://schemas.microsoft.com/office/drawing/2014/main" id="{18D22FA6-91BA-634A-A67F-2402D3982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668" y="10760934"/>
              <a:ext cx="280929" cy="122145"/>
            </a:xfrm>
            <a:custGeom>
              <a:avLst/>
              <a:gdLst>
                <a:gd name="T0" fmla="*/ 3 w 101"/>
                <a:gd name="T1" fmla="*/ 45 h 46"/>
                <a:gd name="T2" fmla="*/ 3 w 101"/>
                <a:gd name="T3" fmla="*/ 45 h 46"/>
                <a:gd name="T4" fmla="*/ 0 w 101"/>
                <a:gd name="T5" fmla="*/ 42 h 46"/>
                <a:gd name="T6" fmla="*/ 0 w 101"/>
                <a:gd name="T7" fmla="*/ 35 h 46"/>
                <a:gd name="T8" fmla="*/ 100 w 101"/>
                <a:gd name="T9" fmla="*/ 35 h 46"/>
                <a:gd name="T10" fmla="*/ 100 w 101"/>
                <a:gd name="T11" fmla="*/ 42 h 46"/>
                <a:gd name="T12" fmla="*/ 93 w 101"/>
                <a:gd name="T13" fmla="*/ 42 h 46"/>
                <a:gd name="T14" fmla="*/ 7 w 101"/>
                <a:gd name="T15" fmla="*/ 42 h 46"/>
                <a:gd name="T16" fmla="*/ 3 w 101"/>
                <a:gd name="T1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46">
                  <a:moveTo>
                    <a:pt x="3" y="45"/>
                  </a:moveTo>
                  <a:lnTo>
                    <a:pt x="3" y="45"/>
                  </a:lnTo>
                  <a:lnTo>
                    <a:pt x="0" y="42"/>
                  </a:lnTo>
                  <a:cubicBezTo>
                    <a:pt x="0" y="38"/>
                    <a:pt x="0" y="38"/>
                    <a:pt x="0" y="35"/>
                  </a:cubicBezTo>
                  <a:cubicBezTo>
                    <a:pt x="3" y="35"/>
                    <a:pt x="51" y="0"/>
                    <a:pt x="100" y="35"/>
                  </a:cubicBezTo>
                  <a:cubicBezTo>
                    <a:pt x="100" y="38"/>
                    <a:pt x="100" y="38"/>
                    <a:pt x="100" y="42"/>
                  </a:cubicBezTo>
                  <a:cubicBezTo>
                    <a:pt x="96" y="45"/>
                    <a:pt x="96" y="45"/>
                    <a:pt x="93" y="42"/>
                  </a:cubicBezTo>
                  <a:cubicBezTo>
                    <a:pt x="51" y="14"/>
                    <a:pt x="7" y="42"/>
                    <a:pt x="7" y="42"/>
                  </a:cubicBezTo>
                  <a:cubicBezTo>
                    <a:pt x="7" y="45"/>
                    <a:pt x="7" y="45"/>
                    <a:pt x="3" y="4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181">
              <a:extLst>
                <a:ext uri="{FF2B5EF4-FFF2-40B4-BE49-F238E27FC236}">
                  <a16:creationId xmlns:a16="http://schemas.microsoft.com/office/drawing/2014/main" id="{870C6373-CEB1-3D49-A3E2-96A50BBBA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6165" y="10822010"/>
              <a:ext cx="109934" cy="109926"/>
            </a:xfrm>
            <a:custGeom>
              <a:avLst/>
              <a:gdLst>
                <a:gd name="T0" fmla="*/ 38 w 39"/>
                <a:gd name="T1" fmla="*/ 18 h 39"/>
                <a:gd name="T2" fmla="*/ 38 w 39"/>
                <a:gd name="T3" fmla="*/ 18 h 39"/>
                <a:gd name="T4" fmla="*/ 20 w 39"/>
                <a:gd name="T5" fmla="*/ 38 h 39"/>
                <a:gd name="T6" fmla="*/ 0 w 39"/>
                <a:gd name="T7" fmla="*/ 18 h 39"/>
                <a:gd name="T8" fmla="*/ 20 w 39"/>
                <a:gd name="T9" fmla="*/ 0 h 39"/>
                <a:gd name="T10" fmla="*/ 38 w 39"/>
                <a:gd name="T11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9">
                  <a:moveTo>
                    <a:pt x="38" y="18"/>
                  </a:moveTo>
                  <a:lnTo>
                    <a:pt x="38" y="18"/>
                  </a:lnTo>
                  <a:cubicBezTo>
                    <a:pt x="38" y="28"/>
                    <a:pt x="31" y="38"/>
                    <a:pt x="20" y="38"/>
                  </a:cubicBezTo>
                  <a:cubicBezTo>
                    <a:pt x="7" y="38"/>
                    <a:pt x="0" y="28"/>
                    <a:pt x="0" y="18"/>
                  </a:cubicBezTo>
                  <a:cubicBezTo>
                    <a:pt x="0" y="7"/>
                    <a:pt x="7" y="0"/>
                    <a:pt x="20" y="0"/>
                  </a:cubicBezTo>
                  <a:cubicBezTo>
                    <a:pt x="31" y="0"/>
                    <a:pt x="38" y="7"/>
                    <a:pt x="38" y="1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24">
              <a:extLst>
                <a:ext uri="{FF2B5EF4-FFF2-40B4-BE49-F238E27FC236}">
                  <a16:creationId xmlns:a16="http://schemas.microsoft.com/office/drawing/2014/main" id="{3E60DB6E-EBA7-EC4D-BE84-00B2D2F1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234" y="10968583"/>
              <a:ext cx="696220" cy="1074872"/>
            </a:xfrm>
            <a:custGeom>
              <a:avLst/>
              <a:gdLst>
                <a:gd name="T0" fmla="*/ 248 w 252"/>
                <a:gd name="T1" fmla="*/ 361 h 390"/>
                <a:gd name="T2" fmla="*/ 248 w 252"/>
                <a:gd name="T3" fmla="*/ 361 h 390"/>
                <a:gd name="T4" fmla="*/ 251 w 252"/>
                <a:gd name="T5" fmla="*/ 351 h 390"/>
                <a:gd name="T6" fmla="*/ 217 w 252"/>
                <a:gd name="T7" fmla="*/ 258 h 390"/>
                <a:gd name="T8" fmla="*/ 220 w 252"/>
                <a:gd name="T9" fmla="*/ 138 h 390"/>
                <a:gd name="T10" fmla="*/ 200 w 252"/>
                <a:gd name="T11" fmla="*/ 89 h 390"/>
                <a:gd name="T12" fmla="*/ 182 w 252"/>
                <a:gd name="T13" fmla="*/ 83 h 390"/>
                <a:gd name="T14" fmla="*/ 182 w 252"/>
                <a:gd name="T15" fmla="*/ 83 h 390"/>
                <a:gd name="T16" fmla="*/ 176 w 252"/>
                <a:gd name="T17" fmla="*/ 100 h 390"/>
                <a:gd name="T18" fmla="*/ 182 w 252"/>
                <a:gd name="T19" fmla="*/ 138 h 390"/>
                <a:gd name="T20" fmla="*/ 172 w 252"/>
                <a:gd name="T21" fmla="*/ 138 h 390"/>
                <a:gd name="T22" fmla="*/ 162 w 252"/>
                <a:gd name="T23" fmla="*/ 127 h 390"/>
                <a:gd name="T24" fmla="*/ 148 w 252"/>
                <a:gd name="T25" fmla="*/ 103 h 390"/>
                <a:gd name="T26" fmla="*/ 103 w 252"/>
                <a:gd name="T27" fmla="*/ 21 h 390"/>
                <a:gd name="T28" fmla="*/ 86 w 252"/>
                <a:gd name="T29" fmla="*/ 14 h 390"/>
                <a:gd name="T30" fmla="*/ 79 w 252"/>
                <a:gd name="T31" fmla="*/ 34 h 390"/>
                <a:gd name="T32" fmla="*/ 121 w 252"/>
                <a:gd name="T33" fmla="*/ 114 h 390"/>
                <a:gd name="T34" fmla="*/ 110 w 252"/>
                <a:gd name="T35" fmla="*/ 117 h 390"/>
                <a:gd name="T36" fmla="*/ 59 w 252"/>
                <a:gd name="T37" fmla="*/ 10 h 390"/>
                <a:gd name="T38" fmla="*/ 42 w 252"/>
                <a:gd name="T39" fmla="*/ 4 h 390"/>
                <a:gd name="T40" fmla="*/ 35 w 252"/>
                <a:gd name="T41" fmla="*/ 24 h 390"/>
                <a:gd name="T42" fmla="*/ 86 w 252"/>
                <a:gd name="T43" fmla="*/ 134 h 390"/>
                <a:gd name="T44" fmla="*/ 79 w 252"/>
                <a:gd name="T45" fmla="*/ 138 h 390"/>
                <a:gd name="T46" fmla="*/ 35 w 252"/>
                <a:gd name="T47" fmla="*/ 45 h 390"/>
                <a:gd name="T48" fmla="*/ 21 w 252"/>
                <a:gd name="T49" fmla="*/ 38 h 390"/>
                <a:gd name="T50" fmla="*/ 14 w 252"/>
                <a:gd name="T51" fmla="*/ 55 h 390"/>
                <a:gd name="T52" fmla="*/ 52 w 252"/>
                <a:gd name="T53" fmla="*/ 151 h 390"/>
                <a:gd name="T54" fmla="*/ 45 w 252"/>
                <a:gd name="T55" fmla="*/ 155 h 390"/>
                <a:gd name="T56" fmla="*/ 21 w 252"/>
                <a:gd name="T57" fmla="*/ 86 h 390"/>
                <a:gd name="T58" fmla="*/ 7 w 252"/>
                <a:gd name="T59" fmla="*/ 83 h 390"/>
                <a:gd name="T60" fmla="*/ 0 w 252"/>
                <a:gd name="T61" fmla="*/ 96 h 390"/>
                <a:gd name="T62" fmla="*/ 21 w 252"/>
                <a:gd name="T63" fmla="*/ 175 h 390"/>
                <a:gd name="T64" fmla="*/ 35 w 252"/>
                <a:gd name="T65" fmla="*/ 213 h 390"/>
                <a:gd name="T66" fmla="*/ 107 w 252"/>
                <a:gd name="T67" fmla="*/ 316 h 390"/>
                <a:gd name="T68" fmla="*/ 148 w 252"/>
                <a:gd name="T69" fmla="*/ 382 h 390"/>
                <a:gd name="T70" fmla="*/ 155 w 252"/>
                <a:gd name="T71" fmla="*/ 385 h 390"/>
                <a:gd name="T72" fmla="*/ 248 w 252"/>
                <a:gd name="T73" fmla="*/ 36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2" h="390">
                  <a:moveTo>
                    <a:pt x="248" y="361"/>
                  </a:moveTo>
                  <a:lnTo>
                    <a:pt x="248" y="361"/>
                  </a:lnTo>
                  <a:cubicBezTo>
                    <a:pt x="251" y="358"/>
                    <a:pt x="251" y="354"/>
                    <a:pt x="251" y="351"/>
                  </a:cubicBezTo>
                  <a:cubicBezTo>
                    <a:pt x="231" y="316"/>
                    <a:pt x="220" y="282"/>
                    <a:pt x="217" y="258"/>
                  </a:cubicBezTo>
                  <a:cubicBezTo>
                    <a:pt x="217" y="234"/>
                    <a:pt x="231" y="186"/>
                    <a:pt x="220" y="138"/>
                  </a:cubicBezTo>
                  <a:cubicBezTo>
                    <a:pt x="213" y="114"/>
                    <a:pt x="200" y="89"/>
                    <a:pt x="200" y="89"/>
                  </a:cubicBezTo>
                  <a:cubicBezTo>
                    <a:pt x="196" y="83"/>
                    <a:pt x="189" y="79"/>
                    <a:pt x="182" y="83"/>
                  </a:cubicBezTo>
                  <a:lnTo>
                    <a:pt x="182" y="83"/>
                  </a:lnTo>
                  <a:cubicBezTo>
                    <a:pt x="176" y="86"/>
                    <a:pt x="176" y="93"/>
                    <a:pt x="176" y="100"/>
                  </a:cubicBezTo>
                  <a:cubicBezTo>
                    <a:pt x="179" y="110"/>
                    <a:pt x="186" y="124"/>
                    <a:pt x="182" y="138"/>
                  </a:cubicBezTo>
                  <a:cubicBezTo>
                    <a:pt x="182" y="141"/>
                    <a:pt x="176" y="144"/>
                    <a:pt x="172" y="138"/>
                  </a:cubicBezTo>
                  <a:cubicBezTo>
                    <a:pt x="172" y="138"/>
                    <a:pt x="165" y="131"/>
                    <a:pt x="162" y="127"/>
                  </a:cubicBezTo>
                  <a:cubicBezTo>
                    <a:pt x="162" y="120"/>
                    <a:pt x="152" y="110"/>
                    <a:pt x="148" y="103"/>
                  </a:cubicBezTo>
                  <a:cubicBezTo>
                    <a:pt x="138" y="83"/>
                    <a:pt x="103" y="21"/>
                    <a:pt x="103" y="21"/>
                  </a:cubicBezTo>
                  <a:cubicBezTo>
                    <a:pt x="100" y="10"/>
                    <a:pt x="90" y="10"/>
                    <a:pt x="86" y="14"/>
                  </a:cubicBezTo>
                  <a:cubicBezTo>
                    <a:pt x="79" y="17"/>
                    <a:pt x="76" y="24"/>
                    <a:pt x="79" y="34"/>
                  </a:cubicBezTo>
                  <a:cubicBezTo>
                    <a:pt x="121" y="114"/>
                    <a:pt x="121" y="114"/>
                    <a:pt x="121" y="114"/>
                  </a:cubicBezTo>
                  <a:cubicBezTo>
                    <a:pt x="121" y="120"/>
                    <a:pt x="117" y="124"/>
                    <a:pt x="110" y="117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5" y="4"/>
                    <a:pt x="48" y="0"/>
                    <a:pt x="42" y="4"/>
                  </a:cubicBezTo>
                  <a:cubicBezTo>
                    <a:pt x="35" y="7"/>
                    <a:pt x="31" y="17"/>
                    <a:pt x="35" y="2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90" y="141"/>
                    <a:pt x="79" y="144"/>
                    <a:pt x="79" y="138"/>
                  </a:cubicBezTo>
                  <a:cubicBezTo>
                    <a:pt x="79" y="138"/>
                    <a:pt x="48" y="69"/>
                    <a:pt x="35" y="45"/>
                  </a:cubicBezTo>
                  <a:cubicBezTo>
                    <a:pt x="31" y="34"/>
                    <a:pt x="24" y="34"/>
                    <a:pt x="21" y="38"/>
                  </a:cubicBezTo>
                  <a:cubicBezTo>
                    <a:pt x="11" y="41"/>
                    <a:pt x="11" y="48"/>
                    <a:pt x="14" y="55"/>
                  </a:cubicBezTo>
                  <a:cubicBezTo>
                    <a:pt x="24" y="79"/>
                    <a:pt x="52" y="151"/>
                    <a:pt x="52" y="151"/>
                  </a:cubicBezTo>
                  <a:cubicBezTo>
                    <a:pt x="55" y="162"/>
                    <a:pt x="45" y="162"/>
                    <a:pt x="45" y="155"/>
                  </a:cubicBezTo>
                  <a:cubicBezTo>
                    <a:pt x="45" y="155"/>
                    <a:pt x="28" y="103"/>
                    <a:pt x="21" y="86"/>
                  </a:cubicBezTo>
                  <a:cubicBezTo>
                    <a:pt x="17" y="83"/>
                    <a:pt x="11" y="79"/>
                    <a:pt x="7" y="83"/>
                  </a:cubicBezTo>
                  <a:cubicBezTo>
                    <a:pt x="0" y="83"/>
                    <a:pt x="0" y="89"/>
                    <a:pt x="0" y="96"/>
                  </a:cubicBezTo>
                  <a:cubicBezTo>
                    <a:pt x="7" y="117"/>
                    <a:pt x="21" y="175"/>
                    <a:pt x="21" y="175"/>
                  </a:cubicBezTo>
                  <a:cubicBezTo>
                    <a:pt x="21" y="175"/>
                    <a:pt x="31" y="203"/>
                    <a:pt x="35" y="213"/>
                  </a:cubicBezTo>
                  <a:cubicBezTo>
                    <a:pt x="59" y="261"/>
                    <a:pt x="97" y="306"/>
                    <a:pt x="107" y="316"/>
                  </a:cubicBezTo>
                  <a:cubicBezTo>
                    <a:pt x="121" y="337"/>
                    <a:pt x="127" y="347"/>
                    <a:pt x="148" y="382"/>
                  </a:cubicBezTo>
                  <a:cubicBezTo>
                    <a:pt x="148" y="385"/>
                    <a:pt x="152" y="389"/>
                    <a:pt x="155" y="385"/>
                  </a:cubicBezTo>
                  <a:lnTo>
                    <a:pt x="248" y="361"/>
                  </a:lnTo>
                </a:path>
              </a:pathLst>
            </a:custGeom>
            <a:solidFill>
              <a:srgbClr val="EAB8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25">
              <a:extLst>
                <a:ext uri="{FF2B5EF4-FFF2-40B4-BE49-F238E27FC236}">
                  <a16:creationId xmlns:a16="http://schemas.microsoft.com/office/drawing/2014/main" id="{692F2268-F4D0-3C47-8BF8-54A66BE88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239" y="11848024"/>
              <a:ext cx="378644" cy="232071"/>
            </a:xfrm>
            <a:custGeom>
              <a:avLst/>
              <a:gdLst>
                <a:gd name="T0" fmla="*/ 6 w 138"/>
                <a:gd name="T1" fmla="*/ 31 h 83"/>
                <a:gd name="T2" fmla="*/ 6 w 138"/>
                <a:gd name="T3" fmla="*/ 31 h 83"/>
                <a:gd name="T4" fmla="*/ 117 w 138"/>
                <a:gd name="T5" fmla="*/ 0 h 83"/>
                <a:gd name="T6" fmla="*/ 127 w 138"/>
                <a:gd name="T7" fmla="*/ 7 h 83"/>
                <a:gd name="T8" fmla="*/ 137 w 138"/>
                <a:gd name="T9" fmla="*/ 41 h 83"/>
                <a:gd name="T10" fmla="*/ 130 w 138"/>
                <a:gd name="T11" fmla="*/ 51 h 83"/>
                <a:gd name="T12" fmla="*/ 20 w 138"/>
                <a:gd name="T13" fmla="*/ 82 h 83"/>
                <a:gd name="T14" fmla="*/ 10 w 138"/>
                <a:gd name="T15" fmla="*/ 75 h 83"/>
                <a:gd name="T16" fmla="*/ 0 w 138"/>
                <a:gd name="T17" fmla="*/ 41 h 83"/>
                <a:gd name="T18" fmla="*/ 6 w 138"/>
                <a:gd name="T19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83">
                  <a:moveTo>
                    <a:pt x="6" y="31"/>
                  </a:moveTo>
                  <a:lnTo>
                    <a:pt x="6" y="31"/>
                  </a:lnTo>
                  <a:cubicBezTo>
                    <a:pt x="117" y="0"/>
                    <a:pt x="117" y="0"/>
                    <a:pt x="117" y="0"/>
                  </a:cubicBezTo>
                  <a:cubicBezTo>
                    <a:pt x="120" y="0"/>
                    <a:pt x="123" y="0"/>
                    <a:pt x="127" y="7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4"/>
                    <a:pt x="134" y="48"/>
                    <a:pt x="130" y="51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3" y="82"/>
                    <a:pt x="10" y="79"/>
                    <a:pt x="10" y="7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4"/>
                    <a:pt x="0" y="31"/>
                    <a:pt x="6" y="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35880C-71FA-184E-B3ED-3B98050EC1B8}"/>
              </a:ext>
            </a:extLst>
          </p:cNvPr>
          <p:cNvGrpSpPr/>
          <p:nvPr/>
        </p:nvGrpSpPr>
        <p:grpSpPr>
          <a:xfrm>
            <a:off x="5183549" y="4383103"/>
            <a:ext cx="5584737" cy="1703866"/>
            <a:chOff x="3874573" y="3816455"/>
            <a:chExt cx="5584737" cy="1703866"/>
          </a:xfrm>
        </p:grpSpPr>
        <p:sp>
          <p:nvSpPr>
            <p:cNvPr id="108" name="Rectángulo 6">
              <a:extLst>
                <a:ext uri="{FF2B5EF4-FFF2-40B4-BE49-F238E27FC236}">
                  <a16:creationId xmlns:a16="http://schemas.microsoft.com/office/drawing/2014/main" id="{07714BCB-70AE-CF48-82C7-0C9CA824C927}"/>
                </a:ext>
              </a:extLst>
            </p:cNvPr>
            <p:cNvSpPr/>
            <p:nvPr/>
          </p:nvSpPr>
          <p:spPr>
            <a:xfrm>
              <a:off x="3874573" y="3816455"/>
              <a:ext cx="530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COVER YOUR MOUTH</a:t>
              </a:r>
            </a:p>
          </p:txBody>
        </p:sp>
        <p:sp>
          <p:nvSpPr>
            <p:cNvPr id="109" name="Rectángulo 1050">
              <a:extLst>
                <a:ext uri="{FF2B5EF4-FFF2-40B4-BE49-F238E27FC236}">
                  <a16:creationId xmlns:a16="http://schemas.microsoft.com/office/drawing/2014/main" id="{7A4FE019-FE13-B54D-A083-726C86DCB550}"/>
                </a:ext>
              </a:extLst>
            </p:cNvPr>
            <p:cNvSpPr/>
            <p:nvPr/>
          </p:nvSpPr>
          <p:spPr>
            <a:xfrm>
              <a:off x="3884680" y="4566214"/>
              <a:ext cx="55746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A2E331D-14EB-B440-BE18-44EA28550809}"/>
              </a:ext>
            </a:extLst>
          </p:cNvPr>
          <p:cNvGrpSpPr/>
          <p:nvPr/>
        </p:nvGrpSpPr>
        <p:grpSpPr>
          <a:xfrm>
            <a:off x="5183549" y="7504675"/>
            <a:ext cx="5584737" cy="1703866"/>
            <a:chOff x="3874573" y="3816455"/>
            <a:chExt cx="5584737" cy="1703866"/>
          </a:xfrm>
        </p:grpSpPr>
        <p:sp>
          <p:nvSpPr>
            <p:cNvPr id="120" name="Rectángulo 6">
              <a:extLst>
                <a:ext uri="{FF2B5EF4-FFF2-40B4-BE49-F238E27FC236}">
                  <a16:creationId xmlns:a16="http://schemas.microsoft.com/office/drawing/2014/main" id="{00DB210F-7BEE-5846-904B-85C43A7EF27C}"/>
                </a:ext>
              </a:extLst>
            </p:cNvPr>
            <p:cNvSpPr/>
            <p:nvPr/>
          </p:nvSpPr>
          <p:spPr>
            <a:xfrm>
              <a:off x="3874573" y="3816455"/>
              <a:ext cx="530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AVOID CONTACT</a:t>
              </a:r>
            </a:p>
          </p:txBody>
        </p:sp>
        <p:sp>
          <p:nvSpPr>
            <p:cNvPr id="121" name="Rectángulo 1050">
              <a:extLst>
                <a:ext uri="{FF2B5EF4-FFF2-40B4-BE49-F238E27FC236}">
                  <a16:creationId xmlns:a16="http://schemas.microsoft.com/office/drawing/2014/main" id="{606A09E4-89E0-A644-AE5E-2A8085E1B1E3}"/>
                </a:ext>
              </a:extLst>
            </p:cNvPr>
            <p:cNvSpPr/>
            <p:nvPr/>
          </p:nvSpPr>
          <p:spPr>
            <a:xfrm>
              <a:off x="3884680" y="4566214"/>
              <a:ext cx="55746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88E8253-63EE-904E-B237-D8BFBBF4CE8B}"/>
              </a:ext>
            </a:extLst>
          </p:cNvPr>
          <p:cNvGrpSpPr/>
          <p:nvPr/>
        </p:nvGrpSpPr>
        <p:grpSpPr>
          <a:xfrm>
            <a:off x="5183549" y="10500124"/>
            <a:ext cx="5584737" cy="1703866"/>
            <a:chOff x="3874573" y="3816455"/>
            <a:chExt cx="5584737" cy="1703866"/>
          </a:xfrm>
        </p:grpSpPr>
        <p:sp>
          <p:nvSpPr>
            <p:cNvPr id="126" name="Rectángulo 6">
              <a:extLst>
                <a:ext uri="{FF2B5EF4-FFF2-40B4-BE49-F238E27FC236}">
                  <a16:creationId xmlns:a16="http://schemas.microsoft.com/office/drawing/2014/main" id="{92FBAF01-1BB4-9B45-ABD1-4694151EDBE9}"/>
                </a:ext>
              </a:extLst>
            </p:cNvPr>
            <p:cNvSpPr/>
            <p:nvPr/>
          </p:nvSpPr>
          <p:spPr>
            <a:xfrm>
              <a:off x="3874573" y="3816455"/>
              <a:ext cx="530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EAT COOKED FOOD</a:t>
              </a:r>
            </a:p>
          </p:txBody>
        </p:sp>
        <p:sp>
          <p:nvSpPr>
            <p:cNvPr id="127" name="Rectángulo 1050">
              <a:extLst>
                <a:ext uri="{FF2B5EF4-FFF2-40B4-BE49-F238E27FC236}">
                  <a16:creationId xmlns:a16="http://schemas.microsoft.com/office/drawing/2014/main" id="{53450143-756D-E546-82CB-6057D8BAF035}"/>
                </a:ext>
              </a:extLst>
            </p:cNvPr>
            <p:cNvSpPr/>
            <p:nvPr/>
          </p:nvSpPr>
          <p:spPr>
            <a:xfrm>
              <a:off x="3884680" y="4566214"/>
              <a:ext cx="55746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DEC0C3-7751-FF42-A19C-2F1BA01B9EB6}"/>
              </a:ext>
            </a:extLst>
          </p:cNvPr>
          <p:cNvGrpSpPr/>
          <p:nvPr/>
        </p:nvGrpSpPr>
        <p:grpSpPr>
          <a:xfrm>
            <a:off x="13529897" y="10171458"/>
            <a:ext cx="2342654" cy="2342654"/>
            <a:chOff x="5101851" y="34652386"/>
            <a:chExt cx="3493334" cy="3493332"/>
          </a:xfrm>
        </p:grpSpPr>
        <p:sp>
          <p:nvSpPr>
            <p:cNvPr id="37" name="Freeform 174">
              <a:extLst>
                <a:ext uri="{FF2B5EF4-FFF2-40B4-BE49-F238E27FC236}">
                  <a16:creationId xmlns:a16="http://schemas.microsoft.com/office/drawing/2014/main" id="{108768CD-C2FF-2549-8066-F506D2E69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1" y="34652386"/>
              <a:ext cx="3493334" cy="3493332"/>
            </a:xfrm>
            <a:custGeom>
              <a:avLst/>
              <a:gdLst>
                <a:gd name="T0" fmla="*/ 1261 w 1262"/>
                <a:gd name="T1" fmla="*/ 632 h 1262"/>
                <a:gd name="T2" fmla="*/ 1261 w 1262"/>
                <a:gd name="T3" fmla="*/ 632 h 1262"/>
                <a:gd name="T4" fmla="*/ 632 w 1262"/>
                <a:gd name="T5" fmla="*/ 1261 h 1262"/>
                <a:gd name="T6" fmla="*/ 0 w 1262"/>
                <a:gd name="T7" fmla="*/ 632 h 1262"/>
                <a:gd name="T8" fmla="*/ 632 w 1262"/>
                <a:gd name="T9" fmla="*/ 0 h 1262"/>
                <a:gd name="T10" fmla="*/ 1261 w 1262"/>
                <a:gd name="T11" fmla="*/ 63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2">
                  <a:moveTo>
                    <a:pt x="1261" y="632"/>
                  </a:moveTo>
                  <a:lnTo>
                    <a:pt x="1261" y="632"/>
                  </a:lnTo>
                  <a:cubicBezTo>
                    <a:pt x="1261" y="979"/>
                    <a:pt x="979" y="1261"/>
                    <a:pt x="632" y="1261"/>
                  </a:cubicBezTo>
                  <a:cubicBezTo>
                    <a:pt x="281" y="1261"/>
                    <a:pt x="0" y="979"/>
                    <a:pt x="0" y="632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82">
              <a:extLst>
                <a:ext uri="{FF2B5EF4-FFF2-40B4-BE49-F238E27FC236}">
                  <a16:creationId xmlns:a16="http://schemas.microsoft.com/office/drawing/2014/main" id="{E39EF29C-376C-DD49-A845-038DAEBB4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438" y="36118111"/>
              <a:ext cx="1783310" cy="1135948"/>
            </a:xfrm>
            <a:custGeom>
              <a:avLst/>
              <a:gdLst>
                <a:gd name="T0" fmla="*/ 633 w 644"/>
                <a:gd name="T1" fmla="*/ 192 h 410"/>
                <a:gd name="T2" fmla="*/ 633 w 644"/>
                <a:gd name="T3" fmla="*/ 192 h 410"/>
                <a:gd name="T4" fmla="*/ 591 w 644"/>
                <a:gd name="T5" fmla="*/ 192 h 410"/>
                <a:gd name="T6" fmla="*/ 529 w 644"/>
                <a:gd name="T7" fmla="*/ 172 h 410"/>
                <a:gd name="T8" fmla="*/ 306 w 644"/>
                <a:gd name="T9" fmla="*/ 13 h 410"/>
                <a:gd name="T10" fmla="*/ 265 w 644"/>
                <a:gd name="T11" fmla="*/ 13 h 410"/>
                <a:gd name="T12" fmla="*/ 278 w 644"/>
                <a:gd name="T13" fmla="*/ 62 h 410"/>
                <a:gd name="T14" fmla="*/ 333 w 644"/>
                <a:gd name="T15" fmla="*/ 113 h 410"/>
                <a:gd name="T16" fmla="*/ 320 w 644"/>
                <a:gd name="T17" fmla="*/ 148 h 410"/>
                <a:gd name="T18" fmla="*/ 82 w 644"/>
                <a:gd name="T19" fmla="*/ 148 h 410"/>
                <a:gd name="T20" fmla="*/ 55 w 644"/>
                <a:gd name="T21" fmla="*/ 165 h 410"/>
                <a:gd name="T22" fmla="*/ 82 w 644"/>
                <a:gd name="T23" fmla="*/ 196 h 410"/>
                <a:gd name="T24" fmla="*/ 275 w 644"/>
                <a:gd name="T25" fmla="*/ 196 h 410"/>
                <a:gd name="T26" fmla="*/ 285 w 644"/>
                <a:gd name="T27" fmla="*/ 209 h 410"/>
                <a:gd name="T28" fmla="*/ 285 w 644"/>
                <a:gd name="T29" fmla="*/ 209 h 410"/>
                <a:gd name="T30" fmla="*/ 275 w 644"/>
                <a:gd name="T31" fmla="*/ 223 h 410"/>
                <a:gd name="T32" fmla="*/ 31 w 644"/>
                <a:gd name="T33" fmla="*/ 223 h 410"/>
                <a:gd name="T34" fmla="*/ 3 w 644"/>
                <a:gd name="T35" fmla="*/ 240 h 410"/>
                <a:gd name="T36" fmla="*/ 27 w 644"/>
                <a:gd name="T37" fmla="*/ 271 h 410"/>
                <a:gd name="T38" fmla="*/ 278 w 644"/>
                <a:gd name="T39" fmla="*/ 271 h 410"/>
                <a:gd name="T40" fmla="*/ 285 w 644"/>
                <a:gd name="T41" fmla="*/ 282 h 410"/>
                <a:gd name="T42" fmla="*/ 285 w 644"/>
                <a:gd name="T43" fmla="*/ 282 h 410"/>
                <a:gd name="T44" fmla="*/ 278 w 644"/>
                <a:gd name="T45" fmla="*/ 292 h 410"/>
                <a:gd name="T46" fmla="*/ 82 w 644"/>
                <a:gd name="T47" fmla="*/ 292 h 410"/>
                <a:gd name="T48" fmla="*/ 55 w 644"/>
                <a:gd name="T49" fmla="*/ 313 h 410"/>
                <a:gd name="T50" fmla="*/ 82 w 644"/>
                <a:gd name="T51" fmla="*/ 343 h 410"/>
                <a:gd name="T52" fmla="*/ 278 w 644"/>
                <a:gd name="T53" fmla="*/ 343 h 410"/>
                <a:gd name="T54" fmla="*/ 285 w 644"/>
                <a:gd name="T55" fmla="*/ 350 h 410"/>
                <a:gd name="T56" fmla="*/ 285 w 644"/>
                <a:gd name="T57" fmla="*/ 350 h 410"/>
                <a:gd name="T58" fmla="*/ 278 w 644"/>
                <a:gd name="T59" fmla="*/ 361 h 410"/>
                <a:gd name="T60" fmla="*/ 182 w 644"/>
                <a:gd name="T61" fmla="*/ 364 h 410"/>
                <a:gd name="T62" fmla="*/ 158 w 644"/>
                <a:gd name="T63" fmla="*/ 381 h 410"/>
                <a:gd name="T64" fmla="*/ 182 w 644"/>
                <a:gd name="T65" fmla="*/ 405 h 410"/>
                <a:gd name="T66" fmla="*/ 340 w 644"/>
                <a:gd name="T67" fmla="*/ 409 h 410"/>
                <a:gd name="T68" fmla="*/ 371 w 644"/>
                <a:gd name="T69" fmla="*/ 409 h 410"/>
                <a:gd name="T70" fmla="*/ 437 w 644"/>
                <a:gd name="T71" fmla="*/ 409 h 410"/>
                <a:gd name="T72" fmla="*/ 536 w 644"/>
                <a:gd name="T73" fmla="*/ 392 h 410"/>
                <a:gd name="T74" fmla="*/ 567 w 644"/>
                <a:gd name="T75" fmla="*/ 388 h 410"/>
                <a:gd name="T76" fmla="*/ 633 w 644"/>
                <a:gd name="T77" fmla="*/ 388 h 410"/>
                <a:gd name="T78" fmla="*/ 643 w 644"/>
                <a:gd name="T79" fmla="*/ 378 h 410"/>
                <a:gd name="T80" fmla="*/ 643 w 644"/>
                <a:gd name="T81" fmla="*/ 203 h 410"/>
                <a:gd name="T82" fmla="*/ 633 w 644"/>
                <a:gd name="T83" fmla="*/ 19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4" h="410">
                  <a:moveTo>
                    <a:pt x="633" y="192"/>
                  </a:moveTo>
                  <a:lnTo>
                    <a:pt x="633" y="192"/>
                  </a:lnTo>
                  <a:cubicBezTo>
                    <a:pt x="591" y="192"/>
                    <a:pt x="591" y="192"/>
                    <a:pt x="591" y="192"/>
                  </a:cubicBezTo>
                  <a:cubicBezTo>
                    <a:pt x="567" y="192"/>
                    <a:pt x="547" y="185"/>
                    <a:pt x="529" y="172"/>
                  </a:cubicBezTo>
                  <a:cubicBezTo>
                    <a:pt x="450" y="110"/>
                    <a:pt x="306" y="13"/>
                    <a:pt x="306" y="13"/>
                  </a:cubicBezTo>
                  <a:cubicBezTo>
                    <a:pt x="296" y="3"/>
                    <a:pt x="275" y="0"/>
                    <a:pt x="265" y="13"/>
                  </a:cubicBezTo>
                  <a:cubicBezTo>
                    <a:pt x="254" y="31"/>
                    <a:pt x="265" y="48"/>
                    <a:pt x="278" y="62"/>
                  </a:cubicBezTo>
                  <a:cubicBezTo>
                    <a:pt x="278" y="62"/>
                    <a:pt x="316" y="96"/>
                    <a:pt x="333" y="113"/>
                  </a:cubicBezTo>
                  <a:cubicBezTo>
                    <a:pt x="344" y="127"/>
                    <a:pt x="337" y="148"/>
                    <a:pt x="320" y="148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69" y="148"/>
                    <a:pt x="58" y="154"/>
                    <a:pt x="55" y="165"/>
                  </a:cubicBezTo>
                  <a:cubicBezTo>
                    <a:pt x="52" y="182"/>
                    <a:pt x="65" y="196"/>
                    <a:pt x="82" y="196"/>
                  </a:cubicBezTo>
                  <a:cubicBezTo>
                    <a:pt x="275" y="196"/>
                    <a:pt x="275" y="196"/>
                    <a:pt x="275" y="196"/>
                  </a:cubicBezTo>
                  <a:cubicBezTo>
                    <a:pt x="282" y="196"/>
                    <a:pt x="285" y="203"/>
                    <a:pt x="285" y="209"/>
                  </a:cubicBezTo>
                  <a:lnTo>
                    <a:pt x="285" y="209"/>
                  </a:lnTo>
                  <a:cubicBezTo>
                    <a:pt x="285" y="216"/>
                    <a:pt x="282" y="223"/>
                    <a:pt x="275" y="223"/>
                  </a:cubicBezTo>
                  <a:cubicBezTo>
                    <a:pt x="31" y="223"/>
                    <a:pt x="31" y="223"/>
                    <a:pt x="31" y="223"/>
                  </a:cubicBezTo>
                  <a:cubicBezTo>
                    <a:pt x="17" y="223"/>
                    <a:pt x="7" y="230"/>
                    <a:pt x="3" y="240"/>
                  </a:cubicBezTo>
                  <a:cubicBezTo>
                    <a:pt x="0" y="258"/>
                    <a:pt x="14" y="271"/>
                    <a:pt x="27" y="271"/>
                  </a:cubicBezTo>
                  <a:cubicBezTo>
                    <a:pt x="278" y="271"/>
                    <a:pt x="278" y="271"/>
                    <a:pt x="278" y="271"/>
                  </a:cubicBezTo>
                  <a:cubicBezTo>
                    <a:pt x="282" y="271"/>
                    <a:pt x="285" y="275"/>
                    <a:pt x="285" y="282"/>
                  </a:cubicBezTo>
                  <a:lnTo>
                    <a:pt x="285" y="282"/>
                  </a:lnTo>
                  <a:cubicBezTo>
                    <a:pt x="285" y="288"/>
                    <a:pt x="282" y="292"/>
                    <a:pt x="278" y="292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69" y="292"/>
                    <a:pt x="58" y="299"/>
                    <a:pt x="55" y="313"/>
                  </a:cubicBezTo>
                  <a:cubicBezTo>
                    <a:pt x="52" y="326"/>
                    <a:pt x="65" y="343"/>
                    <a:pt x="82" y="343"/>
                  </a:cubicBezTo>
                  <a:cubicBezTo>
                    <a:pt x="278" y="343"/>
                    <a:pt x="278" y="343"/>
                    <a:pt x="278" y="343"/>
                  </a:cubicBezTo>
                  <a:cubicBezTo>
                    <a:pt x="282" y="343"/>
                    <a:pt x="285" y="347"/>
                    <a:pt x="285" y="350"/>
                  </a:cubicBezTo>
                  <a:lnTo>
                    <a:pt x="285" y="350"/>
                  </a:lnTo>
                  <a:cubicBezTo>
                    <a:pt x="285" y="357"/>
                    <a:pt x="282" y="361"/>
                    <a:pt x="278" y="361"/>
                  </a:cubicBezTo>
                  <a:cubicBezTo>
                    <a:pt x="182" y="364"/>
                    <a:pt x="182" y="364"/>
                    <a:pt x="182" y="364"/>
                  </a:cubicBezTo>
                  <a:cubicBezTo>
                    <a:pt x="172" y="364"/>
                    <a:pt x="158" y="371"/>
                    <a:pt x="158" y="381"/>
                  </a:cubicBezTo>
                  <a:cubicBezTo>
                    <a:pt x="158" y="395"/>
                    <a:pt x="168" y="405"/>
                    <a:pt x="182" y="405"/>
                  </a:cubicBezTo>
                  <a:cubicBezTo>
                    <a:pt x="340" y="409"/>
                    <a:pt x="340" y="409"/>
                    <a:pt x="340" y="409"/>
                  </a:cubicBezTo>
                  <a:cubicBezTo>
                    <a:pt x="371" y="409"/>
                    <a:pt x="371" y="409"/>
                    <a:pt x="371" y="409"/>
                  </a:cubicBezTo>
                  <a:cubicBezTo>
                    <a:pt x="437" y="409"/>
                    <a:pt x="437" y="409"/>
                    <a:pt x="437" y="409"/>
                  </a:cubicBezTo>
                  <a:cubicBezTo>
                    <a:pt x="450" y="409"/>
                    <a:pt x="502" y="402"/>
                    <a:pt x="536" y="392"/>
                  </a:cubicBezTo>
                  <a:cubicBezTo>
                    <a:pt x="547" y="392"/>
                    <a:pt x="557" y="388"/>
                    <a:pt x="567" y="388"/>
                  </a:cubicBezTo>
                  <a:cubicBezTo>
                    <a:pt x="633" y="388"/>
                    <a:pt x="633" y="388"/>
                    <a:pt x="633" y="388"/>
                  </a:cubicBezTo>
                  <a:cubicBezTo>
                    <a:pt x="639" y="388"/>
                    <a:pt x="643" y="385"/>
                    <a:pt x="643" y="378"/>
                  </a:cubicBezTo>
                  <a:cubicBezTo>
                    <a:pt x="643" y="203"/>
                    <a:pt x="643" y="203"/>
                    <a:pt x="643" y="203"/>
                  </a:cubicBezTo>
                  <a:cubicBezTo>
                    <a:pt x="643" y="196"/>
                    <a:pt x="639" y="192"/>
                    <a:pt x="633" y="192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83">
              <a:extLst>
                <a:ext uri="{FF2B5EF4-FFF2-40B4-BE49-F238E27FC236}">
                  <a16:creationId xmlns:a16="http://schemas.microsoft.com/office/drawing/2014/main" id="{1ABEB43C-FBDA-4C4A-80BA-5840991E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803" y="35959327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1"/>
                    <a:pt x="38" y="65"/>
                    <a:pt x="24" y="65"/>
                  </a:cubicBezTo>
                  <a:cubicBezTo>
                    <a:pt x="10" y="65"/>
                    <a:pt x="0" y="51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84">
              <a:extLst>
                <a:ext uri="{FF2B5EF4-FFF2-40B4-BE49-F238E27FC236}">
                  <a16:creationId xmlns:a16="http://schemas.microsoft.com/office/drawing/2014/main" id="{52234F6B-F87B-4747-A9B1-38A191BE7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803" y="36228044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5"/>
                    <a:pt x="38" y="65"/>
                    <a:pt x="24" y="65"/>
                  </a:cubicBezTo>
                  <a:cubicBezTo>
                    <a:pt x="10" y="65"/>
                    <a:pt x="0" y="55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85">
              <a:extLst>
                <a:ext uri="{FF2B5EF4-FFF2-40B4-BE49-F238E27FC236}">
                  <a16:creationId xmlns:a16="http://schemas.microsoft.com/office/drawing/2014/main" id="{31F060BD-C1D1-044F-A6D2-CAC165F1A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5" y="35959327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1"/>
                    <a:pt x="38" y="65"/>
                    <a:pt x="24" y="65"/>
                  </a:cubicBezTo>
                  <a:cubicBezTo>
                    <a:pt x="10" y="65"/>
                    <a:pt x="0" y="51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86">
              <a:extLst>
                <a:ext uri="{FF2B5EF4-FFF2-40B4-BE49-F238E27FC236}">
                  <a16:creationId xmlns:a16="http://schemas.microsoft.com/office/drawing/2014/main" id="{D81D21B0-20B3-044F-8D5A-3405B1A04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5" y="36228053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5"/>
                    <a:pt x="38" y="65"/>
                    <a:pt x="24" y="65"/>
                  </a:cubicBezTo>
                  <a:cubicBezTo>
                    <a:pt x="10" y="65"/>
                    <a:pt x="0" y="55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187">
              <a:extLst>
                <a:ext uri="{FF2B5EF4-FFF2-40B4-BE49-F238E27FC236}">
                  <a16:creationId xmlns:a16="http://schemas.microsoft.com/office/drawing/2014/main" id="{3BCBDA80-4564-F641-8D1E-9F475992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232" y="35666189"/>
              <a:ext cx="293146" cy="232070"/>
            </a:xfrm>
            <a:custGeom>
              <a:avLst/>
              <a:gdLst>
                <a:gd name="T0" fmla="*/ 93 w 107"/>
                <a:gd name="T1" fmla="*/ 83 h 84"/>
                <a:gd name="T2" fmla="*/ 93 w 107"/>
                <a:gd name="T3" fmla="*/ 83 h 84"/>
                <a:gd name="T4" fmla="*/ 14 w 107"/>
                <a:gd name="T5" fmla="*/ 83 h 84"/>
                <a:gd name="T6" fmla="*/ 0 w 107"/>
                <a:gd name="T7" fmla="*/ 69 h 84"/>
                <a:gd name="T8" fmla="*/ 0 w 107"/>
                <a:gd name="T9" fmla="*/ 14 h 84"/>
                <a:gd name="T10" fmla="*/ 14 w 107"/>
                <a:gd name="T11" fmla="*/ 0 h 84"/>
                <a:gd name="T12" fmla="*/ 93 w 107"/>
                <a:gd name="T13" fmla="*/ 0 h 84"/>
                <a:gd name="T14" fmla="*/ 106 w 107"/>
                <a:gd name="T15" fmla="*/ 14 h 84"/>
                <a:gd name="T16" fmla="*/ 106 w 107"/>
                <a:gd name="T17" fmla="*/ 69 h 84"/>
                <a:gd name="T18" fmla="*/ 93 w 107"/>
                <a:gd name="T1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84">
                  <a:moveTo>
                    <a:pt x="93" y="83"/>
                  </a:moveTo>
                  <a:lnTo>
                    <a:pt x="93" y="83"/>
                  </a:lnTo>
                  <a:cubicBezTo>
                    <a:pt x="14" y="83"/>
                    <a:pt x="14" y="83"/>
                    <a:pt x="14" y="83"/>
                  </a:cubicBezTo>
                  <a:cubicBezTo>
                    <a:pt x="7" y="83"/>
                    <a:pt x="0" y="79"/>
                    <a:pt x="0" y="6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0" y="0"/>
                    <a:pt x="106" y="7"/>
                    <a:pt x="106" y="14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6" y="79"/>
                    <a:pt x="100" y="83"/>
                    <a:pt x="93" y="83"/>
                  </a:cubicBezTo>
                </a:path>
              </a:pathLst>
            </a:custGeom>
            <a:solidFill>
              <a:srgbClr val="53AB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88">
              <a:extLst>
                <a:ext uri="{FF2B5EF4-FFF2-40B4-BE49-F238E27FC236}">
                  <a16:creationId xmlns:a16="http://schemas.microsoft.com/office/drawing/2014/main" id="{1C72D132-964F-D64C-B503-794AB64EE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88" y="35556286"/>
              <a:ext cx="1368019" cy="549654"/>
            </a:xfrm>
            <a:custGeom>
              <a:avLst/>
              <a:gdLst>
                <a:gd name="T0" fmla="*/ 48 w 496"/>
                <a:gd name="T1" fmla="*/ 196 h 197"/>
                <a:gd name="T2" fmla="*/ 48 w 496"/>
                <a:gd name="T3" fmla="*/ 196 h 197"/>
                <a:gd name="T4" fmla="*/ 7 w 496"/>
                <a:gd name="T5" fmla="*/ 172 h 197"/>
                <a:gd name="T6" fmla="*/ 27 w 496"/>
                <a:gd name="T7" fmla="*/ 114 h 197"/>
                <a:gd name="T8" fmla="*/ 257 w 496"/>
                <a:gd name="T9" fmla="*/ 7 h 197"/>
                <a:gd name="T10" fmla="*/ 275 w 496"/>
                <a:gd name="T11" fmla="*/ 0 h 197"/>
                <a:gd name="T12" fmla="*/ 453 w 496"/>
                <a:gd name="T13" fmla="*/ 0 h 197"/>
                <a:gd name="T14" fmla="*/ 495 w 496"/>
                <a:gd name="T15" fmla="*/ 45 h 197"/>
                <a:gd name="T16" fmla="*/ 453 w 496"/>
                <a:gd name="T17" fmla="*/ 86 h 197"/>
                <a:gd name="T18" fmla="*/ 285 w 496"/>
                <a:gd name="T19" fmla="*/ 86 h 197"/>
                <a:gd name="T20" fmla="*/ 65 w 496"/>
                <a:gd name="T21" fmla="*/ 189 h 197"/>
                <a:gd name="T22" fmla="*/ 48 w 496"/>
                <a:gd name="T23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197">
                  <a:moveTo>
                    <a:pt x="48" y="196"/>
                  </a:moveTo>
                  <a:lnTo>
                    <a:pt x="48" y="196"/>
                  </a:lnTo>
                  <a:cubicBezTo>
                    <a:pt x="31" y="196"/>
                    <a:pt x="17" y="186"/>
                    <a:pt x="7" y="172"/>
                  </a:cubicBezTo>
                  <a:cubicBezTo>
                    <a:pt x="0" y="148"/>
                    <a:pt x="7" y="124"/>
                    <a:pt x="27" y="114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61" y="4"/>
                    <a:pt x="268" y="0"/>
                    <a:pt x="275" y="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77" y="0"/>
                    <a:pt x="495" y="21"/>
                    <a:pt x="495" y="45"/>
                  </a:cubicBezTo>
                  <a:cubicBezTo>
                    <a:pt x="495" y="69"/>
                    <a:pt x="477" y="86"/>
                    <a:pt x="453" y="86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58" y="193"/>
                    <a:pt x="51" y="196"/>
                    <a:pt x="48" y="196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E6AFD1F-4EA9-6948-BBDD-BC096EE78759}"/>
              </a:ext>
            </a:extLst>
          </p:cNvPr>
          <p:cNvGrpSpPr/>
          <p:nvPr/>
        </p:nvGrpSpPr>
        <p:grpSpPr>
          <a:xfrm>
            <a:off x="13529897" y="7079537"/>
            <a:ext cx="2342654" cy="2350846"/>
            <a:chOff x="5101852" y="29522343"/>
            <a:chExt cx="3493335" cy="3505554"/>
          </a:xfrm>
        </p:grpSpPr>
        <p:sp>
          <p:nvSpPr>
            <p:cNvPr id="47" name="Freeform 154">
              <a:extLst>
                <a:ext uri="{FF2B5EF4-FFF2-40B4-BE49-F238E27FC236}">
                  <a16:creationId xmlns:a16="http://schemas.microsoft.com/office/drawing/2014/main" id="{B05DAFA5-8E7F-4245-AB49-170E73EF3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29522343"/>
              <a:ext cx="3493335" cy="3505554"/>
            </a:xfrm>
            <a:custGeom>
              <a:avLst/>
              <a:gdLst>
                <a:gd name="T0" fmla="*/ 1261 w 1262"/>
                <a:gd name="T1" fmla="*/ 632 h 1266"/>
                <a:gd name="T2" fmla="*/ 1261 w 1262"/>
                <a:gd name="T3" fmla="*/ 632 h 1266"/>
                <a:gd name="T4" fmla="*/ 632 w 1262"/>
                <a:gd name="T5" fmla="*/ 1265 h 1266"/>
                <a:gd name="T6" fmla="*/ 0 w 1262"/>
                <a:gd name="T7" fmla="*/ 632 h 1266"/>
                <a:gd name="T8" fmla="*/ 632 w 1262"/>
                <a:gd name="T9" fmla="*/ 0 h 1266"/>
                <a:gd name="T10" fmla="*/ 1261 w 1262"/>
                <a:gd name="T11" fmla="*/ 63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6">
                  <a:moveTo>
                    <a:pt x="1261" y="632"/>
                  </a:moveTo>
                  <a:lnTo>
                    <a:pt x="1261" y="632"/>
                  </a:lnTo>
                  <a:cubicBezTo>
                    <a:pt x="1261" y="983"/>
                    <a:pt x="979" y="1265"/>
                    <a:pt x="632" y="1265"/>
                  </a:cubicBezTo>
                  <a:cubicBezTo>
                    <a:pt x="281" y="1265"/>
                    <a:pt x="0" y="983"/>
                    <a:pt x="0" y="632"/>
                  </a:cubicBezTo>
                  <a:cubicBezTo>
                    <a:pt x="0" y="285"/>
                    <a:pt x="281" y="0"/>
                    <a:pt x="632" y="0"/>
                  </a:cubicBezTo>
                  <a:cubicBezTo>
                    <a:pt x="979" y="0"/>
                    <a:pt x="1261" y="285"/>
                    <a:pt x="1261" y="6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89">
              <a:extLst>
                <a:ext uri="{FF2B5EF4-FFF2-40B4-BE49-F238E27FC236}">
                  <a16:creationId xmlns:a16="http://schemas.microsoft.com/office/drawing/2014/main" id="{3B89B7C4-2D99-984D-A343-ED1269E86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9082" y="31733164"/>
              <a:ext cx="1758882" cy="684010"/>
            </a:xfrm>
            <a:custGeom>
              <a:avLst/>
              <a:gdLst>
                <a:gd name="T0" fmla="*/ 3 w 637"/>
                <a:gd name="T1" fmla="*/ 45 h 249"/>
                <a:gd name="T2" fmla="*/ 3 w 637"/>
                <a:gd name="T3" fmla="*/ 45 h 249"/>
                <a:gd name="T4" fmla="*/ 27 w 637"/>
                <a:gd name="T5" fmla="*/ 86 h 249"/>
                <a:gd name="T6" fmla="*/ 220 w 637"/>
                <a:gd name="T7" fmla="*/ 220 h 249"/>
                <a:gd name="T8" fmla="*/ 481 w 637"/>
                <a:gd name="T9" fmla="*/ 196 h 249"/>
                <a:gd name="T10" fmla="*/ 516 w 637"/>
                <a:gd name="T11" fmla="*/ 237 h 249"/>
                <a:gd name="T12" fmla="*/ 547 w 637"/>
                <a:gd name="T13" fmla="*/ 237 h 249"/>
                <a:gd name="T14" fmla="*/ 629 w 637"/>
                <a:gd name="T15" fmla="*/ 155 h 249"/>
                <a:gd name="T16" fmla="*/ 629 w 637"/>
                <a:gd name="T17" fmla="*/ 127 h 249"/>
                <a:gd name="T18" fmla="*/ 523 w 637"/>
                <a:gd name="T19" fmla="*/ 31 h 249"/>
                <a:gd name="T20" fmla="*/ 388 w 637"/>
                <a:gd name="T21" fmla="*/ 11 h 249"/>
                <a:gd name="T22" fmla="*/ 227 w 637"/>
                <a:gd name="T23" fmla="*/ 17 h 249"/>
                <a:gd name="T24" fmla="*/ 299 w 637"/>
                <a:gd name="T25" fmla="*/ 66 h 249"/>
                <a:gd name="T26" fmla="*/ 275 w 637"/>
                <a:gd name="T27" fmla="*/ 103 h 249"/>
                <a:gd name="T28" fmla="*/ 175 w 637"/>
                <a:gd name="T29" fmla="*/ 96 h 249"/>
                <a:gd name="T30" fmla="*/ 3 w 637"/>
                <a:gd name="T31" fmla="*/ 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7" h="249">
                  <a:moveTo>
                    <a:pt x="3" y="45"/>
                  </a:moveTo>
                  <a:lnTo>
                    <a:pt x="3" y="45"/>
                  </a:lnTo>
                  <a:cubicBezTo>
                    <a:pt x="3" y="45"/>
                    <a:pt x="0" y="66"/>
                    <a:pt x="27" y="86"/>
                  </a:cubicBezTo>
                  <a:cubicBezTo>
                    <a:pt x="55" y="107"/>
                    <a:pt x="196" y="217"/>
                    <a:pt x="220" y="220"/>
                  </a:cubicBezTo>
                  <a:cubicBezTo>
                    <a:pt x="247" y="220"/>
                    <a:pt x="471" y="193"/>
                    <a:pt x="481" y="196"/>
                  </a:cubicBezTo>
                  <a:cubicBezTo>
                    <a:pt x="488" y="200"/>
                    <a:pt x="505" y="220"/>
                    <a:pt x="516" y="237"/>
                  </a:cubicBezTo>
                  <a:cubicBezTo>
                    <a:pt x="523" y="248"/>
                    <a:pt x="536" y="248"/>
                    <a:pt x="547" y="237"/>
                  </a:cubicBezTo>
                  <a:cubicBezTo>
                    <a:pt x="629" y="155"/>
                    <a:pt x="629" y="155"/>
                    <a:pt x="629" y="155"/>
                  </a:cubicBezTo>
                  <a:cubicBezTo>
                    <a:pt x="636" y="145"/>
                    <a:pt x="636" y="134"/>
                    <a:pt x="629" y="127"/>
                  </a:cubicBezTo>
                  <a:cubicBezTo>
                    <a:pt x="602" y="100"/>
                    <a:pt x="543" y="48"/>
                    <a:pt x="523" y="31"/>
                  </a:cubicBezTo>
                  <a:cubicBezTo>
                    <a:pt x="488" y="7"/>
                    <a:pt x="430" y="11"/>
                    <a:pt x="388" y="11"/>
                  </a:cubicBezTo>
                  <a:cubicBezTo>
                    <a:pt x="333" y="7"/>
                    <a:pt x="237" y="0"/>
                    <a:pt x="227" y="17"/>
                  </a:cubicBezTo>
                  <a:cubicBezTo>
                    <a:pt x="220" y="35"/>
                    <a:pt x="234" y="48"/>
                    <a:pt x="299" y="66"/>
                  </a:cubicBezTo>
                  <a:cubicBezTo>
                    <a:pt x="337" y="76"/>
                    <a:pt x="306" y="103"/>
                    <a:pt x="275" y="103"/>
                  </a:cubicBezTo>
                  <a:cubicBezTo>
                    <a:pt x="251" y="107"/>
                    <a:pt x="206" y="107"/>
                    <a:pt x="175" y="96"/>
                  </a:cubicBezTo>
                  <a:cubicBezTo>
                    <a:pt x="144" y="83"/>
                    <a:pt x="27" y="7"/>
                    <a:pt x="3" y="45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90">
              <a:extLst>
                <a:ext uri="{FF2B5EF4-FFF2-40B4-BE49-F238E27FC236}">
                  <a16:creationId xmlns:a16="http://schemas.microsoft.com/office/drawing/2014/main" id="{433FE0FE-5549-A645-92DC-3B0F07E8D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945" y="31195728"/>
              <a:ext cx="293147" cy="476360"/>
            </a:xfrm>
            <a:custGeom>
              <a:avLst/>
              <a:gdLst>
                <a:gd name="T0" fmla="*/ 106 w 107"/>
                <a:gd name="T1" fmla="*/ 117 h 173"/>
                <a:gd name="T2" fmla="*/ 106 w 107"/>
                <a:gd name="T3" fmla="*/ 117 h 173"/>
                <a:gd name="T4" fmla="*/ 55 w 107"/>
                <a:gd name="T5" fmla="*/ 172 h 173"/>
                <a:gd name="T6" fmla="*/ 0 w 107"/>
                <a:gd name="T7" fmla="*/ 117 h 173"/>
                <a:gd name="T8" fmla="*/ 55 w 107"/>
                <a:gd name="T9" fmla="*/ 0 h 173"/>
                <a:gd name="T10" fmla="*/ 106 w 107"/>
                <a:gd name="T11" fmla="*/ 11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73">
                  <a:moveTo>
                    <a:pt x="106" y="117"/>
                  </a:moveTo>
                  <a:lnTo>
                    <a:pt x="106" y="117"/>
                  </a:lnTo>
                  <a:cubicBezTo>
                    <a:pt x="106" y="148"/>
                    <a:pt x="82" y="172"/>
                    <a:pt x="55" y="172"/>
                  </a:cubicBezTo>
                  <a:cubicBezTo>
                    <a:pt x="24" y="172"/>
                    <a:pt x="0" y="148"/>
                    <a:pt x="0" y="117"/>
                  </a:cubicBezTo>
                  <a:cubicBezTo>
                    <a:pt x="0" y="89"/>
                    <a:pt x="55" y="0"/>
                    <a:pt x="55" y="0"/>
                  </a:cubicBezTo>
                  <a:cubicBezTo>
                    <a:pt x="55" y="0"/>
                    <a:pt x="106" y="89"/>
                    <a:pt x="106" y="117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191">
              <a:extLst>
                <a:ext uri="{FF2B5EF4-FFF2-40B4-BE49-F238E27FC236}">
                  <a16:creationId xmlns:a16="http://schemas.microsoft.com/office/drawing/2014/main" id="{0F9EB329-4D86-A441-93FC-4C9341ECB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374" y="30853723"/>
              <a:ext cx="317576" cy="317576"/>
            </a:xfrm>
            <a:custGeom>
              <a:avLst/>
              <a:gdLst>
                <a:gd name="T0" fmla="*/ 4 w 115"/>
                <a:gd name="T1" fmla="*/ 69 h 114"/>
                <a:gd name="T2" fmla="*/ 4 w 115"/>
                <a:gd name="T3" fmla="*/ 69 h 114"/>
                <a:gd name="T4" fmla="*/ 45 w 115"/>
                <a:gd name="T5" fmla="*/ 107 h 114"/>
                <a:gd name="T6" fmla="*/ 62 w 115"/>
                <a:gd name="T7" fmla="*/ 107 h 114"/>
                <a:gd name="T8" fmla="*/ 107 w 115"/>
                <a:gd name="T9" fmla="*/ 65 h 114"/>
                <a:gd name="T10" fmla="*/ 107 w 115"/>
                <a:gd name="T11" fmla="*/ 48 h 114"/>
                <a:gd name="T12" fmla="*/ 66 w 115"/>
                <a:gd name="T13" fmla="*/ 7 h 114"/>
                <a:gd name="T14" fmla="*/ 48 w 115"/>
                <a:gd name="T15" fmla="*/ 7 h 114"/>
                <a:gd name="T16" fmla="*/ 4 w 115"/>
                <a:gd name="T17" fmla="*/ 52 h 114"/>
                <a:gd name="T18" fmla="*/ 4 w 115"/>
                <a:gd name="T1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4">
                  <a:moveTo>
                    <a:pt x="4" y="69"/>
                  </a:moveTo>
                  <a:lnTo>
                    <a:pt x="4" y="69"/>
                  </a:lnTo>
                  <a:cubicBezTo>
                    <a:pt x="45" y="107"/>
                    <a:pt x="45" y="107"/>
                    <a:pt x="45" y="107"/>
                  </a:cubicBezTo>
                  <a:cubicBezTo>
                    <a:pt x="52" y="113"/>
                    <a:pt x="59" y="113"/>
                    <a:pt x="62" y="107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4" y="58"/>
                    <a:pt x="114" y="52"/>
                    <a:pt x="107" y="48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2" y="0"/>
                    <a:pt x="55" y="0"/>
                    <a:pt x="48" y="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5"/>
                    <a:pt x="0" y="62"/>
                    <a:pt x="4" y="69"/>
                  </a:cubicBezTo>
                </a:path>
              </a:pathLst>
            </a:custGeom>
            <a:solidFill>
              <a:srgbClr val="36BC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192">
              <a:extLst>
                <a:ext uri="{FF2B5EF4-FFF2-40B4-BE49-F238E27FC236}">
                  <a16:creationId xmlns:a16="http://schemas.microsoft.com/office/drawing/2014/main" id="{33F96EA6-6164-E14E-9074-37BFCABC7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374" y="30133066"/>
              <a:ext cx="1050444" cy="1050443"/>
            </a:xfrm>
            <a:custGeom>
              <a:avLst/>
              <a:gdLst>
                <a:gd name="T0" fmla="*/ 175 w 379"/>
                <a:gd name="T1" fmla="*/ 13 h 379"/>
                <a:gd name="T2" fmla="*/ 175 w 379"/>
                <a:gd name="T3" fmla="*/ 13 h 379"/>
                <a:gd name="T4" fmla="*/ 20 w 379"/>
                <a:gd name="T5" fmla="*/ 168 h 379"/>
                <a:gd name="T6" fmla="*/ 24 w 379"/>
                <a:gd name="T7" fmla="*/ 240 h 379"/>
                <a:gd name="T8" fmla="*/ 137 w 379"/>
                <a:gd name="T9" fmla="*/ 354 h 379"/>
                <a:gd name="T10" fmla="*/ 209 w 379"/>
                <a:gd name="T11" fmla="*/ 357 h 379"/>
                <a:gd name="T12" fmla="*/ 361 w 379"/>
                <a:gd name="T13" fmla="*/ 203 h 379"/>
                <a:gd name="T14" fmla="*/ 361 w 379"/>
                <a:gd name="T15" fmla="*/ 144 h 379"/>
                <a:gd name="T16" fmla="*/ 234 w 379"/>
                <a:gd name="T17" fmla="*/ 17 h 379"/>
                <a:gd name="T18" fmla="*/ 175 w 379"/>
                <a:gd name="T19" fmla="*/ 1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379">
                  <a:moveTo>
                    <a:pt x="175" y="13"/>
                  </a:moveTo>
                  <a:lnTo>
                    <a:pt x="175" y="13"/>
                  </a:lnTo>
                  <a:cubicBezTo>
                    <a:pt x="20" y="168"/>
                    <a:pt x="20" y="168"/>
                    <a:pt x="20" y="168"/>
                  </a:cubicBezTo>
                  <a:cubicBezTo>
                    <a:pt x="0" y="192"/>
                    <a:pt x="0" y="216"/>
                    <a:pt x="24" y="240"/>
                  </a:cubicBezTo>
                  <a:cubicBezTo>
                    <a:pt x="137" y="354"/>
                    <a:pt x="137" y="354"/>
                    <a:pt x="137" y="354"/>
                  </a:cubicBezTo>
                  <a:cubicBezTo>
                    <a:pt x="161" y="378"/>
                    <a:pt x="185" y="378"/>
                    <a:pt x="209" y="357"/>
                  </a:cubicBezTo>
                  <a:cubicBezTo>
                    <a:pt x="361" y="203"/>
                    <a:pt x="361" y="203"/>
                    <a:pt x="361" y="203"/>
                  </a:cubicBezTo>
                  <a:cubicBezTo>
                    <a:pt x="378" y="189"/>
                    <a:pt x="378" y="161"/>
                    <a:pt x="361" y="144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16" y="0"/>
                    <a:pt x="189" y="0"/>
                    <a:pt x="175" y="13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193">
              <a:extLst>
                <a:ext uri="{FF2B5EF4-FFF2-40B4-BE49-F238E27FC236}">
                  <a16:creationId xmlns:a16="http://schemas.microsoft.com/office/drawing/2014/main" id="{CDF5098C-A17E-C94F-9859-49734AE6E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587" y="30316287"/>
              <a:ext cx="671799" cy="671791"/>
            </a:xfrm>
            <a:custGeom>
              <a:avLst/>
              <a:gdLst>
                <a:gd name="T0" fmla="*/ 6 w 241"/>
                <a:gd name="T1" fmla="*/ 131 h 242"/>
                <a:gd name="T2" fmla="*/ 6 w 241"/>
                <a:gd name="T3" fmla="*/ 131 h 242"/>
                <a:gd name="T4" fmla="*/ 110 w 241"/>
                <a:gd name="T5" fmla="*/ 234 h 242"/>
                <a:gd name="T6" fmla="*/ 130 w 241"/>
                <a:gd name="T7" fmla="*/ 234 h 242"/>
                <a:gd name="T8" fmla="*/ 233 w 241"/>
                <a:gd name="T9" fmla="*/ 131 h 242"/>
                <a:gd name="T10" fmla="*/ 233 w 241"/>
                <a:gd name="T11" fmla="*/ 107 h 242"/>
                <a:gd name="T12" fmla="*/ 130 w 241"/>
                <a:gd name="T13" fmla="*/ 7 h 242"/>
                <a:gd name="T14" fmla="*/ 110 w 241"/>
                <a:gd name="T15" fmla="*/ 7 h 242"/>
                <a:gd name="T16" fmla="*/ 6 w 241"/>
                <a:gd name="T17" fmla="*/ 110 h 242"/>
                <a:gd name="T18" fmla="*/ 6 w 241"/>
                <a:gd name="T19" fmla="*/ 13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242">
                  <a:moveTo>
                    <a:pt x="6" y="131"/>
                  </a:moveTo>
                  <a:lnTo>
                    <a:pt x="6" y="131"/>
                  </a:lnTo>
                  <a:cubicBezTo>
                    <a:pt x="110" y="234"/>
                    <a:pt x="110" y="234"/>
                    <a:pt x="110" y="234"/>
                  </a:cubicBezTo>
                  <a:cubicBezTo>
                    <a:pt x="113" y="241"/>
                    <a:pt x="123" y="241"/>
                    <a:pt x="130" y="234"/>
                  </a:cubicBezTo>
                  <a:cubicBezTo>
                    <a:pt x="233" y="131"/>
                    <a:pt x="233" y="131"/>
                    <a:pt x="233" y="131"/>
                  </a:cubicBezTo>
                  <a:cubicBezTo>
                    <a:pt x="240" y="124"/>
                    <a:pt x="240" y="114"/>
                    <a:pt x="233" y="10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27" y="0"/>
                    <a:pt x="116" y="0"/>
                    <a:pt x="110" y="7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7"/>
                    <a:pt x="0" y="124"/>
                    <a:pt x="6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194">
              <a:extLst>
                <a:ext uri="{FF2B5EF4-FFF2-40B4-BE49-F238E27FC236}">
                  <a16:creationId xmlns:a16="http://schemas.microsoft.com/office/drawing/2014/main" id="{65A51305-3DF4-F848-A59B-235AABBA3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7" y="30523929"/>
              <a:ext cx="268718" cy="268718"/>
            </a:xfrm>
            <a:custGeom>
              <a:avLst/>
              <a:gdLst>
                <a:gd name="T0" fmla="*/ 3 w 97"/>
                <a:gd name="T1" fmla="*/ 24 h 97"/>
                <a:gd name="T2" fmla="*/ 3 w 97"/>
                <a:gd name="T3" fmla="*/ 24 h 97"/>
                <a:gd name="T4" fmla="*/ 72 w 97"/>
                <a:gd name="T5" fmla="*/ 92 h 97"/>
                <a:gd name="T6" fmla="*/ 79 w 97"/>
                <a:gd name="T7" fmla="*/ 92 h 97"/>
                <a:gd name="T8" fmla="*/ 96 w 97"/>
                <a:gd name="T9" fmla="*/ 79 h 97"/>
                <a:gd name="T10" fmla="*/ 96 w 97"/>
                <a:gd name="T11" fmla="*/ 72 h 97"/>
                <a:gd name="T12" fmla="*/ 24 w 97"/>
                <a:gd name="T13" fmla="*/ 0 h 97"/>
                <a:gd name="T14" fmla="*/ 17 w 97"/>
                <a:gd name="T15" fmla="*/ 0 h 97"/>
                <a:gd name="T16" fmla="*/ 3 w 97"/>
                <a:gd name="T17" fmla="*/ 17 h 97"/>
                <a:gd name="T18" fmla="*/ 3 w 97"/>
                <a:gd name="T1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3" y="24"/>
                  </a:moveTo>
                  <a:lnTo>
                    <a:pt x="3" y="24"/>
                  </a:lnTo>
                  <a:cubicBezTo>
                    <a:pt x="72" y="92"/>
                    <a:pt x="72" y="92"/>
                    <a:pt x="72" y="92"/>
                  </a:cubicBezTo>
                  <a:cubicBezTo>
                    <a:pt x="75" y="96"/>
                    <a:pt x="75" y="96"/>
                    <a:pt x="79" y="92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75"/>
                    <a:pt x="96" y="75"/>
                    <a:pt x="96" y="7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17" y="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7"/>
                    <a:pt x="0" y="20"/>
                    <a:pt x="3" y="24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:a16="http://schemas.microsoft.com/office/drawing/2014/main" id="{F2AE755B-7999-F94E-80AE-60837187F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7" y="30523929"/>
              <a:ext cx="268718" cy="268718"/>
            </a:xfrm>
            <a:custGeom>
              <a:avLst/>
              <a:gdLst>
                <a:gd name="T0" fmla="*/ 72 w 97"/>
                <a:gd name="T1" fmla="*/ 0 h 97"/>
                <a:gd name="T2" fmla="*/ 72 w 97"/>
                <a:gd name="T3" fmla="*/ 0 h 97"/>
                <a:gd name="T4" fmla="*/ 3 w 97"/>
                <a:gd name="T5" fmla="*/ 72 h 97"/>
                <a:gd name="T6" fmla="*/ 3 w 97"/>
                <a:gd name="T7" fmla="*/ 79 h 97"/>
                <a:gd name="T8" fmla="*/ 17 w 97"/>
                <a:gd name="T9" fmla="*/ 92 h 97"/>
                <a:gd name="T10" fmla="*/ 24 w 97"/>
                <a:gd name="T11" fmla="*/ 92 h 97"/>
                <a:gd name="T12" fmla="*/ 96 w 97"/>
                <a:gd name="T13" fmla="*/ 24 h 97"/>
                <a:gd name="T14" fmla="*/ 96 w 97"/>
                <a:gd name="T15" fmla="*/ 17 h 97"/>
                <a:gd name="T16" fmla="*/ 79 w 97"/>
                <a:gd name="T17" fmla="*/ 0 h 97"/>
                <a:gd name="T18" fmla="*/ 72 w 97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72" y="0"/>
                  </a:moveTo>
                  <a:lnTo>
                    <a:pt x="72" y="0"/>
                  </a:lnTo>
                  <a:cubicBezTo>
                    <a:pt x="3" y="72"/>
                    <a:pt x="3" y="72"/>
                    <a:pt x="3" y="72"/>
                  </a:cubicBezTo>
                  <a:cubicBezTo>
                    <a:pt x="0" y="75"/>
                    <a:pt x="0" y="75"/>
                    <a:pt x="3" y="79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20" y="96"/>
                    <a:pt x="20" y="96"/>
                    <a:pt x="24" y="9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0"/>
                    <a:pt x="96" y="17"/>
                    <a:pt x="96" y="17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5" y="0"/>
                    <a:pt x="75" y="0"/>
                    <a:pt x="72" y="0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99280E7-F067-CA48-8DD6-FDA65C48C622}"/>
              </a:ext>
            </a:extLst>
          </p:cNvPr>
          <p:cNvGrpSpPr/>
          <p:nvPr/>
        </p:nvGrpSpPr>
        <p:grpSpPr>
          <a:xfrm>
            <a:off x="13529897" y="4031385"/>
            <a:ext cx="2342654" cy="2342654"/>
            <a:chOff x="5101852" y="24465557"/>
            <a:chExt cx="3493335" cy="3493335"/>
          </a:xfrm>
        </p:grpSpPr>
        <p:sp>
          <p:nvSpPr>
            <p:cNvPr id="56" name="Freeform 153">
              <a:extLst>
                <a:ext uri="{FF2B5EF4-FFF2-40B4-BE49-F238E27FC236}">
                  <a16:creationId xmlns:a16="http://schemas.microsoft.com/office/drawing/2014/main" id="{17ACA811-A5CE-984E-A86E-9D66B920F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24465557"/>
              <a:ext cx="3493335" cy="3493335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196">
              <a:extLst>
                <a:ext uri="{FF2B5EF4-FFF2-40B4-BE49-F238E27FC236}">
                  <a16:creationId xmlns:a16="http://schemas.microsoft.com/office/drawing/2014/main" id="{78A1A405-35F5-D144-A96B-F74E0867C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372" y="25809147"/>
              <a:ext cx="1258085" cy="842802"/>
            </a:xfrm>
            <a:custGeom>
              <a:avLst/>
              <a:gdLst>
                <a:gd name="T0" fmla="*/ 454 w 455"/>
                <a:gd name="T1" fmla="*/ 275 h 303"/>
                <a:gd name="T2" fmla="*/ 454 w 455"/>
                <a:gd name="T3" fmla="*/ 275 h 303"/>
                <a:gd name="T4" fmla="*/ 224 w 455"/>
                <a:gd name="T5" fmla="*/ 299 h 303"/>
                <a:gd name="T6" fmla="*/ 0 w 455"/>
                <a:gd name="T7" fmla="*/ 275 h 303"/>
                <a:gd name="T8" fmla="*/ 0 w 455"/>
                <a:gd name="T9" fmla="*/ 31 h 303"/>
                <a:gd name="T10" fmla="*/ 224 w 455"/>
                <a:gd name="T11" fmla="*/ 0 h 303"/>
                <a:gd name="T12" fmla="*/ 454 w 455"/>
                <a:gd name="T13" fmla="*/ 31 h 303"/>
                <a:gd name="T14" fmla="*/ 454 w 455"/>
                <a:gd name="T15" fmla="*/ 2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303">
                  <a:moveTo>
                    <a:pt x="454" y="275"/>
                  </a:moveTo>
                  <a:lnTo>
                    <a:pt x="454" y="275"/>
                  </a:lnTo>
                  <a:cubicBezTo>
                    <a:pt x="454" y="275"/>
                    <a:pt x="351" y="302"/>
                    <a:pt x="224" y="299"/>
                  </a:cubicBezTo>
                  <a:cubicBezTo>
                    <a:pt x="121" y="295"/>
                    <a:pt x="0" y="275"/>
                    <a:pt x="0" y="27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14" y="0"/>
                    <a:pt x="224" y="0"/>
                  </a:cubicBezTo>
                  <a:cubicBezTo>
                    <a:pt x="351" y="3"/>
                    <a:pt x="454" y="31"/>
                    <a:pt x="454" y="31"/>
                  </a:cubicBezTo>
                  <a:lnTo>
                    <a:pt x="454" y="275"/>
                  </a:lnTo>
                </a:path>
              </a:pathLst>
            </a:custGeom>
            <a:solidFill>
              <a:srgbClr val="8EEF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97">
              <a:extLst>
                <a:ext uri="{FF2B5EF4-FFF2-40B4-BE49-F238E27FC236}">
                  <a16:creationId xmlns:a16="http://schemas.microsoft.com/office/drawing/2014/main" id="{B8D37486-D458-5946-B110-44D1D804E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943" y="25833576"/>
              <a:ext cx="85497" cy="793944"/>
            </a:xfrm>
            <a:custGeom>
              <a:avLst/>
              <a:gdLst>
                <a:gd name="T0" fmla="*/ 21 w 29"/>
                <a:gd name="T1" fmla="*/ 285 h 286"/>
                <a:gd name="T2" fmla="*/ 21 w 29"/>
                <a:gd name="T3" fmla="*/ 285 h 286"/>
                <a:gd name="T4" fmla="*/ 7 w 29"/>
                <a:gd name="T5" fmla="*/ 285 h 286"/>
                <a:gd name="T6" fmla="*/ 0 w 29"/>
                <a:gd name="T7" fmla="*/ 279 h 286"/>
                <a:gd name="T8" fmla="*/ 0 w 29"/>
                <a:gd name="T9" fmla="*/ 7 h 286"/>
                <a:gd name="T10" fmla="*/ 7 w 29"/>
                <a:gd name="T11" fmla="*/ 0 h 286"/>
                <a:gd name="T12" fmla="*/ 21 w 29"/>
                <a:gd name="T13" fmla="*/ 0 h 286"/>
                <a:gd name="T14" fmla="*/ 28 w 29"/>
                <a:gd name="T15" fmla="*/ 7 h 286"/>
                <a:gd name="T16" fmla="*/ 28 w 29"/>
                <a:gd name="T17" fmla="*/ 279 h 286"/>
                <a:gd name="T18" fmla="*/ 21 w 29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86">
                  <a:moveTo>
                    <a:pt x="21" y="285"/>
                  </a:moveTo>
                  <a:lnTo>
                    <a:pt x="21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8" y="4"/>
                    <a:pt x="28" y="7"/>
                  </a:cubicBezTo>
                  <a:cubicBezTo>
                    <a:pt x="28" y="279"/>
                    <a:pt x="28" y="279"/>
                    <a:pt x="28" y="279"/>
                  </a:cubicBezTo>
                  <a:cubicBezTo>
                    <a:pt x="28" y="282"/>
                    <a:pt x="24" y="285"/>
                    <a:pt x="21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198">
              <a:extLst>
                <a:ext uri="{FF2B5EF4-FFF2-40B4-BE49-F238E27FC236}">
                  <a16:creationId xmlns:a16="http://schemas.microsoft.com/office/drawing/2014/main" id="{E0C7388F-D313-FB47-ABA3-05933711D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7028" y="25833576"/>
              <a:ext cx="73287" cy="793944"/>
            </a:xfrm>
            <a:custGeom>
              <a:avLst/>
              <a:gdLst>
                <a:gd name="T0" fmla="*/ 17 w 25"/>
                <a:gd name="T1" fmla="*/ 285 h 286"/>
                <a:gd name="T2" fmla="*/ 17 w 25"/>
                <a:gd name="T3" fmla="*/ 285 h 286"/>
                <a:gd name="T4" fmla="*/ 7 w 25"/>
                <a:gd name="T5" fmla="*/ 285 h 286"/>
                <a:gd name="T6" fmla="*/ 0 w 25"/>
                <a:gd name="T7" fmla="*/ 279 h 286"/>
                <a:gd name="T8" fmla="*/ 0 w 25"/>
                <a:gd name="T9" fmla="*/ 7 h 286"/>
                <a:gd name="T10" fmla="*/ 7 w 25"/>
                <a:gd name="T11" fmla="*/ 0 h 286"/>
                <a:gd name="T12" fmla="*/ 17 w 25"/>
                <a:gd name="T13" fmla="*/ 0 h 286"/>
                <a:gd name="T14" fmla="*/ 24 w 25"/>
                <a:gd name="T15" fmla="*/ 7 h 286"/>
                <a:gd name="T16" fmla="*/ 24 w 25"/>
                <a:gd name="T17" fmla="*/ 279 h 286"/>
                <a:gd name="T18" fmla="*/ 17 w 25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86">
                  <a:moveTo>
                    <a:pt x="17" y="285"/>
                  </a:moveTo>
                  <a:lnTo>
                    <a:pt x="17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4" y="4"/>
                    <a:pt x="24" y="7"/>
                  </a:cubicBezTo>
                  <a:cubicBezTo>
                    <a:pt x="24" y="279"/>
                    <a:pt x="24" y="279"/>
                    <a:pt x="24" y="279"/>
                  </a:cubicBezTo>
                  <a:cubicBezTo>
                    <a:pt x="24" y="282"/>
                    <a:pt x="20" y="285"/>
                    <a:pt x="17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99">
              <a:extLst>
                <a:ext uri="{FF2B5EF4-FFF2-40B4-BE49-F238E27FC236}">
                  <a16:creationId xmlns:a16="http://schemas.microsoft.com/office/drawing/2014/main" id="{933F60C5-435F-5F40-B55D-AEE9BDE3C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080" y="25748079"/>
              <a:ext cx="427502" cy="818365"/>
            </a:xfrm>
            <a:custGeom>
              <a:avLst/>
              <a:gdLst>
                <a:gd name="T0" fmla="*/ 141 w 156"/>
                <a:gd name="T1" fmla="*/ 296 h 297"/>
                <a:gd name="T2" fmla="*/ 141 w 156"/>
                <a:gd name="T3" fmla="*/ 296 h 297"/>
                <a:gd name="T4" fmla="*/ 4 w 156"/>
                <a:gd name="T5" fmla="*/ 79 h 297"/>
                <a:gd name="T6" fmla="*/ 31 w 156"/>
                <a:gd name="T7" fmla="*/ 24 h 297"/>
                <a:gd name="T8" fmla="*/ 155 w 156"/>
                <a:gd name="T9" fmla="*/ 59 h 297"/>
                <a:gd name="T10" fmla="*/ 141 w 156"/>
                <a:gd name="T11" fmla="*/ 76 h 297"/>
                <a:gd name="T12" fmla="*/ 41 w 156"/>
                <a:gd name="T13" fmla="*/ 41 h 297"/>
                <a:gd name="T14" fmla="*/ 24 w 156"/>
                <a:gd name="T15" fmla="*/ 79 h 297"/>
                <a:gd name="T16" fmla="*/ 155 w 156"/>
                <a:gd name="T17" fmla="*/ 275 h 297"/>
                <a:gd name="T18" fmla="*/ 141 w 156"/>
                <a:gd name="T19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297">
                  <a:moveTo>
                    <a:pt x="141" y="296"/>
                  </a:moveTo>
                  <a:lnTo>
                    <a:pt x="141" y="296"/>
                  </a:lnTo>
                  <a:cubicBezTo>
                    <a:pt x="134" y="289"/>
                    <a:pt x="7" y="210"/>
                    <a:pt x="4" y="79"/>
                  </a:cubicBezTo>
                  <a:cubicBezTo>
                    <a:pt x="0" y="52"/>
                    <a:pt x="14" y="31"/>
                    <a:pt x="31" y="24"/>
                  </a:cubicBezTo>
                  <a:cubicBezTo>
                    <a:pt x="83" y="0"/>
                    <a:pt x="144" y="48"/>
                    <a:pt x="155" y="59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00" y="41"/>
                    <a:pt x="65" y="31"/>
                    <a:pt x="41" y="41"/>
                  </a:cubicBezTo>
                  <a:cubicBezTo>
                    <a:pt x="31" y="48"/>
                    <a:pt x="24" y="59"/>
                    <a:pt x="24" y="79"/>
                  </a:cubicBezTo>
                  <a:cubicBezTo>
                    <a:pt x="31" y="193"/>
                    <a:pt x="151" y="275"/>
                    <a:pt x="155" y="275"/>
                  </a:cubicBezTo>
                  <a:lnTo>
                    <a:pt x="141" y="296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00">
              <a:extLst>
                <a:ext uri="{FF2B5EF4-FFF2-40B4-BE49-F238E27FC236}">
                  <a16:creationId xmlns:a16="http://schemas.microsoft.com/office/drawing/2014/main" id="{6B9CD55A-1B89-5C42-B5A8-F5B71EE19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9246" y="25772508"/>
              <a:ext cx="451931" cy="806154"/>
            </a:xfrm>
            <a:custGeom>
              <a:avLst/>
              <a:gdLst>
                <a:gd name="T0" fmla="*/ 14 w 163"/>
                <a:gd name="T1" fmla="*/ 289 h 290"/>
                <a:gd name="T2" fmla="*/ 14 w 163"/>
                <a:gd name="T3" fmla="*/ 289 h 290"/>
                <a:gd name="T4" fmla="*/ 162 w 163"/>
                <a:gd name="T5" fmla="*/ 79 h 290"/>
                <a:gd name="T6" fmla="*/ 131 w 163"/>
                <a:gd name="T7" fmla="*/ 24 h 290"/>
                <a:gd name="T8" fmla="*/ 0 w 163"/>
                <a:gd name="T9" fmla="*/ 52 h 290"/>
                <a:gd name="T10" fmla="*/ 14 w 163"/>
                <a:gd name="T11" fmla="*/ 69 h 290"/>
                <a:gd name="T12" fmla="*/ 121 w 163"/>
                <a:gd name="T13" fmla="*/ 41 h 290"/>
                <a:gd name="T14" fmla="*/ 138 w 163"/>
                <a:gd name="T15" fmla="*/ 79 h 290"/>
                <a:gd name="T16" fmla="*/ 4 w 163"/>
                <a:gd name="T17" fmla="*/ 268 h 290"/>
                <a:gd name="T18" fmla="*/ 14 w 163"/>
                <a:gd name="T19" fmla="*/ 28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290">
                  <a:moveTo>
                    <a:pt x="14" y="289"/>
                  </a:moveTo>
                  <a:lnTo>
                    <a:pt x="14" y="289"/>
                  </a:lnTo>
                  <a:cubicBezTo>
                    <a:pt x="21" y="282"/>
                    <a:pt x="152" y="210"/>
                    <a:pt x="162" y="79"/>
                  </a:cubicBezTo>
                  <a:cubicBezTo>
                    <a:pt x="162" y="52"/>
                    <a:pt x="148" y="31"/>
                    <a:pt x="131" y="24"/>
                  </a:cubicBezTo>
                  <a:cubicBezTo>
                    <a:pt x="79" y="0"/>
                    <a:pt x="14" y="41"/>
                    <a:pt x="0" y="52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55" y="34"/>
                    <a:pt x="97" y="31"/>
                    <a:pt x="121" y="41"/>
                  </a:cubicBezTo>
                  <a:cubicBezTo>
                    <a:pt x="131" y="48"/>
                    <a:pt x="141" y="59"/>
                    <a:pt x="138" y="79"/>
                  </a:cubicBezTo>
                  <a:cubicBezTo>
                    <a:pt x="124" y="206"/>
                    <a:pt x="4" y="268"/>
                    <a:pt x="4" y="268"/>
                  </a:cubicBezTo>
                  <a:lnTo>
                    <a:pt x="14" y="289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EA44D2E-573D-9E4B-A967-473044C33EAD}"/>
              </a:ext>
            </a:extLst>
          </p:cNvPr>
          <p:cNvGrpSpPr/>
          <p:nvPr/>
        </p:nvGrpSpPr>
        <p:grpSpPr>
          <a:xfrm>
            <a:off x="16241151" y="4383103"/>
            <a:ext cx="6463487" cy="1703866"/>
            <a:chOff x="3874572" y="3816455"/>
            <a:chExt cx="6463487" cy="1703866"/>
          </a:xfrm>
        </p:grpSpPr>
        <p:sp>
          <p:nvSpPr>
            <p:cNvPr id="117" name="Rectángulo 6">
              <a:extLst>
                <a:ext uri="{FF2B5EF4-FFF2-40B4-BE49-F238E27FC236}">
                  <a16:creationId xmlns:a16="http://schemas.microsoft.com/office/drawing/2014/main" id="{84D7E94A-7A6A-9B45-8024-78AE8D5CCCAD}"/>
                </a:ext>
              </a:extLst>
            </p:cNvPr>
            <p:cNvSpPr/>
            <p:nvPr/>
          </p:nvSpPr>
          <p:spPr>
            <a:xfrm>
              <a:off x="3874572" y="3816455"/>
              <a:ext cx="6463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WEAR A MOUTH COVER</a:t>
              </a:r>
            </a:p>
          </p:txBody>
        </p:sp>
        <p:sp>
          <p:nvSpPr>
            <p:cNvPr id="118" name="Rectángulo 1050">
              <a:extLst>
                <a:ext uri="{FF2B5EF4-FFF2-40B4-BE49-F238E27FC236}">
                  <a16:creationId xmlns:a16="http://schemas.microsoft.com/office/drawing/2014/main" id="{40A5711E-28AF-744D-BDF2-9CC8B5D94D82}"/>
                </a:ext>
              </a:extLst>
            </p:cNvPr>
            <p:cNvSpPr/>
            <p:nvPr/>
          </p:nvSpPr>
          <p:spPr>
            <a:xfrm>
              <a:off x="3884680" y="4566214"/>
              <a:ext cx="55746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9271293-6212-0E47-B395-5F66F52BEEA0}"/>
              </a:ext>
            </a:extLst>
          </p:cNvPr>
          <p:cNvGrpSpPr/>
          <p:nvPr/>
        </p:nvGrpSpPr>
        <p:grpSpPr>
          <a:xfrm>
            <a:off x="16241152" y="7504675"/>
            <a:ext cx="5584737" cy="1703866"/>
            <a:chOff x="3874573" y="3816455"/>
            <a:chExt cx="5584737" cy="1703866"/>
          </a:xfrm>
        </p:grpSpPr>
        <p:sp>
          <p:nvSpPr>
            <p:cNvPr id="123" name="Rectángulo 6">
              <a:extLst>
                <a:ext uri="{FF2B5EF4-FFF2-40B4-BE49-F238E27FC236}">
                  <a16:creationId xmlns:a16="http://schemas.microsoft.com/office/drawing/2014/main" id="{DF5FB982-C08D-FB44-9FAB-CD1ED23E933F}"/>
                </a:ext>
              </a:extLst>
            </p:cNvPr>
            <p:cNvSpPr/>
            <p:nvPr/>
          </p:nvSpPr>
          <p:spPr>
            <a:xfrm>
              <a:off x="3874573" y="3816455"/>
              <a:ext cx="530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DESINFECT</a:t>
              </a:r>
            </a:p>
          </p:txBody>
        </p:sp>
        <p:sp>
          <p:nvSpPr>
            <p:cNvPr id="124" name="Rectángulo 1050">
              <a:extLst>
                <a:ext uri="{FF2B5EF4-FFF2-40B4-BE49-F238E27FC236}">
                  <a16:creationId xmlns:a16="http://schemas.microsoft.com/office/drawing/2014/main" id="{EEE1C838-7851-DB4A-9141-BE3E8AB0640E}"/>
                </a:ext>
              </a:extLst>
            </p:cNvPr>
            <p:cNvSpPr/>
            <p:nvPr/>
          </p:nvSpPr>
          <p:spPr>
            <a:xfrm>
              <a:off x="3884680" y="4566214"/>
              <a:ext cx="55746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8188FA4-FC84-1E48-AC0B-9661B8A0A290}"/>
              </a:ext>
            </a:extLst>
          </p:cNvPr>
          <p:cNvGrpSpPr/>
          <p:nvPr/>
        </p:nvGrpSpPr>
        <p:grpSpPr>
          <a:xfrm>
            <a:off x="16241152" y="10500124"/>
            <a:ext cx="5584737" cy="1703866"/>
            <a:chOff x="3874573" y="3816455"/>
            <a:chExt cx="5584737" cy="1703866"/>
          </a:xfrm>
        </p:grpSpPr>
        <p:sp>
          <p:nvSpPr>
            <p:cNvPr id="129" name="Rectángulo 6">
              <a:extLst>
                <a:ext uri="{FF2B5EF4-FFF2-40B4-BE49-F238E27FC236}">
                  <a16:creationId xmlns:a16="http://schemas.microsoft.com/office/drawing/2014/main" id="{9347D239-5AFA-D14F-ADCE-CEDB57992ACD}"/>
                </a:ext>
              </a:extLst>
            </p:cNvPr>
            <p:cNvSpPr/>
            <p:nvPr/>
          </p:nvSpPr>
          <p:spPr>
            <a:xfrm>
              <a:off x="3874573" y="3816455"/>
              <a:ext cx="53009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WASH YOUR HANDS</a:t>
              </a:r>
            </a:p>
          </p:txBody>
        </p:sp>
        <p:sp>
          <p:nvSpPr>
            <p:cNvPr id="130" name="Rectángulo 1050">
              <a:extLst>
                <a:ext uri="{FF2B5EF4-FFF2-40B4-BE49-F238E27FC236}">
                  <a16:creationId xmlns:a16="http://schemas.microsoft.com/office/drawing/2014/main" id="{216AE7E5-449A-BC4E-B9EE-C2FD3785F613}"/>
                </a:ext>
              </a:extLst>
            </p:cNvPr>
            <p:cNvSpPr/>
            <p:nvPr/>
          </p:nvSpPr>
          <p:spPr>
            <a:xfrm>
              <a:off x="3884680" y="4566214"/>
              <a:ext cx="55746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37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392B1F3-C889-EE48-B802-FD19DB5D15A4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695B54-81E1-E74E-A288-F8DA9271CE17}"/>
              </a:ext>
            </a:extLst>
          </p:cNvPr>
          <p:cNvGrpSpPr/>
          <p:nvPr/>
        </p:nvGrpSpPr>
        <p:grpSpPr>
          <a:xfrm>
            <a:off x="3321484" y="4867518"/>
            <a:ext cx="17734682" cy="3980963"/>
            <a:chOff x="3321484" y="5426839"/>
            <a:chExt cx="17734682" cy="39809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5F7019-6E29-6048-B031-965F3E8C41CF}"/>
                </a:ext>
              </a:extLst>
            </p:cNvPr>
            <p:cNvSpPr txBox="1"/>
            <p:nvPr/>
          </p:nvSpPr>
          <p:spPr>
            <a:xfrm>
              <a:off x="3321484" y="5426839"/>
              <a:ext cx="1773468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0" b="1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“THE DISEASE CAUSES RESPIRATORY ILLNESS WITH SYMOTOMS SUCH AS A COUGH, FEVER, AND IN MORE SEVERE CASES.”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DD37AC-502B-2849-9EA9-BCAC015A5CCD}"/>
                </a:ext>
              </a:extLst>
            </p:cNvPr>
            <p:cNvSpPr txBox="1"/>
            <p:nvPr/>
          </p:nvSpPr>
          <p:spPr>
            <a:xfrm flipH="1">
              <a:off x="8902560" y="8884582"/>
              <a:ext cx="657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bg1"/>
                  </a:solidFill>
                  <a:latin typeface="Raleway" panose="020B0503030101060003" pitchFamily="34" charset="77"/>
                  <a:ea typeface="Roboto Medium" panose="02000000000000000000" pitchFamily="2" charset="0"/>
                  <a:cs typeface="Lato Medium" panose="020F0502020204030203" pitchFamily="34" charset="0"/>
                </a:rPr>
                <a:t>TYLER LITTELFIELD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49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BULLETS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" name="Group 31">
            <a:extLst>
              <a:ext uri="{FF2B5EF4-FFF2-40B4-BE49-F238E27FC236}">
                <a16:creationId xmlns:a16="http://schemas.microsoft.com/office/drawing/2014/main" id="{78CEF662-620E-0F4F-B38D-28C519764276}"/>
              </a:ext>
            </a:extLst>
          </p:cNvPr>
          <p:cNvGrpSpPr/>
          <p:nvPr/>
        </p:nvGrpSpPr>
        <p:grpSpPr>
          <a:xfrm>
            <a:off x="2123960" y="4395919"/>
            <a:ext cx="6239261" cy="1434504"/>
            <a:chOff x="2116976" y="1572064"/>
            <a:chExt cx="3215436" cy="739279"/>
          </a:xfrm>
          <a:solidFill>
            <a:schemeClr val="accent3"/>
          </a:solidFill>
        </p:grpSpPr>
        <p:sp>
          <p:nvSpPr>
            <p:cNvPr id="7" name="Isosceles Triangle 29">
              <a:extLst>
                <a:ext uri="{FF2B5EF4-FFF2-40B4-BE49-F238E27FC236}">
                  <a16:creationId xmlns:a16="http://schemas.microsoft.com/office/drawing/2014/main" id="{4D66D903-6139-1540-832D-822FAAF2CF3B}"/>
                </a:ext>
              </a:extLst>
            </p:cNvPr>
            <p:cNvSpPr/>
            <p:nvPr/>
          </p:nvSpPr>
          <p:spPr>
            <a:xfrm rot="12041857">
              <a:off x="2116976" y="1652937"/>
              <a:ext cx="493805" cy="6584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389A7A-8D96-2E43-87DC-32CF7DE8C6AD}"/>
                </a:ext>
              </a:extLst>
            </p:cNvPr>
            <p:cNvSpPr/>
            <p:nvPr/>
          </p:nvSpPr>
          <p:spPr>
            <a:xfrm>
              <a:off x="2250416" y="1572064"/>
              <a:ext cx="3081996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35">
            <a:extLst>
              <a:ext uri="{FF2B5EF4-FFF2-40B4-BE49-F238E27FC236}">
                <a16:creationId xmlns:a16="http://schemas.microsoft.com/office/drawing/2014/main" id="{F648B071-1060-5A49-9A5F-2AB2CEC97BCF}"/>
              </a:ext>
            </a:extLst>
          </p:cNvPr>
          <p:cNvGrpSpPr/>
          <p:nvPr/>
        </p:nvGrpSpPr>
        <p:grpSpPr>
          <a:xfrm>
            <a:off x="8879985" y="4395919"/>
            <a:ext cx="6239261" cy="1434504"/>
            <a:chOff x="2116976" y="1572064"/>
            <a:chExt cx="3215436" cy="739279"/>
          </a:xfrm>
          <a:solidFill>
            <a:schemeClr val="accent4"/>
          </a:solidFill>
        </p:grpSpPr>
        <p:sp>
          <p:nvSpPr>
            <p:cNvPr id="11" name="Isosceles Triangle 36">
              <a:extLst>
                <a:ext uri="{FF2B5EF4-FFF2-40B4-BE49-F238E27FC236}">
                  <a16:creationId xmlns:a16="http://schemas.microsoft.com/office/drawing/2014/main" id="{AAB8AF5F-E6D7-C347-B8D4-4F8A45969835}"/>
                </a:ext>
              </a:extLst>
            </p:cNvPr>
            <p:cNvSpPr/>
            <p:nvPr/>
          </p:nvSpPr>
          <p:spPr>
            <a:xfrm rot="12041857">
              <a:off x="2116976" y="1652937"/>
              <a:ext cx="493805" cy="6584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6226C2-6FAD-E141-B482-AEF18E31892C}"/>
                </a:ext>
              </a:extLst>
            </p:cNvPr>
            <p:cNvSpPr/>
            <p:nvPr/>
          </p:nvSpPr>
          <p:spPr>
            <a:xfrm>
              <a:off x="2250416" y="1572064"/>
              <a:ext cx="3081996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47">
            <a:extLst>
              <a:ext uri="{FF2B5EF4-FFF2-40B4-BE49-F238E27FC236}">
                <a16:creationId xmlns:a16="http://schemas.microsoft.com/office/drawing/2014/main" id="{7F0187AD-99A9-BA4D-9814-5EC3F58ED697}"/>
              </a:ext>
            </a:extLst>
          </p:cNvPr>
          <p:cNvGrpSpPr/>
          <p:nvPr/>
        </p:nvGrpSpPr>
        <p:grpSpPr>
          <a:xfrm>
            <a:off x="15636013" y="4395919"/>
            <a:ext cx="6239261" cy="1434504"/>
            <a:chOff x="2116976" y="1572064"/>
            <a:chExt cx="3215436" cy="739279"/>
          </a:xfrm>
          <a:solidFill>
            <a:schemeClr val="accent5"/>
          </a:solidFill>
        </p:grpSpPr>
        <p:sp>
          <p:nvSpPr>
            <p:cNvPr id="14" name="Isosceles Triangle 48">
              <a:extLst>
                <a:ext uri="{FF2B5EF4-FFF2-40B4-BE49-F238E27FC236}">
                  <a16:creationId xmlns:a16="http://schemas.microsoft.com/office/drawing/2014/main" id="{0F13B3CA-D7AE-2343-B843-3207B3A4DD4A}"/>
                </a:ext>
              </a:extLst>
            </p:cNvPr>
            <p:cNvSpPr/>
            <p:nvPr/>
          </p:nvSpPr>
          <p:spPr>
            <a:xfrm rot="12041857">
              <a:off x="2116976" y="1652937"/>
              <a:ext cx="493805" cy="6584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1D0AC8-CA91-0B41-ABC6-DF78910FCE19}"/>
                </a:ext>
              </a:extLst>
            </p:cNvPr>
            <p:cNvSpPr/>
            <p:nvPr/>
          </p:nvSpPr>
          <p:spPr>
            <a:xfrm>
              <a:off x="2250416" y="1572064"/>
              <a:ext cx="3081996" cy="533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03C5AE67-FB34-C547-99CD-EB3F93AFAA39}"/>
              </a:ext>
            </a:extLst>
          </p:cNvPr>
          <p:cNvSpPr txBox="1"/>
          <p:nvPr/>
        </p:nvSpPr>
        <p:spPr>
          <a:xfrm>
            <a:off x="3575828" y="4577960"/>
            <a:ext cx="360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17" name="CuadroTexto 395">
            <a:extLst>
              <a:ext uri="{FF2B5EF4-FFF2-40B4-BE49-F238E27FC236}">
                <a16:creationId xmlns:a16="http://schemas.microsoft.com/office/drawing/2014/main" id="{5B92236B-74B4-1140-BADF-79940D5EE574}"/>
              </a:ext>
            </a:extLst>
          </p:cNvPr>
          <p:cNvSpPr txBox="1"/>
          <p:nvPr/>
        </p:nvSpPr>
        <p:spPr>
          <a:xfrm>
            <a:off x="10328370" y="4577960"/>
            <a:ext cx="360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C740308C-8E7E-B145-9F43-96E6CF9CAC8F}"/>
              </a:ext>
            </a:extLst>
          </p:cNvPr>
          <p:cNvSpPr txBox="1"/>
          <p:nvPr/>
        </p:nvSpPr>
        <p:spPr>
          <a:xfrm>
            <a:off x="17084398" y="4577960"/>
            <a:ext cx="360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28260876-E8BE-B242-9A12-C6F3BA910806}"/>
              </a:ext>
            </a:extLst>
          </p:cNvPr>
          <p:cNvSpPr txBox="1"/>
          <p:nvPr/>
        </p:nvSpPr>
        <p:spPr>
          <a:xfrm>
            <a:off x="3182734" y="6526600"/>
            <a:ext cx="50862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 is the study and management of exchange relationships. </a:t>
            </a:r>
          </a:p>
          <a:p>
            <a:endParaRPr lang="en-US" sz="32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process of creating relationships with and satisfying.</a:t>
            </a:r>
          </a:p>
          <a:p>
            <a:endParaRPr lang="en-US" sz="32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D477E91-B96C-C445-8EF9-9CFECE4DF4C7}"/>
              </a:ext>
            </a:extLst>
          </p:cNvPr>
          <p:cNvSpPr/>
          <p:nvPr/>
        </p:nvSpPr>
        <p:spPr>
          <a:xfrm>
            <a:off x="2349123" y="6683867"/>
            <a:ext cx="355166" cy="3482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4BBDE0-4680-8F47-927D-BCEEFFB602EF}"/>
              </a:ext>
            </a:extLst>
          </p:cNvPr>
          <p:cNvSpPr/>
          <p:nvPr/>
        </p:nvSpPr>
        <p:spPr>
          <a:xfrm>
            <a:off x="2337291" y="8645899"/>
            <a:ext cx="355166" cy="3482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1">
            <a:extLst>
              <a:ext uri="{FF2B5EF4-FFF2-40B4-BE49-F238E27FC236}">
                <a16:creationId xmlns:a16="http://schemas.microsoft.com/office/drawing/2014/main" id="{75010A87-FC00-9840-BDFF-09D0C3C27840}"/>
              </a:ext>
            </a:extLst>
          </p:cNvPr>
          <p:cNvSpPr txBox="1"/>
          <p:nvPr/>
        </p:nvSpPr>
        <p:spPr>
          <a:xfrm>
            <a:off x="9938760" y="6526600"/>
            <a:ext cx="50862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 is the study and management of exchange relationships. </a:t>
            </a:r>
          </a:p>
          <a:p>
            <a:endParaRPr lang="en-US" sz="32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process of creating relationships with and satisfying.</a:t>
            </a:r>
          </a:p>
          <a:p>
            <a:endParaRPr lang="en-US" sz="32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66" name="CuadroTexto 351">
            <a:extLst>
              <a:ext uri="{FF2B5EF4-FFF2-40B4-BE49-F238E27FC236}">
                <a16:creationId xmlns:a16="http://schemas.microsoft.com/office/drawing/2014/main" id="{12CDD245-3FD0-8D4D-9D7F-CBB07CD5D4EC}"/>
              </a:ext>
            </a:extLst>
          </p:cNvPr>
          <p:cNvSpPr txBox="1"/>
          <p:nvPr/>
        </p:nvSpPr>
        <p:spPr>
          <a:xfrm>
            <a:off x="16789047" y="6526600"/>
            <a:ext cx="50862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 is the study and management of exchange relationships. </a:t>
            </a:r>
          </a:p>
          <a:p>
            <a:endParaRPr lang="en-US" sz="32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process of creating relationships with and satisfying.</a:t>
            </a:r>
          </a:p>
          <a:p>
            <a:endParaRPr lang="en-US" sz="32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8B7B3BF-051B-3F43-8631-1DB9C6DAFE4D}"/>
              </a:ext>
            </a:extLst>
          </p:cNvPr>
          <p:cNvSpPr/>
          <p:nvPr/>
        </p:nvSpPr>
        <p:spPr>
          <a:xfrm>
            <a:off x="2337291" y="10607931"/>
            <a:ext cx="355166" cy="3482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37A7B2A-F1AC-B14F-98E5-87BED3E6BEAE}"/>
              </a:ext>
            </a:extLst>
          </p:cNvPr>
          <p:cNvSpPr/>
          <p:nvPr/>
        </p:nvSpPr>
        <p:spPr>
          <a:xfrm>
            <a:off x="9132611" y="6683867"/>
            <a:ext cx="355166" cy="3482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B3CF7A3-3AB6-3E4F-9F5C-C4B57BC11341}"/>
              </a:ext>
            </a:extLst>
          </p:cNvPr>
          <p:cNvSpPr/>
          <p:nvPr/>
        </p:nvSpPr>
        <p:spPr>
          <a:xfrm>
            <a:off x="9120779" y="8645899"/>
            <a:ext cx="355166" cy="3482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6900CB0-4405-AA4B-8C50-1592E42C7B09}"/>
              </a:ext>
            </a:extLst>
          </p:cNvPr>
          <p:cNvSpPr/>
          <p:nvPr/>
        </p:nvSpPr>
        <p:spPr>
          <a:xfrm>
            <a:off x="9120779" y="10607931"/>
            <a:ext cx="355166" cy="3482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431FE16-86E3-284A-A72F-054E4BCCE8A7}"/>
              </a:ext>
            </a:extLst>
          </p:cNvPr>
          <p:cNvSpPr/>
          <p:nvPr/>
        </p:nvSpPr>
        <p:spPr>
          <a:xfrm>
            <a:off x="15906773" y="6683867"/>
            <a:ext cx="355166" cy="3482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142E14A-4F5E-BD4C-86F5-5037BF722533}"/>
              </a:ext>
            </a:extLst>
          </p:cNvPr>
          <p:cNvSpPr/>
          <p:nvPr/>
        </p:nvSpPr>
        <p:spPr>
          <a:xfrm>
            <a:off x="15894941" y="8645899"/>
            <a:ext cx="355166" cy="3482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8493B37-0B95-954E-BAFD-310DFBABAD86}"/>
              </a:ext>
            </a:extLst>
          </p:cNvPr>
          <p:cNvSpPr/>
          <p:nvPr/>
        </p:nvSpPr>
        <p:spPr>
          <a:xfrm>
            <a:off x="15894941" y="10607931"/>
            <a:ext cx="355166" cy="3482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3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TIMELINE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98" name="Circle">
            <a:extLst>
              <a:ext uri="{FF2B5EF4-FFF2-40B4-BE49-F238E27FC236}">
                <a16:creationId xmlns:a16="http://schemas.microsoft.com/office/drawing/2014/main" id="{D8E0ECFC-1BE0-C84F-9F9C-1113784EDF82}"/>
              </a:ext>
            </a:extLst>
          </p:cNvPr>
          <p:cNvSpPr/>
          <p:nvPr/>
        </p:nvSpPr>
        <p:spPr>
          <a:xfrm>
            <a:off x="19031267" y="5511941"/>
            <a:ext cx="3302567" cy="330256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Circle">
            <a:extLst>
              <a:ext uri="{FF2B5EF4-FFF2-40B4-BE49-F238E27FC236}">
                <a16:creationId xmlns:a16="http://schemas.microsoft.com/office/drawing/2014/main" id="{F79E32D5-CA71-E14F-B000-609DE9ABAFB4}"/>
              </a:ext>
            </a:extLst>
          </p:cNvPr>
          <p:cNvSpPr/>
          <p:nvPr/>
        </p:nvSpPr>
        <p:spPr>
          <a:xfrm>
            <a:off x="19450659" y="5931334"/>
            <a:ext cx="2463783" cy="246378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Circle">
            <a:extLst>
              <a:ext uri="{FF2B5EF4-FFF2-40B4-BE49-F238E27FC236}">
                <a16:creationId xmlns:a16="http://schemas.microsoft.com/office/drawing/2014/main" id="{26304EFC-5FC0-B44A-9D1B-67F47F5A96EF}"/>
              </a:ext>
            </a:extLst>
          </p:cNvPr>
          <p:cNvSpPr/>
          <p:nvPr/>
        </p:nvSpPr>
        <p:spPr>
          <a:xfrm>
            <a:off x="13350675" y="5511941"/>
            <a:ext cx="3302567" cy="330256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Circle">
            <a:extLst>
              <a:ext uri="{FF2B5EF4-FFF2-40B4-BE49-F238E27FC236}">
                <a16:creationId xmlns:a16="http://schemas.microsoft.com/office/drawing/2014/main" id="{E7DE015E-F571-A842-B769-0BB5580DF737}"/>
              </a:ext>
            </a:extLst>
          </p:cNvPr>
          <p:cNvSpPr/>
          <p:nvPr/>
        </p:nvSpPr>
        <p:spPr>
          <a:xfrm>
            <a:off x="13770068" y="5931334"/>
            <a:ext cx="2463783" cy="246378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Circle">
            <a:extLst>
              <a:ext uri="{FF2B5EF4-FFF2-40B4-BE49-F238E27FC236}">
                <a16:creationId xmlns:a16="http://schemas.microsoft.com/office/drawing/2014/main" id="{61F286E4-BF8B-694A-B7FD-2055390EA2A8}"/>
              </a:ext>
            </a:extLst>
          </p:cNvPr>
          <p:cNvSpPr/>
          <p:nvPr/>
        </p:nvSpPr>
        <p:spPr>
          <a:xfrm>
            <a:off x="7670188" y="5511941"/>
            <a:ext cx="3302567" cy="330256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Circle">
            <a:extLst>
              <a:ext uri="{FF2B5EF4-FFF2-40B4-BE49-F238E27FC236}">
                <a16:creationId xmlns:a16="http://schemas.microsoft.com/office/drawing/2014/main" id="{25F874CB-FD5C-E44B-BCCB-434E0AFD1B8F}"/>
              </a:ext>
            </a:extLst>
          </p:cNvPr>
          <p:cNvSpPr/>
          <p:nvPr/>
        </p:nvSpPr>
        <p:spPr>
          <a:xfrm>
            <a:off x="8089581" y="5931334"/>
            <a:ext cx="2463783" cy="246378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EC49F8EB-F746-F348-A976-6B2C689BF1FC}"/>
              </a:ext>
            </a:extLst>
          </p:cNvPr>
          <p:cNvSpPr/>
          <p:nvPr/>
        </p:nvSpPr>
        <p:spPr>
          <a:xfrm>
            <a:off x="2050168" y="5511941"/>
            <a:ext cx="3302567" cy="330256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Circle">
            <a:extLst>
              <a:ext uri="{FF2B5EF4-FFF2-40B4-BE49-F238E27FC236}">
                <a16:creationId xmlns:a16="http://schemas.microsoft.com/office/drawing/2014/main" id="{074102FB-8C01-1E4E-B986-FB104DF59F5C}"/>
              </a:ext>
            </a:extLst>
          </p:cNvPr>
          <p:cNvSpPr/>
          <p:nvPr/>
        </p:nvSpPr>
        <p:spPr>
          <a:xfrm>
            <a:off x="2469560" y="5931334"/>
            <a:ext cx="2463781" cy="246378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Line">
            <a:extLst>
              <a:ext uri="{FF2B5EF4-FFF2-40B4-BE49-F238E27FC236}">
                <a16:creationId xmlns:a16="http://schemas.microsoft.com/office/drawing/2014/main" id="{C30305AD-063A-664C-8E42-01800741F813}"/>
              </a:ext>
            </a:extLst>
          </p:cNvPr>
          <p:cNvSpPr/>
          <p:nvPr/>
        </p:nvSpPr>
        <p:spPr>
          <a:xfrm>
            <a:off x="4096428" y="4322161"/>
            <a:ext cx="4754078" cy="139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6" extrusionOk="0">
                <a:moveTo>
                  <a:pt x="0" y="21556"/>
                </a:moveTo>
                <a:cubicBezTo>
                  <a:pt x="2247" y="8263"/>
                  <a:pt x="6414" y="46"/>
                  <a:pt x="10930" y="0"/>
                </a:cubicBezTo>
                <a:cubicBezTo>
                  <a:pt x="15253" y="-44"/>
                  <a:pt x="19280" y="7431"/>
                  <a:pt x="21600" y="19804"/>
                </a:cubicBezTo>
              </a:path>
            </a:pathLst>
          </a:custGeom>
          <a:ln w="127000">
            <a:solidFill>
              <a:schemeClr val="accent3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endParaRPr/>
          </a:p>
        </p:txBody>
      </p:sp>
      <p:sp>
        <p:nvSpPr>
          <p:cNvPr id="107" name="Line">
            <a:extLst>
              <a:ext uri="{FF2B5EF4-FFF2-40B4-BE49-F238E27FC236}">
                <a16:creationId xmlns:a16="http://schemas.microsoft.com/office/drawing/2014/main" id="{D4ECF073-EFAC-C34B-A106-89B05069E89B}"/>
              </a:ext>
            </a:extLst>
          </p:cNvPr>
          <p:cNvSpPr/>
          <p:nvPr/>
        </p:nvSpPr>
        <p:spPr>
          <a:xfrm>
            <a:off x="9629388" y="8564671"/>
            <a:ext cx="4759334" cy="1398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6" extrusionOk="0">
                <a:moveTo>
                  <a:pt x="0" y="0"/>
                </a:moveTo>
                <a:cubicBezTo>
                  <a:pt x="2247" y="13293"/>
                  <a:pt x="6414" y="21510"/>
                  <a:pt x="10930" y="21556"/>
                </a:cubicBezTo>
                <a:cubicBezTo>
                  <a:pt x="15253" y="21600"/>
                  <a:pt x="19280" y="14125"/>
                  <a:pt x="21600" y="1752"/>
                </a:cubicBezTo>
              </a:path>
            </a:pathLst>
          </a:custGeom>
          <a:ln w="127000">
            <a:solidFill>
              <a:schemeClr val="accent3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endParaRPr/>
          </a:p>
        </p:txBody>
      </p:sp>
      <p:sp>
        <p:nvSpPr>
          <p:cNvPr id="108" name="Line">
            <a:extLst>
              <a:ext uri="{FF2B5EF4-FFF2-40B4-BE49-F238E27FC236}">
                <a16:creationId xmlns:a16="http://schemas.microsoft.com/office/drawing/2014/main" id="{1FC35371-5B8B-AF41-91FD-AD6F4D961130}"/>
              </a:ext>
            </a:extLst>
          </p:cNvPr>
          <p:cNvSpPr/>
          <p:nvPr/>
        </p:nvSpPr>
        <p:spPr>
          <a:xfrm>
            <a:off x="15566467" y="4308445"/>
            <a:ext cx="4754076" cy="139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56" extrusionOk="0">
                <a:moveTo>
                  <a:pt x="0" y="21556"/>
                </a:moveTo>
                <a:cubicBezTo>
                  <a:pt x="2247" y="8263"/>
                  <a:pt x="6414" y="46"/>
                  <a:pt x="10930" y="0"/>
                </a:cubicBezTo>
                <a:cubicBezTo>
                  <a:pt x="15253" y="-44"/>
                  <a:pt x="19280" y="7431"/>
                  <a:pt x="21600" y="19804"/>
                </a:cubicBezTo>
              </a:path>
            </a:pathLst>
          </a:custGeom>
          <a:ln w="127000">
            <a:solidFill>
              <a:schemeClr val="accent3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endParaRPr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6F82A55-70EA-DF4B-A545-2AB4B3D2C509}"/>
              </a:ext>
            </a:extLst>
          </p:cNvPr>
          <p:cNvGrpSpPr/>
          <p:nvPr/>
        </p:nvGrpSpPr>
        <p:grpSpPr>
          <a:xfrm>
            <a:off x="14584671" y="6560485"/>
            <a:ext cx="834573" cy="1295492"/>
            <a:chOff x="5089795" y="16204822"/>
            <a:chExt cx="834573" cy="129549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17206D-00D2-1E41-BAC3-1061B3C1FA4E}"/>
                </a:ext>
              </a:extLst>
            </p:cNvPr>
            <p:cNvSpPr/>
            <p:nvPr/>
          </p:nvSpPr>
          <p:spPr>
            <a:xfrm>
              <a:off x="5233953" y="17004118"/>
              <a:ext cx="537384" cy="496196"/>
            </a:xfrm>
            <a:custGeom>
              <a:avLst/>
              <a:gdLst>
                <a:gd name="connsiteX0" fmla="*/ 526031 w 537384"/>
                <a:gd name="connsiteY0" fmla="*/ 329310 h 496196"/>
                <a:gd name="connsiteX1" fmla="*/ 487954 w 537384"/>
                <a:gd name="connsiteY1" fmla="*/ 0 h 496196"/>
                <a:gd name="connsiteX2" fmla="*/ 58343 w 537384"/>
                <a:gd name="connsiteY2" fmla="*/ 0 h 496196"/>
                <a:gd name="connsiteX3" fmla="*/ 13126 w 537384"/>
                <a:gd name="connsiteY3" fmla="*/ 335021 h 496196"/>
                <a:gd name="connsiteX4" fmla="*/ 34687 w 537384"/>
                <a:gd name="connsiteY4" fmla="*/ 443132 h 496196"/>
                <a:gd name="connsiteX5" fmla="*/ 39495 w 537384"/>
                <a:gd name="connsiteY5" fmla="*/ 446091 h 496196"/>
                <a:gd name="connsiteX6" fmla="*/ 267960 w 537384"/>
                <a:gd name="connsiteY6" fmla="*/ 496059 h 496196"/>
                <a:gd name="connsiteX7" fmla="*/ 502709 w 537384"/>
                <a:gd name="connsiteY7" fmla="*/ 433148 h 496196"/>
                <a:gd name="connsiteX8" fmla="*/ 526031 w 537384"/>
                <a:gd name="connsiteY8" fmla="*/ 329310 h 49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7384" h="496196">
                  <a:moveTo>
                    <a:pt x="526031" y="329310"/>
                  </a:moveTo>
                  <a:cubicBezTo>
                    <a:pt x="462822" y="231945"/>
                    <a:pt x="487954" y="0"/>
                    <a:pt x="487954" y="0"/>
                  </a:cubicBezTo>
                  <a:lnTo>
                    <a:pt x="58343" y="0"/>
                  </a:lnTo>
                  <a:cubicBezTo>
                    <a:pt x="58343" y="0"/>
                    <a:pt x="79286" y="234419"/>
                    <a:pt x="13126" y="335021"/>
                  </a:cubicBezTo>
                  <a:cubicBezTo>
                    <a:pt x="-10777" y="370826"/>
                    <a:pt x="-1125" y="419233"/>
                    <a:pt x="34687" y="443132"/>
                  </a:cubicBezTo>
                  <a:cubicBezTo>
                    <a:pt x="36258" y="444179"/>
                    <a:pt x="37857" y="445159"/>
                    <a:pt x="39495" y="446091"/>
                  </a:cubicBezTo>
                  <a:cubicBezTo>
                    <a:pt x="92232" y="476072"/>
                    <a:pt x="168007" y="498153"/>
                    <a:pt x="267960" y="496059"/>
                  </a:cubicBezTo>
                  <a:cubicBezTo>
                    <a:pt x="380194" y="493680"/>
                    <a:pt x="454065" y="466650"/>
                    <a:pt x="502709" y="433148"/>
                  </a:cubicBezTo>
                  <a:cubicBezTo>
                    <a:pt x="537398" y="410619"/>
                    <a:pt x="547755" y="364506"/>
                    <a:pt x="526031" y="329310"/>
                  </a:cubicBezTo>
                  <a:close/>
                </a:path>
              </a:pathLst>
            </a:custGeom>
            <a:solidFill>
              <a:srgbClr val="EAC5B7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AEEB27A-4760-8D49-963B-91F414417223}"/>
                </a:ext>
              </a:extLst>
            </p:cNvPr>
            <p:cNvSpPr/>
            <p:nvPr/>
          </p:nvSpPr>
          <p:spPr>
            <a:xfrm>
              <a:off x="5089795" y="16204822"/>
              <a:ext cx="834573" cy="916076"/>
            </a:xfrm>
            <a:custGeom>
              <a:avLst/>
              <a:gdLst>
                <a:gd name="connsiteX0" fmla="*/ 470758 w 834573"/>
                <a:gd name="connsiteY0" fmla="*/ 916077 h 916076"/>
                <a:gd name="connsiteX1" fmla="*/ 371566 w 834573"/>
                <a:gd name="connsiteY1" fmla="*/ 916077 h 916076"/>
                <a:gd name="connsiteX2" fmla="*/ 11352 w 834573"/>
                <a:gd name="connsiteY2" fmla="*/ 299334 h 916076"/>
                <a:gd name="connsiteX3" fmla="*/ 310356 w 834573"/>
                <a:gd name="connsiteY3" fmla="*/ 76241 h 916076"/>
                <a:gd name="connsiteX4" fmla="*/ 685135 w 834573"/>
                <a:gd name="connsiteY4" fmla="*/ 39027 h 916076"/>
                <a:gd name="connsiteX5" fmla="*/ 820786 w 834573"/>
                <a:gd name="connsiteY5" fmla="*/ 522428 h 916076"/>
                <a:gd name="connsiteX6" fmla="*/ 470758 w 834573"/>
                <a:gd name="connsiteY6" fmla="*/ 916077 h 91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573" h="916076">
                  <a:moveTo>
                    <a:pt x="470758" y="916077"/>
                  </a:moveTo>
                  <a:lnTo>
                    <a:pt x="371566" y="916077"/>
                  </a:lnTo>
                  <a:cubicBezTo>
                    <a:pt x="161378" y="916077"/>
                    <a:pt x="-52047" y="618651"/>
                    <a:pt x="11352" y="299334"/>
                  </a:cubicBezTo>
                  <a:cubicBezTo>
                    <a:pt x="52285" y="93182"/>
                    <a:pt x="193649" y="32840"/>
                    <a:pt x="310356" y="76241"/>
                  </a:cubicBezTo>
                  <a:cubicBezTo>
                    <a:pt x="333679" y="6191"/>
                    <a:pt x="575757" y="-34544"/>
                    <a:pt x="685135" y="39027"/>
                  </a:cubicBezTo>
                  <a:cubicBezTo>
                    <a:pt x="828783" y="135726"/>
                    <a:pt x="855818" y="315038"/>
                    <a:pt x="820786" y="522428"/>
                  </a:cubicBezTo>
                  <a:cubicBezTo>
                    <a:pt x="794703" y="676137"/>
                    <a:pt x="680851" y="916077"/>
                    <a:pt x="470758" y="916077"/>
                  </a:cubicBezTo>
                  <a:close/>
                </a:path>
              </a:pathLst>
            </a:custGeom>
            <a:solidFill>
              <a:srgbClr val="89695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8069FA5-D0A5-2D42-AA0F-2DA61014B58F}"/>
                </a:ext>
              </a:extLst>
            </p:cNvPr>
            <p:cNvSpPr/>
            <p:nvPr/>
          </p:nvSpPr>
          <p:spPr>
            <a:xfrm>
              <a:off x="5166735" y="16426873"/>
              <a:ext cx="679685" cy="769595"/>
            </a:xfrm>
            <a:custGeom>
              <a:avLst/>
              <a:gdLst>
                <a:gd name="connsiteX0" fmla="*/ 457978 w 679685"/>
                <a:gd name="connsiteY0" fmla="*/ 0 h 769595"/>
                <a:gd name="connsiteX1" fmla="*/ 221707 w 679685"/>
                <a:gd name="connsiteY1" fmla="*/ 0 h 769595"/>
                <a:gd name="connsiteX2" fmla="*/ 0 w 679685"/>
                <a:gd name="connsiteY2" fmla="*/ 221285 h 769595"/>
                <a:gd name="connsiteX3" fmla="*/ 0 w 679685"/>
                <a:gd name="connsiteY3" fmla="*/ 429816 h 769595"/>
                <a:gd name="connsiteX4" fmla="*/ 339843 w 679685"/>
                <a:gd name="connsiteY4" fmla="*/ 769596 h 769595"/>
                <a:gd name="connsiteX5" fmla="*/ 339843 w 679685"/>
                <a:gd name="connsiteY5" fmla="*/ 769596 h 769595"/>
                <a:gd name="connsiteX6" fmla="*/ 679685 w 679685"/>
                <a:gd name="connsiteY6" fmla="*/ 429816 h 769595"/>
                <a:gd name="connsiteX7" fmla="*/ 679685 w 679685"/>
                <a:gd name="connsiteY7" fmla="*/ 221285 h 769595"/>
                <a:gd name="connsiteX8" fmla="*/ 457978 w 679685"/>
                <a:gd name="connsiteY8" fmla="*/ 0 h 76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685" h="769595">
                  <a:moveTo>
                    <a:pt x="457978" y="0"/>
                  </a:moveTo>
                  <a:lnTo>
                    <a:pt x="221707" y="0"/>
                  </a:lnTo>
                  <a:cubicBezTo>
                    <a:pt x="99563" y="362"/>
                    <a:pt x="571" y="99164"/>
                    <a:pt x="0" y="221285"/>
                  </a:cubicBezTo>
                  <a:lnTo>
                    <a:pt x="0" y="429816"/>
                  </a:lnTo>
                  <a:cubicBezTo>
                    <a:pt x="571" y="617237"/>
                    <a:pt x="152396" y="769025"/>
                    <a:pt x="339843" y="769596"/>
                  </a:cubicBezTo>
                  <a:lnTo>
                    <a:pt x="339843" y="769596"/>
                  </a:lnTo>
                  <a:cubicBezTo>
                    <a:pt x="527299" y="769025"/>
                    <a:pt x="679114" y="617228"/>
                    <a:pt x="679685" y="429816"/>
                  </a:cubicBezTo>
                  <a:lnTo>
                    <a:pt x="679685" y="221285"/>
                  </a:lnTo>
                  <a:cubicBezTo>
                    <a:pt x="679114" y="99164"/>
                    <a:pt x="580122" y="362"/>
                    <a:pt x="457978" y="0"/>
                  </a:cubicBezTo>
                  <a:close/>
                </a:path>
              </a:pathLst>
            </a:custGeom>
            <a:solidFill>
              <a:srgbClr val="EAC5B7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DC360F2-D43B-DC4C-8C2B-B2A70E5F8884}"/>
                </a:ext>
              </a:extLst>
            </p:cNvPr>
            <p:cNvSpPr/>
            <p:nvPr/>
          </p:nvSpPr>
          <p:spPr>
            <a:xfrm>
              <a:off x="5233179" y="16701203"/>
              <a:ext cx="197669" cy="47740"/>
            </a:xfrm>
            <a:custGeom>
              <a:avLst/>
              <a:gdLst>
                <a:gd name="connsiteX0" fmla="*/ 10664 w 197669"/>
                <a:gd name="connsiteY0" fmla="*/ 47557 h 47740"/>
                <a:gd name="connsiteX1" fmla="*/ 69 w 197669"/>
                <a:gd name="connsiteY1" fmla="*/ 39248 h 47740"/>
                <a:gd name="connsiteX2" fmla="*/ 4952 w 197669"/>
                <a:gd name="connsiteY2" fmla="*/ 29759 h 47740"/>
                <a:gd name="connsiteX3" fmla="*/ 193436 w 197669"/>
                <a:gd name="connsiteY3" fmla="*/ 29759 h 47740"/>
                <a:gd name="connsiteX4" fmla="*/ 196064 w 197669"/>
                <a:gd name="connsiteY4" fmla="*/ 42960 h 47740"/>
                <a:gd name="connsiteX5" fmla="*/ 195626 w 197669"/>
                <a:gd name="connsiteY5" fmla="*/ 43559 h 47740"/>
                <a:gd name="connsiteX6" fmla="*/ 182403 w 197669"/>
                <a:gd name="connsiteY6" fmla="*/ 46101 h 47740"/>
                <a:gd name="connsiteX7" fmla="*/ 181918 w 197669"/>
                <a:gd name="connsiteY7" fmla="*/ 45749 h 47740"/>
                <a:gd name="connsiteX8" fmla="*/ 16376 w 197669"/>
                <a:gd name="connsiteY8" fmla="*/ 45749 h 47740"/>
                <a:gd name="connsiteX9" fmla="*/ 10664 w 197669"/>
                <a:gd name="connsiteY9" fmla="*/ 47557 h 4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669" h="47740">
                  <a:moveTo>
                    <a:pt x="10664" y="47557"/>
                  </a:moveTo>
                  <a:cubicBezTo>
                    <a:pt x="5447" y="48185"/>
                    <a:pt x="707" y="44464"/>
                    <a:pt x="69" y="39248"/>
                  </a:cubicBezTo>
                  <a:cubicBezTo>
                    <a:pt x="-398" y="35384"/>
                    <a:pt x="1535" y="31624"/>
                    <a:pt x="4952" y="29759"/>
                  </a:cubicBezTo>
                  <a:cubicBezTo>
                    <a:pt x="5904" y="29093"/>
                    <a:pt x="101003" y="-36864"/>
                    <a:pt x="193436" y="29759"/>
                  </a:cubicBezTo>
                  <a:cubicBezTo>
                    <a:pt x="197806" y="32681"/>
                    <a:pt x="198986" y="38591"/>
                    <a:pt x="196064" y="42960"/>
                  </a:cubicBezTo>
                  <a:cubicBezTo>
                    <a:pt x="195921" y="43169"/>
                    <a:pt x="195778" y="43369"/>
                    <a:pt x="195626" y="43559"/>
                  </a:cubicBezTo>
                  <a:cubicBezTo>
                    <a:pt x="192675" y="47909"/>
                    <a:pt x="186763" y="49051"/>
                    <a:pt x="182403" y="46101"/>
                  </a:cubicBezTo>
                  <a:cubicBezTo>
                    <a:pt x="182242" y="45986"/>
                    <a:pt x="182080" y="45872"/>
                    <a:pt x="181918" y="45749"/>
                  </a:cubicBezTo>
                  <a:cubicBezTo>
                    <a:pt x="100813" y="-12975"/>
                    <a:pt x="17232" y="45178"/>
                    <a:pt x="16376" y="45749"/>
                  </a:cubicBezTo>
                  <a:cubicBezTo>
                    <a:pt x="14719" y="46948"/>
                    <a:pt x="12711" y="47585"/>
                    <a:pt x="10664" y="47557"/>
                  </a:cubicBezTo>
                  <a:close/>
                </a:path>
              </a:pathLst>
            </a:custGeom>
            <a:solidFill>
              <a:srgbClr val="89695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708F2A0-2661-844B-A728-57CB7F9FCA14}"/>
                </a:ext>
              </a:extLst>
            </p:cNvPr>
            <p:cNvSpPr/>
            <p:nvPr/>
          </p:nvSpPr>
          <p:spPr>
            <a:xfrm>
              <a:off x="5294486" y="16708691"/>
              <a:ext cx="75584" cy="75570"/>
            </a:xfrm>
            <a:custGeom>
              <a:avLst/>
              <a:gdLst>
                <a:gd name="connsiteX0" fmla="*/ 75584 w 75584"/>
                <a:gd name="connsiteY0" fmla="*/ 37785 h 75570"/>
                <a:gd name="connsiteX1" fmla="*/ 37792 w 75584"/>
                <a:gd name="connsiteY1" fmla="*/ 75570 h 75570"/>
                <a:gd name="connsiteX2" fmla="*/ 0 w 75584"/>
                <a:gd name="connsiteY2" fmla="*/ 37785 h 75570"/>
                <a:gd name="connsiteX3" fmla="*/ 37792 w 75584"/>
                <a:gd name="connsiteY3" fmla="*/ 0 h 75570"/>
                <a:gd name="connsiteX4" fmla="*/ 75584 w 75584"/>
                <a:gd name="connsiteY4" fmla="*/ 37785 h 7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84" h="75570">
                  <a:moveTo>
                    <a:pt x="75584" y="37785"/>
                  </a:moveTo>
                  <a:cubicBezTo>
                    <a:pt x="75584" y="58653"/>
                    <a:pt x="58664" y="75570"/>
                    <a:pt x="37792" y="75570"/>
                  </a:cubicBezTo>
                  <a:cubicBezTo>
                    <a:pt x="16920" y="75570"/>
                    <a:pt x="0" y="58653"/>
                    <a:pt x="0" y="37785"/>
                  </a:cubicBezTo>
                  <a:cubicBezTo>
                    <a:pt x="0" y="16917"/>
                    <a:pt x="16920" y="0"/>
                    <a:pt x="37792" y="0"/>
                  </a:cubicBezTo>
                  <a:cubicBezTo>
                    <a:pt x="58664" y="0"/>
                    <a:pt x="75584" y="16917"/>
                    <a:pt x="75584" y="37785"/>
                  </a:cubicBezTo>
                  <a:close/>
                </a:path>
              </a:pathLst>
            </a:custGeom>
            <a:solidFill>
              <a:srgbClr val="89695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1E7CDA-4BFB-DD4B-A5BC-BCD5140A1CCA}"/>
                </a:ext>
              </a:extLst>
            </p:cNvPr>
            <p:cNvSpPr/>
            <p:nvPr/>
          </p:nvSpPr>
          <p:spPr>
            <a:xfrm>
              <a:off x="5587300" y="16701203"/>
              <a:ext cx="197531" cy="47626"/>
            </a:xfrm>
            <a:custGeom>
              <a:avLst/>
              <a:gdLst>
                <a:gd name="connsiteX0" fmla="*/ 10664 w 197531"/>
                <a:gd name="connsiteY0" fmla="*/ 47557 h 47626"/>
                <a:gd name="connsiteX1" fmla="*/ 69 w 197531"/>
                <a:gd name="connsiteY1" fmla="*/ 39248 h 47626"/>
                <a:gd name="connsiteX2" fmla="*/ 4952 w 197531"/>
                <a:gd name="connsiteY2" fmla="*/ 29759 h 47626"/>
                <a:gd name="connsiteX3" fmla="*/ 193436 w 197531"/>
                <a:gd name="connsiteY3" fmla="*/ 29759 h 47626"/>
                <a:gd name="connsiteX4" fmla="*/ 195673 w 197531"/>
                <a:gd name="connsiteY4" fmla="*/ 43512 h 47626"/>
                <a:gd name="connsiteX5" fmla="*/ 181918 w 197531"/>
                <a:gd name="connsiteY5" fmla="*/ 45749 h 47626"/>
                <a:gd name="connsiteX6" fmla="*/ 16375 w 197531"/>
                <a:gd name="connsiteY6" fmla="*/ 45749 h 47626"/>
                <a:gd name="connsiteX7" fmla="*/ 10664 w 197531"/>
                <a:gd name="connsiteY7" fmla="*/ 47557 h 4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531" h="47626">
                  <a:moveTo>
                    <a:pt x="10664" y="47557"/>
                  </a:moveTo>
                  <a:cubicBezTo>
                    <a:pt x="5447" y="48185"/>
                    <a:pt x="707" y="44464"/>
                    <a:pt x="69" y="39248"/>
                  </a:cubicBezTo>
                  <a:cubicBezTo>
                    <a:pt x="-398" y="35384"/>
                    <a:pt x="1535" y="31624"/>
                    <a:pt x="4952" y="29759"/>
                  </a:cubicBezTo>
                  <a:cubicBezTo>
                    <a:pt x="5904" y="29093"/>
                    <a:pt x="101098" y="-36864"/>
                    <a:pt x="193436" y="29759"/>
                  </a:cubicBezTo>
                  <a:cubicBezTo>
                    <a:pt x="197853" y="32938"/>
                    <a:pt x="198853" y="39096"/>
                    <a:pt x="195673" y="43512"/>
                  </a:cubicBezTo>
                  <a:cubicBezTo>
                    <a:pt x="192494" y="47928"/>
                    <a:pt x="186335" y="48927"/>
                    <a:pt x="181918" y="45749"/>
                  </a:cubicBezTo>
                  <a:cubicBezTo>
                    <a:pt x="100908" y="-12975"/>
                    <a:pt x="17232" y="45178"/>
                    <a:pt x="16375" y="45749"/>
                  </a:cubicBezTo>
                  <a:cubicBezTo>
                    <a:pt x="14719" y="46948"/>
                    <a:pt x="12710" y="47585"/>
                    <a:pt x="10664" y="47557"/>
                  </a:cubicBezTo>
                  <a:close/>
                </a:path>
              </a:pathLst>
            </a:custGeom>
            <a:solidFill>
              <a:srgbClr val="89695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FB26C1A-8EC4-B449-9F9F-E7E2927F68D0}"/>
                </a:ext>
              </a:extLst>
            </p:cNvPr>
            <p:cNvSpPr/>
            <p:nvPr/>
          </p:nvSpPr>
          <p:spPr>
            <a:xfrm>
              <a:off x="5648703" y="16708691"/>
              <a:ext cx="75584" cy="75570"/>
            </a:xfrm>
            <a:custGeom>
              <a:avLst/>
              <a:gdLst>
                <a:gd name="connsiteX0" fmla="*/ 75584 w 75584"/>
                <a:gd name="connsiteY0" fmla="*/ 37785 h 75570"/>
                <a:gd name="connsiteX1" fmla="*/ 37792 w 75584"/>
                <a:gd name="connsiteY1" fmla="*/ 75570 h 75570"/>
                <a:gd name="connsiteX2" fmla="*/ 0 w 75584"/>
                <a:gd name="connsiteY2" fmla="*/ 37785 h 75570"/>
                <a:gd name="connsiteX3" fmla="*/ 37792 w 75584"/>
                <a:gd name="connsiteY3" fmla="*/ 0 h 75570"/>
                <a:gd name="connsiteX4" fmla="*/ 75584 w 75584"/>
                <a:gd name="connsiteY4" fmla="*/ 37785 h 7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84" h="75570">
                  <a:moveTo>
                    <a:pt x="75584" y="37785"/>
                  </a:moveTo>
                  <a:cubicBezTo>
                    <a:pt x="75584" y="58653"/>
                    <a:pt x="58664" y="75570"/>
                    <a:pt x="37792" y="75570"/>
                  </a:cubicBezTo>
                  <a:cubicBezTo>
                    <a:pt x="16920" y="75570"/>
                    <a:pt x="0" y="58653"/>
                    <a:pt x="0" y="37785"/>
                  </a:cubicBezTo>
                  <a:cubicBezTo>
                    <a:pt x="0" y="16917"/>
                    <a:pt x="16920" y="0"/>
                    <a:pt x="37792" y="0"/>
                  </a:cubicBezTo>
                  <a:cubicBezTo>
                    <a:pt x="58664" y="0"/>
                    <a:pt x="75584" y="16917"/>
                    <a:pt x="75584" y="37785"/>
                  </a:cubicBezTo>
                  <a:close/>
                </a:path>
              </a:pathLst>
            </a:custGeom>
            <a:solidFill>
              <a:srgbClr val="89695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8585F26-70D7-114C-921C-13B15BEDF465}"/>
                </a:ext>
              </a:extLst>
            </p:cNvPr>
            <p:cNvSpPr/>
            <p:nvPr/>
          </p:nvSpPr>
          <p:spPr>
            <a:xfrm>
              <a:off x="5151428" y="16786659"/>
              <a:ext cx="159697" cy="126831"/>
            </a:xfrm>
            <a:custGeom>
              <a:avLst/>
              <a:gdLst>
                <a:gd name="connsiteX0" fmla="*/ 22732 w 159697"/>
                <a:gd name="connsiteY0" fmla="*/ 2836 h 126831"/>
                <a:gd name="connsiteX1" fmla="*/ 2837 w 159697"/>
                <a:gd name="connsiteY1" fmla="*/ 5691 h 126831"/>
                <a:gd name="connsiteX2" fmla="*/ 5692 w 159697"/>
                <a:gd name="connsiteY2" fmla="*/ 25583 h 126831"/>
                <a:gd name="connsiteX3" fmla="*/ 136965 w 159697"/>
                <a:gd name="connsiteY3" fmla="*/ 123995 h 126831"/>
                <a:gd name="connsiteX4" fmla="*/ 156860 w 159697"/>
                <a:gd name="connsiteY4" fmla="*/ 121140 h 126831"/>
                <a:gd name="connsiteX5" fmla="*/ 154005 w 159697"/>
                <a:gd name="connsiteY5" fmla="*/ 101248 h 12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697" h="126831">
                  <a:moveTo>
                    <a:pt x="22732" y="2836"/>
                  </a:moveTo>
                  <a:cubicBezTo>
                    <a:pt x="16449" y="-1866"/>
                    <a:pt x="7539" y="-590"/>
                    <a:pt x="2837" y="5691"/>
                  </a:cubicBezTo>
                  <a:cubicBezTo>
                    <a:pt x="-1866" y="11973"/>
                    <a:pt x="-591" y="20881"/>
                    <a:pt x="5692" y="25583"/>
                  </a:cubicBezTo>
                  <a:lnTo>
                    <a:pt x="136965" y="123995"/>
                  </a:lnTo>
                  <a:cubicBezTo>
                    <a:pt x="143248" y="128697"/>
                    <a:pt x="152158" y="127422"/>
                    <a:pt x="156860" y="121140"/>
                  </a:cubicBezTo>
                  <a:cubicBezTo>
                    <a:pt x="161563" y="114859"/>
                    <a:pt x="160288" y="105950"/>
                    <a:pt x="154005" y="101248"/>
                  </a:cubicBezTo>
                  <a:close/>
                </a:path>
              </a:pathLst>
            </a:custGeom>
            <a:solidFill>
              <a:srgbClr val="EEF2F4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3D3231B-C2E2-C747-A117-05C1C8DB9EB8}"/>
                </a:ext>
              </a:extLst>
            </p:cNvPr>
            <p:cNvSpPr/>
            <p:nvPr/>
          </p:nvSpPr>
          <p:spPr>
            <a:xfrm>
              <a:off x="5161100" y="16888602"/>
              <a:ext cx="122052" cy="214594"/>
            </a:xfrm>
            <a:custGeom>
              <a:avLst/>
              <a:gdLst>
                <a:gd name="connsiteX0" fmla="*/ 26864 w 122052"/>
                <a:gd name="connsiteY0" fmla="*/ 7776 h 214594"/>
                <a:gd name="connsiteX1" fmla="*/ 7777 w 122052"/>
                <a:gd name="connsiteY1" fmla="*/ 1542 h 214594"/>
                <a:gd name="connsiteX2" fmla="*/ 1542 w 122052"/>
                <a:gd name="connsiteY2" fmla="*/ 20624 h 214594"/>
                <a:gd name="connsiteX3" fmla="*/ 95118 w 122052"/>
                <a:gd name="connsiteY3" fmla="*/ 206885 h 214594"/>
                <a:gd name="connsiteX4" fmla="*/ 101496 w 122052"/>
                <a:gd name="connsiteY4" fmla="*/ 213166 h 214594"/>
                <a:gd name="connsiteX5" fmla="*/ 107779 w 122052"/>
                <a:gd name="connsiteY5" fmla="*/ 214594 h 214594"/>
                <a:gd name="connsiteX6" fmla="*/ 114252 w 122052"/>
                <a:gd name="connsiteY6" fmla="*/ 213071 h 214594"/>
                <a:gd name="connsiteX7" fmla="*/ 120535 w 122052"/>
                <a:gd name="connsiteY7" fmla="*/ 194036 h 21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052" h="214594">
                  <a:moveTo>
                    <a:pt x="26864" y="7776"/>
                  </a:moveTo>
                  <a:cubicBezTo>
                    <a:pt x="23313" y="780"/>
                    <a:pt x="14774" y="-2008"/>
                    <a:pt x="7777" y="1542"/>
                  </a:cubicBezTo>
                  <a:cubicBezTo>
                    <a:pt x="780" y="5092"/>
                    <a:pt x="-2009" y="13629"/>
                    <a:pt x="1542" y="20624"/>
                  </a:cubicBezTo>
                  <a:lnTo>
                    <a:pt x="95118" y="206885"/>
                  </a:lnTo>
                  <a:cubicBezTo>
                    <a:pt x="96555" y="209578"/>
                    <a:pt x="98783" y="211767"/>
                    <a:pt x="101496" y="213166"/>
                  </a:cubicBezTo>
                  <a:cubicBezTo>
                    <a:pt x="103457" y="214099"/>
                    <a:pt x="105608" y="214584"/>
                    <a:pt x="107779" y="214594"/>
                  </a:cubicBezTo>
                  <a:cubicBezTo>
                    <a:pt x="110025" y="214613"/>
                    <a:pt x="112243" y="214089"/>
                    <a:pt x="114252" y="213071"/>
                  </a:cubicBezTo>
                  <a:cubicBezTo>
                    <a:pt x="121239" y="209550"/>
                    <a:pt x="124057" y="201031"/>
                    <a:pt x="120535" y="194036"/>
                  </a:cubicBezTo>
                  <a:close/>
                </a:path>
              </a:pathLst>
            </a:custGeom>
            <a:solidFill>
              <a:srgbClr val="EEF2F4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EBEFC0DD-02B9-9A49-A7EC-00972595E68D}"/>
                </a:ext>
              </a:extLst>
            </p:cNvPr>
            <p:cNvSpPr/>
            <p:nvPr/>
          </p:nvSpPr>
          <p:spPr>
            <a:xfrm>
              <a:off x="5698897" y="16781167"/>
              <a:ext cx="159735" cy="126823"/>
            </a:xfrm>
            <a:custGeom>
              <a:avLst/>
              <a:gdLst>
                <a:gd name="connsiteX0" fmla="*/ 156853 w 159735"/>
                <a:gd name="connsiteY0" fmla="*/ 5664 h 126823"/>
                <a:gd name="connsiteX1" fmla="*/ 136958 w 159735"/>
                <a:gd name="connsiteY1" fmla="*/ 2808 h 126823"/>
                <a:gd name="connsiteX2" fmla="*/ 5780 w 159735"/>
                <a:gd name="connsiteY2" fmla="*/ 101221 h 126823"/>
                <a:gd name="connsiteX3" fmla="*/ 2762 w 159735"/>
                <a:gd name="connsiteY3" fmla="*/ 121046 h 126823"/>
                <a:gd name="connsiteX4" fmla="*/ 14252 w 159735"/>
                <a:gd name="connsiteY4" fmla="*/ 126823 h 126823"/>
                <a:gd name="connsiteX5" fmla="*/ 22820 w 159735"/>
                <a:gd name="connsiteY5" fmla="*/ 123968 h 126823"/>
                <a:gd name="connsiteX6" fmla="*/ 154092 w 159735"/>
                <a:gd name="connsiteY6" fmla="*/ 25556 h 126823"/>
                <a:gd name="connsiteX7" fmla="*/ 156872 w 159735"/>
                <a:gd name="connsiteY7" fmla="*/ 5692 h 126823"/>
                <a:gd name="connsiteX8" fmla="*/ 156853 w 159735"/>
                <a:gd name="connsiteY8" fmla="*/ 5664 h 1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735" h="126823">
                  <a:moveTo>
                    <a:pt x="156853" y="5664"/>
                  </a:moveTo>
                  <a:cubicBezTo>
                    <a:pt x="152131" y="-580"/>
                    <a:pt x="143250" y="-1855"/>
                    <a:pt x="136958" y="2808"/>
                  </a:cubicBezTo>
                  <a:lnTo>
                    <a:pt x="5780" y="101221"/>
                  </a:lnTo>
                  <a:cubicBezTo>
                    <a:pt x="-531" y="105865"/>
                    <a:pt x="-1883" y="114736"/>
                    <a:pt x="2762" y="121046"/>
                  </a:cubicBezTo>
                  <a:cubicBezTo>
                    <a:pt x="5447" y="124701"/>
                    <a:pt x="9721" y="126842"/>
                    <a:pt x="14252" y="126823"/>
                  </a:cubicBezTo>
                  <a:cubicBezTo>
                    <a:pt x="17346" y="126852"/>
                    <a:pt x="20364" y="125843"/>
                    <a:pt x="22820" y="123968"/>
                  </a:cubicBezTo>
                  <a:lnTo>
                    <a:pt x="154092" y="25556"/>
                  </a:lnTo>
                  <a:cubicBezTo>
                    <a:pt x="160347" y="20844"/>
                    <a:pt x="161594" y="11945"/>
                    <a:pt x="156872" y="5692"/>
                  </a:cubicBezTo>
                  <a:cubicBezTo>
                    <a:pt x="156872" y="5683"/>
                    <a:pt x="156863" y="5673"/>
                    <a:pt x="156853" y="5664"/>
                  </a:cubicBezTo>
                  <a:close/>
                </a:path>
              </a:pathLst>
            </a:custGeom>
            <a:solidFill>
              <a:srgbClr val="EEF2F4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5F9AECBE-9EA1-1F4D-8D56-18F057BDEEA4}"/>
                </a:ext>
              </a:extLst>
            </p:cNvPr>
            <p:cNvSpPr/>
            <p:nvPr/>
          </p:nvSpPr>
          <p:spPr>
            <a:xfrm>
              <a:off x="5712291" y="16901866"/>
              <a:ext cx="141828" cy="203328"/>
            </a:xfrm>
            <a:custGeom>
              <a:avLst/>
              <a:gdLst>
                <a:gd name="connsiteX0" fmla="*/ 135177 w 141828"/>
                <a:gd name="connsiteY0" fmla="*/ 2221 h 203328"/>
                <a:gd name="connsiteX1" fmla="*/ 115472 w 141828"/>
                <a:gd name="connsiteY1" fmla="*/ 6504 h 203328"/>
                <a:gd name="connsiteX2" fmla="*/ 2286 w 141828"/>
                <a:gd name="connsiteY2" fmla="*/ 181343 h 203328"/>
                <a:gd name="connsiteX3" fmla="*/ 6474 w 141828"/>
                <a:gd name="connsiteY3" fmla="*/ 201044 h 203328"/>
                <a:gd name="connsiteX4" fmla="*/ 14280 w 141828"/>
                <a:gd name="connsiteY4" fmla="*/ 203329 h 203328"/>
                <a:gd name="connsiteX5" fmla="*/ 19040 w 141828"/>
                <a:gd name="connsiteY5" fmla="*/ 202472 h 203328"/>
                <a:gd name="connsiteX6" fmla="*/ 19040 w 141828"/>
                <a:gd name="connsiteY6" fmla="*/ 202472 h 203328"/>
                <a:gd name="connsiteX7" fmla="*/ 26084 w 141828"/>
                <a:gd name="connsiteY7" fmla="*/ 196857 h 203328"/>
                <a:gd name="connsiteX8" fmla="*/ 139365 w 141828"/>
                <a:gd name="connsiteY8" fmla="*/ 22303 h 203328"/>
                <a:gd name="connsiteX9" fmla="*/ 135567 w 141828"/>
                <a:gd name="connsiteY9" fmla="*/ 2478 h 203328"/>
                <a:gd name="connsiteX10" fmla="*/ 135177 w 141828"/>
                <a:gd name="connsiteY10" fmla="*/ 2221 h 20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828" h="203328">
                  <a:moveTo>
                    <a:pt x="135177" y="2221"/>
                  </a:moveTo>
                  <a:cubicBezTo>
                    <a:pt x="128542" y="-1967"/>
                    <a:pt x="119765" y="-63"/>
                    <a:pt x="115472" y="6504"/>
                  </a:cubicBezTo>
                  <a:lnTo>
                    <a:pt x="2286" y="181343"/>
                  </a:lnTo>
                  <a:cubicBezTo>
                    <a:pt x="-1979" y="187948"/>
                    <a:pt x="-103" y="196752"/>
                    <a:pt x="6474" y="201044"/>
                  </a:cubicBezTo>
                  <a:cubicBezTo>
                    <a:pt x="8797" y="202558"/>
                    <a:pt x="11510" y="203348"/>
                    <a:pt x="14280" y="203329"/>
                  </a:cubicBezTo>
                  <a:cubicBezTo>
                    <a:pt x="15908" y="203329"/>
                    <a:pt x="17517" y="203043"/>
                    <a:pt x="19040" y="202472"/>
                  </a:cubicBezTo>
                  <a:lnTo>
                    <a:pt x="19040" y="202472"/>
                  </a:lnTo>
                  <a:cubicBezTo>
                    <a:pt x="21924" y="201387"/>
                    <a:pt x="24390" y="199426"/>
                    <a:pt x="26084" y="196857"/>
                  </a:cubicBezTo>
                  <a:lnTo>
                    <a:pt x="139365" y="22303"/>
                  </a:lnTo>
                  <a:cubicBezTo>
                    <a:pt x="143792" y="15774"/>
                    <a:pt x="142088" y="6904"/>
                    <a:pt x="135567" y="2478"/>
                  </a:cubicBezTo>
                  <a:cubicBezTo>
                    <a:pt x="135434" y="2392"/>
                    <a:pt x="135310" y="2307"/>
                    <a:pt x="135177" y="2221"/>
                  </a:cubicBezTo>
                  <a:close/>
                </a:path>
              </a:pathLst>
            </a:custGeom>
            <a:solidFill>
              <a:srgbClr val="EEF2F4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B3C00EAF-660C-C148-8A8B-7CC5C945673E}"/>
                </a:ext>
              </a:extLst>
            </p:cNvPr>
            <p:cNvSpPr/>
            <p:nvPr/>
          </p:nvSpPr>
          <p:spPr>
            <a:xfrm>
              <a:off x="5253838" y="16833538"/>
              <a:ext cx="500720" cy="309204"/>
            </a:xfrm>
            <a:custGeom>
              <a:avLst/>
              <a:gdLst>
                <a:gd name="connsiteX0" fmla="*/ 479016 w 500720"/>
                <a:gd name="connsiteY0" fmla="*/ 270896 h 309204"/>
                <a:gd name="connsiteX1" fmla="*/ 240175 w 500720"/>
                <a:gd name="connsiteY1" fmla="*/ 308966 h 309204"/>
                <a:gd name="connsiteX2" fmla="*/ 7996 w 500720"/>
                <a:gd name="connsiteY2" fmla="*/ 270896 h 309204"/>
                <a:gd name="connsiteX3" fmla="*/ 0 w 500720"/>
                <a:gd name="connsiteY3" fmla="*/ 13919 h 309204"/>
                <a:gd name="connsiteX4" fmla="*/ 240175 w 500720"/>
                <a:gd name="connsiteY4" fmla="*/ 24 h 309204"/>
                <a:gd name="connsiteX5" fmla="*/ 500721 w 500720"/>
                <a:gd name="connsiteY5" fmla="*/ 11826 h 30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720" h="309204">
                  <a:moveTo>
                    <a:pt x="479016" y="270896"/>
                  </a:moveTo>
                  <a:cubicBezTo>
                    <a:pt x="402442" y="298249"/>
                    <a:pt x="321461" y="311155"/>
                    <a:pt x="240175" y="308966"/>
                  </a:cubicBezTo>
                  <a:cubicBezTo>
                    <a:pt x="126989" y="306111"/>
                    <a:pt x="7996" y="270896"/>
                    <a:pt x="7996" y="270896"/>
                  </a:cubicBezTo>
                  <a:lnTo>
                    <a:pt x="0" y="13919"/>
                  </a:lnTo>
                  <a:cubicBezTo>
                    <a:pt x="79687" y="4268"/>
                    <a:pt x="159907" y="-376"/>
                    <a:pt x="240175" y="24"/>
                  </a:cubicBezTo>
                  <a:cubicBezTo>
                    <a:pt x="379538" y="1927"/>
                    <a:pt x="500721" y="11826"/>
                    <a:pt x="500721" y="11826"/>
                  </a:cubicBezTo>
                  <a:close/>
                </a:path>
              </a:pathLst>
            </a:custGeom>
            <a:solidFill>
              <a:srgbClr val="EEF2F4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0B571C7-CDD8-A34B-84E1-BE63853452AD}"/>
              </a:ext>
            </a:extLst>
          </p:cNvPr>
          <p:cNvGrpSpPr/>
          <p:nvPr/>
        </p:nvGrpSpPr>
        <p:grpSpPr>
          <a:xfrm>
            <a:off x="8482003" y="6406862"/>
            <a:ext cx="1678936" cy="1382021"/>
            <a:chOff x="6106872" y="13716000"/>
            <a:chExt cx="1678936" cy="1382021"/>
          </a:xfrm>
        </p:grpSpPr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2B1070DF-0C21-F14C-967E-2EB1369B2EB3}"/>
                </a:ext>
              </a:extLst>
            </p:cNvPr>
            <p:cNvSpPr/>
            <p:nvPr/>
          </p:nvSpPr>
          <p:spPr>
            <a:xfrm>
              <a:off x="6106872" y="14856083"/>
              <a:ext cx="161258" cy="234324"/>
            </a:xfrm>
            <a:custGeom>
              <a:avLst/>
              <a:gdLst>
                <a:gd name="connsiteX0" fmla="*/ 41790 w 161258"/>
                <a:gd name="connsiteY0" fmla="*/ 167986 h 234324"/>
                <a:gd name="connsiteX1" fmla="*/ 81200 w 161258"/>
                <a:gd name="connsiteY1" fmla="*/ 206057 h 234324"/>
                <a:gd name="connsiteX2" fmla="*/ 117564 w 161258"/>
                <a:gd name="connsiteY2" fmla="*/ 173221 h 234324"/>
                <a:gd name="connsiteX3" fmla="*/ 71015 w 161258"/>
                <a:gd name="connsiteY3" fmla="*/ 127156 h 234324"/>
                <a:gd name="connsiteX4" fmla="*/ 7235 w 161258"/>
                <a:gd name="connsiteY4" fmla="*/ 59580 h 234324"/>
                <a:gd name="connsiteX5" fmla="*/ 81581 w 161258"/>
                <a:gd name="connsiteY5" fmla="*/ 0 h 234324"/>
                <a:gd name="connsiteX6" fmla="*/ 155452 w 161258"/>
                <a:gd name="connsiteY6" fmla="*/ 62055 h 234324"/>
                <a:gd name="connsiteX7" fmla="*/ 114423 w 161258"/>
                <a:gd name="connsiteY7" fmla="*/ 62055 h 234324"/>
                <a:gd name="connsiteX8" fmla="*/ 81105 w 161258"/>
                <a:gd name="connsiteY8" fmla="*/ 28172 h 234324"/>
                <a:gd name="connsiteX9" fmla="*/ 49977 w 161258"/>
                <a:gd name="connsiteY9" fmla="*/ 56725 h 234324"/>
                <a:gd name="connsiteX10" fmla="*/ 92338 w 161258"/>
                <a:gd name="connsiteY10" fmla="*/ 96223 h 234324"/>
                <a:gd name="connsiteX11" fmla="*/ 161259 w 161258"/>
                <a:gd name="connsiteY11" fmla="*/ 170175 h 234324"/>
                <a:gd name="connsiteX12" fmla="*/ 80439 w 161258"/>
                <a:gd name="connsiteY12" fmla="*/ 234324 h 234324"/>
                <a:gd name="connsiteX13" fmla="*/ 0 w 161258"/>
                <a:gd name="connsiteY13" fmla="*/ 168462 h 23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258" h="234324">
                  <a:moveTo>
                    <a:pt x="41790" y="167986"/>
                  </a:moveTo>
                  <a:cubicBezTo>
                    <a:pt x="44075" y="188354"/>
                    <a:pt x="54641" y="206057"/>
                    <a:pt x="81200" y="206057"/>
                  </a:cubicBezTo>
                  <a:cubicBezTo>
                    <a:pt x="107759" y="206057"/>
                    <a:pt x="117564" y="193303"/>
                    <a:pt x="117564" y="173221"/>
                  </a:cubicBezTo>
                  <a:cubicBezTo>
                    <a:pt x="117564" y="153139"/>
                    <a:pt x="106332" y="141242"/>
                    <a:pt x="71015" y="127156"/>
                  </a:cubicBezTo>
                  <a:cubicBezTo>
                    <a:pt x="25702" y="109167"/>
                    <a:pt x="7235" y="93082"/>
                    <a:pt x="7235" y="59580"/>
                  </a:cubicBezTo>
                  <a:cubicBezTo>
                    <a:pt x="7235" y="26078"/>
                    <a:pt x="33889" y="0"/>
                    <a:pt x="81581" y="0"/>
                  </a:cubicBezTo>
                  <a:cubicBezTo>
                    <a:pt x="139840" y="0"/>
                    <a:pt x="154690" y="33502"/>
                    <a:pt x="155452" y="62055"/>
                  </a:cubicBezTo>
                  <a:lnTo>
                    <a:pt x="114423" y="62055"/>
                  </a:lnTo>
                  <a:cubicBezTo>
                    <a:pt x="112900" y="49777"/>
                    <a:pt x="108902" y="28172"/>
                    <a:pt x="81105" y="28172"/>
                  </a:cubicBezTo>
                  <a:cubicBezTo>
                    <a:pt x="59401" y="28172"/>
                    <a:pt x="49977" y="40164"/>
                    <a:pt x="49977" y="56725"/>
                  </a:cubicBezTo>
                  <a:cubicBezTo>
                    <a:pt x="49977" y="74904"/>
                    <a:pt x="59496" y="83374"/>
                    <a:pt x="92338" y="96223"/>
                  </a:cubicBezTo>
                  <a:cubicBezTo>
                    <a:pt x="140792" y="115259"/>
                    <a:pt x="161259" y="133628"/>
                    <a:pt x="161259" y="170175"/>
                  </a:cubicBezTo>
                  <a:cubicBezTo>
                    <a:pt x="161259" y="206723"/>
                    <a:pt x="135461" y="234324"/>
                    <a:pt x="80439" y="234324"/>
                  </a:cubicBezTo>
                  <a:cubicBezTo>
                    <a:pt x="20562" y="234324"/>
                    <a:pt x="1809" y="202154"/>
                    <a:pt x="0" y="168462"/>
                  </a:cubicBez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33677E98-A98A-1744-BC9C-DBF224A138E6}"/>
                </a:ext>
              </a:extLst>
            </p:cNvPr>
            <p:cNvSpPr/>
            <p:nvPr/>
          </p:nvSpPr>
          <p:spPr>
            <a:xfrm>
              <a:off x="6281743" y="14858843"/>
              <a:ext cx="160592" cy="227471"/>
            </a:xfrm>
            <a:custGeom>
              <a:avLst/>
              <a:gdLst>
                <a:gd name="connsiteX0" fmla="*/ 59115 w 160592"/>
                <a:gd name="connsiteY0" fmla="*/ 31313 h 227471"/>
                <a:gd name="connsiteX1" fmla="*/ 0 w 160592"/>
                <a:gd name="connsiteY1" fmla="*/ 31313 h 227471"/>
                <a:gd name="connsiteX2" fmla="*/ 0 w 160592"/>
                <a:gd name="connsiteY2" fmla="*/ 0 h 227471"/>
                <a:gd name="connsiteX3" fmla="*/ 160592 w 160592"/>
                <a:gd name="connsiteY3" fmla="*/ 0 h 227471"/>
                <a:gd name="connsiteX4" fmla="*/ 160592 w 160592"/>
                <a:gd name="connsiteY4" fmla="*/ 31027 h 227471"/>
                <a:gd name="connsiteX5" fmla="*/ 101382 w 160592"/>
                <a:gd name="connsiteY5" fmla="*/ 31027 h 227471"/>
                <a:gd name="connsiteX6" fmla="*/ 101382 w 160592"/>
                <a:gd name="connsiteY6" fmla="*/ 227471 h 227471"/>
                <a:gd name="connsiteX7" fmla="*/ 59020 w 160592"/>
                <a:gd name="connsiteY7" fmla="*/ 227471 h 2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592" h="227471">
                  <a:moveTo>
                    <a:pt x="59115" y="31313"/>
                  </a:moveTo>
                  <a:lnTo>
                    <a:pt x="0" y="31313"/>
                  </a:lnTo>
                  <a:lnTo>
                    <a:pt x="0" y="0"/>
                  </a:lnTo>
                  <a:lnTo>
                    <a:pt x="160592" y="0"/>
                  </a:lnTo>
                  <a:lnTo>
                    <a:pt x="160592" y="31027"/>
                  </a:lnTo>
                  <a:lnTo>
                    <a:pt x="101382" y="31027"/>
                  </a:lnTo>
                  <a:lnTo>
                    <a:pt x="101382" y="227471"/>
                  </a:lnTo>
                  <a:lnTo>
                    <a:pt x="59020" y="227471"/>
                  </a:ln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3869672-3BDD-5749-874C-6D4ECE59B91F}"/>
                </a:ext>
              </a:extLst>
            </p:cNvPr>
            <p:cNvSpPr/>
            <p:nvPr/>
          </p:nvSpPr>
          <p:spPr>
            <a:xfrm>
              <a:off x="6425581" y="14858843"/>
              <a:ext cx="184486" cy="227471"/>
            </a:xfrm>
            <a:custGeom>
              <a:avLst/>
              <a:gdLst>
                <a:gd name="connsiteX0" fmla="*/ 58068 w 184486"/>
                <a:gd name="connsiteY0" fmla="*/ 165226 h 227471"/>
                <a:gd name="connsiteX1" fmla="*/ 42457 w 184486"/>
                <a:gd name="connsiteY1" fmla="*/ 227471 h 227471"/>
                <a:gd name="connsiteX2" fmla="*/ 0 w 184486"/>
                <a:gd name="connsiteY2" fmla="*/ 227471 h 227471"/>
                <a:gd name="connsiteX3" fmla="*/ 64066 w 184486"/>
                <a:gd name="connsiteY3" fmla="*/ 0 h 227471"/>
                <a:gd name="connsiteX4" fmla="*/ 119373 w 184486"/>
                <a:gd name="connsiteY4" fmla="*/ 0 h 227471"/>
                <a:gd name="connsiteX5" fmla="*/ 184486 w 184486"/>
                <a:gd name="connsiteY5" fmla="*/ 227186 h 227471"/>
                <a:gd name="connsiteX6" fmla="*/ 139935 w 184486"/>
                <a:gd name="connsiteY6" fmla="*/ 227186 h 227471"/>
                <a:gd name="connsiteX7" fmla="*/ 124133 w 184486"/>
                <a:gd name="connsiteY7" fmla="*/ 164941 h 227471"/>
                <a:gd name="connsiteX8" fmla="*/ 115947 w 184486"/>
                <a:gd name="connsiteY8" fmla="*/ 134389 h 227471"/>
                <a:gd name="connsiteX9" fmla="*/ 91005 w 184486"/>
                <a:gd name="connsiteY9" fmla="*/ 33121 h 227471"/>
                <a:gd name="connsiteX10" fmla="*/ 89863 w 184486"/>
                <a:gd name="connsiteY10" fmla="*/ 33121 h 227471"/>
                <a:gd name="connsiteX11" fmla="*/ 65779 w 184486"/>
                <a:gd name="connsiteY11" fmla="*/ 134389 h 2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486" h="227471">
                  <a:moveTo>
                    <a:pt x="58068" y="165226"/>
                  </a:moveTo>
                  <a:lnTo>
                    <a:pt x="42457" y="227471"/>
                  </a:lnTo>
                  <a:lnTo>
                    <a:pt x="0" y="227471"/>
                  </a:lnTo>
                  <a:lnTo>
                    <a:pt x="64066" y="0"/>
                  </a:lnTo>
                  <a:lnTo>
                    <a:pt x="119373" y="0"/>
                  </a:lnTo>
                  <a:lnTo>
                    <a:pt x="184486" y="227186"/>
                  </a:lnTo>
                  <a:lnTo>
                    <a:pt x="139935" y="227186"/>
                  </a:lnTo>
                  <a:lnTo>
                    <a:pt x="124133" y="164941"/>
                  </a:lnTo>
                  <a:close/>
                  <a:moveTo>
                    <a:pt x="115947" y="134389"/>
                  </a:moveTo>
                  <a:cubicBezTo>
                    <a:pt x="103857" y="86801"/>
                    <a:pt x="95004" y="53584"/>
                    <a:pt x="91005" y="33121"/>
                  </a:cubicBezTo>
                  <a:lnTo>
                    <a:pt x="89863" y="33121"/>
                  </a:lnTo>
                  <a:cubicBezTo>
                    <a:pt x="86436" y="53679"/>
                    <a:pt x="76917" y="90227"/>
                    <a:pt x="65779" y="134389"/>
                  </a:cubicBez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E94D9DC-DB55-6C42-A5E2-44144339B529}"/>
                </a:ext>
              </a:extLst>
            </p:cNvPr>
            <p:cNvSpPr/>
            <p:nvPr/>
          </p:nvSpPr>
          <p:spPr>
            <a:xfrm>
              <a:off x="6584841" y="14858843"/>
              <a:ext cx="184486" cy="227471"/>
            </a:xfrm>
            <a:custGeom>
              <a:avLst/>
              <a:gdLst>
                <a:gd name="connsiteX0" fmla="*/ 70634 w 184486"/>
                <a:gd name="connsiteY0" fmla="*/ 227471 h 227471"/>
                <a:gd name="connsiteX1" fmla="*/ 70634 w 184486"/>
                <a:gd name="connsiteY1" fmla="*/ 144954 h 227471"/>
                <a:gd name="connsiteX2" fmla="*/ 68825 w 184486"/>
                <a:gd name="connsiteY2" fmla="*/ 138101 h 227471"/>
                <a:gd name="connsiteX3" fmla="*/ 0 w 184486"/>
                <a:gd name="connsiteY3" fmla="*/ 0 h 227471"/>
                <a:gd name="connsiteX4" fmla="*/ 47597 w 184486"/>
                <a:gd name="connsiteY4" fmla="*/ 0 h 227471"/>
                <a:gd name="connsiteX5" fmla="*/ 93385 w 184486"/>
                <a:gd name="connsiteY5" fmla="*/ 107073 h 227471"/>
                <a:gd name="connsiteX6" fmla="*/ 139745 w 184486"/>
                <a:gd name="connsiteY6" fmla="*/ 0 h 227471"/>
                <a:gd name="connsiteX7" fmla="*/ 184486 w 184486"/>
                <a:gd name="connsiteY7" fmla="*/ 0 h 227471"/>
                <a:gd name="connsiteX8" fmla="*/ 114804 w 184486"/>
                <a:gd name="connsiteY8" fmla="*/ 138196 h 227471"/>
                <a:gd name="connsiteX9" fmla="*/ 113281 w 184486"/>
                <a:gd name="connsiteY9" fmla="*/ 145239 h 227471"/>
                <a:gd name="connsiteX10" fmla="*/ 113281 w 184486"/>
                <a:gd name="connsiteY10" fmla="*/ 227186 h 2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486" h="227471">
                  <a:moveTo>
                    <a:pt x="70634" y="227471"/>
                  </a:moveTo>
                  <a:lnTo>
                    <a:pt x="70634" y="144954"/>
                  </a:lnTo>
                  <a:cubicBezTo>
                    <a:pt x="70634" y="142555"/>
                    <a:pt x="70006" y="140195"/>
                    <a:pt x="68825" y="138101"/>
                  </a:cubicBezTo>
                  <a:lnTo>
                    <a:pt x="0" y="0"/>
                  </a:lnTo>
                  <a:lnTo>
                    <a:pt x="47597" y="0"/>
                  </a:lnTo>
                  <a:cubicBezTo>
                    <a:pt x="64066" y="36548"/>
                    <a:pt x="85675" y="83660"/>
                    <a:pt x="93385" y="107073"/>
                  </a:cubicBezTo>
                  <a:cubicBezTo>
                    <a:pt x="102905" y="81185"/>
                    <a:pt x="124704" y="34739"/>
                    <a:pt x="139745" y="0"/>
                  </a:cubicBezTo>
                  <a:lnTo>
                    <a:pt x="184486" y="0"/>
                  </a:lnTo>
                  <a:lnTo>
                    <a:pt x="114804" y="138196"/>
                  </a:lnTo>
                  <a:cubicBezTo>
                    <a:pt x="113719" y="140376"/>
                    <a:pt x="113195" y="142803"/>
                    <a:pt x="113281" y="145239"/>
                  </a:cubicBezTo>
                  <a:lnTo>
                    <a:pt x="113281" y="227186"/>
                  </a:ln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EB003515-A595-C342-810F-886340F0E53B}"/>
                </a:ext>
              </a:extLst>
            </p:cNvPr>
            <p:cNvSpPr/>
            <p:nvPr/>
          </p:nvSpPr>
          <p:spPr>
            <a:xfrm>
              <a:off x="6892793" y="14867028"/>
              <a:ext cx="158307" cy="227281"/>
            </a:xfrm>
            <a:custGeom>
              <a:avLst/>
              <a:gdLst>
                <a:gd name="connsiteX0" fmla="*/ 0 w 158307"/>
                <a:gd name="connsiteY0" fmla="*/ 0 h 227281"/>
                <a:gd name="connsiteX1" fmla="*/ 42456 w 158307"/>
                <a:gd name="connsiteY1" fmla="*/ 0 h 227281"/>
                <a:gd name="connsiteX2" fmla="*/ 42456 w 158307"/>
                <a:gd name="connsiteY2" fmla="*/ 91940 h 227281"/>
                <a:gd name="connsiteX3" fmla="*/ 115851 w 158307"/>
                <a:gd name="connsiteY3" fmla="*/ 91940 h 227281"/>
                <a:gd name="connsiteX4" fmla="*/ 115851 w 158307"/>
                <a:gd name="connsiteY4" fmla="*/ 0 h 227281"/>
                <a:gd name="connsiteX5" fmla="*/ 158308 w 158307"/>
                <a:gd name="connsiteY5" fmla="*/ 0 h 227281"/>
                <a:gd name="connsiteX6" fmla="*/ 158308 w 158307"/>
                <a:gd name="connsiteY6" fmla="*/ 227281 h 227281"/>
                <a:gd name="connsiteX7" fmla="*/ 115756 w 158307"/>
                <a:gd name="connsiteY7" fmla="*/ 227281 h 227281"/>
                <a:gd name="connsiteX8" fmla="*/ 115756 w 158307"/>
                <a:gd name="connsiteY8" fmla="*/ 122587 h 227281"/>
                <a:gd name="connsiteX9" fmla="*/ 42456 w 158307"/>
                <a:gd name="connsiteY9" fmla="*/ 122587 h 227281"/>
                <a:gd name="connsiteX10" fmla="*/ 42456 w 158307"/>
                <a:gd name="connsiteY10" fmla="*/ 227281 h 227281"/>
                <a:gd name="connsiteX11" fmla="*/ 95 w 158307"/>
                <a:gd name="connsiteY11" fmla="*/ 227281 h 22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307" h="227281">
                  <a:moveTo>
                    <a:pt x="0" y="0"/>
                  </a:moveTo>
                  <a:lnTo>
                    <a:pt x="42456" y="0"/>
                  </a:lnTo>
                  <a:lnTo>
                    <a:pt x="42456" y="91940"/>
                  </a:lnTo>
                  <a:lnTo>
                    <a:pt x="115851" y="91940"/>
                  </a:lnTo>
                  <a:lnTo>
                    <a:pt x="115851" y="0"/>
                  </a:lnTo>
                  <a:lnTo>
                    <a:pt x="158308" y="0"/>
                  </a:lnTo>
                  <a:lnTo>
                    <a:pt x="158308" y="227281"/>
                  </a:lnTo>
                  <a:lnTo>
                    <a:pt x="115756" y="227281"/>
                  </a:lnTo>
                  <a:lnTo>
                    <a:pt x="115756" y="122587"/>
                  </a:lnTo>
                  <a:lnTo>
                    <a:pt x="42456" y="122587"/>
                  </a:lnTo>
                  <a:lnTo>
                    <a:pt x="42456" y="227281"/>
                  </a:lnTo>
                  <a:lnTo>
                    <a:pt x="95" y="227281"/>
                  </a:ln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1BCE6163-5337-5F4B-9DD8-2C41B42D8EB0}"/>
                </a:ext>
              </a:extLst>
            </p:cNvPr>
            <p:cNvSpPr/>
            <p:nvPr/>
          </p:nvSpPr>
          <p:spPr>
            <a:xfrm>
              <a:off x="7090797" y="14863507"/>
              <a:ext cx="171444" cy="234514"/>
            </a:xfrm>
            <a:custGeom>
              <a:avLst/>
              <a:gdLst>
                <a:gd name="connsiteX0" fmla="*/ 171445 w 171444"/>
                <a:gd name="connsiteY0" fmla="*/ 115354 h 234514"/>
                <a:gd name="connsiteX1" fmla="*/ 84532 w 171444"/>
                <a:gd name="connsiteY1" fmla="*/ 234514 h 234514"/>
                <a:gd name="connsiteX2" fmla="*/ 0 w 171444"/>
                <a:gd name="connsiteY2" fmla="*/ 115163 h 234514"/>
                <a:gd name="connsiteX3" fmla="*/ 86436 w 171444"/>
                <a:gd name="connsiteY3" fmla="*/ 0 h 234514"/>
                <a:gd name="connsiteX4" fmla="*/ 171445 w 171444"/>
                <a:gd name="connsiteY4" fmla="*/ 115354 h 234514"/>
                <a:gd name="connsiteX5" fmla="*/ 43408 w 171444"/>
                <a:gd name="connsiteY5" fmla="*/ 114783 h 234514"/>
                <a:gd name="connsiteX6" fmla="*/ 85579 w 171444"/>
                <a:gd name="connsiteY6" fmla="*/ 204629 h 234514"/>
                <a:gd name="connsiteX7" fmla="*/ 127941 w 171444"/>
                <a:gd name="connsiteY7" fmla="*/ 114973 h 234514"/>
                <a:gd name="connsiteX8" fmla="*/ 85484 w 171444"/>
                <a:gd name="connsiteY8" fmla="*/ 30171 h 234514"/>
                <a:gd name="connsiteX9" fmla="*/ 43408 w 171444"/>
                <a:gd name="connsiteY9" fmla="*/ 114783 h 2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44" h="234514">
                  <a:moveTo>
                    <a:pt x="171445" y="115354"/>
                  </a:moveTo>
                  <a:cubicBezTo>
                    <a:pt x="171445" y="196539"/>
                    <a:pt x="146028" y="234514"/>
                    <a:pt x="84532" y="234514"/>
                  </a:cubicBezTo>
                  <a:cubicBezTo>
                    <a:pt x="26749" y="234514"/>
                    <a:pt x="0" y="197396"/>
                    <a:pt x="0" y="115163"/>
                  </a:cubicBezTo>
                  <a:cubicBezTo>
                    <a:pt x="0" y="34739"/>
                    <a:pt x="31224" y="0"/>
                    <a:pt x="86436" y="0"/>
                  </a:cubicBezTo>
                  <a:cubicBezTo>
                    <a:pt x="144790" y="0"/>
                    <a:pt x="171445" y="37119"/>
                    <a:pt x="171445" y="115354"/>
                  </a:cubicBezTo>
                  <a:close/>
                  <a:moveTo>
                    <a:pt x="43408" y="114783"/>
                  </a:moveTo>
                  <a:cubicBezTo>
                    <a:pt x="43408" y="171888"/>
                    <a:pt x="55213" y="204629"/>
                    <a:pt x="85579" y="204629"/>
                  </a:cubicBezTo>
                  <a:cubicBezTo>
                    <a:pt x="117374" y="204629"/>
                    <a:pt x="127941" y="174268"/>
                    <a:pt x="127941" y="114973"/>
                  </a:cubicBezTo>
                  <a:cubicBezTo>
                    <a:pt x="127941" y="57867"/>
                    <a:pt x="116613" y="30171"/>
                    <a:pt x="85484" y="30171"/>
                  </a:cubicBezTo>
                  <a:cubicBezTo>
                    <a:pt x="54356" y="30171"/>
                    <a:pt x="43408" y="60247"/>
                    <a:pt x="43408" y="114783"/>
                  </a:cubicBez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834EE1A-923E-FD46-B790-0C58498AA860}"/>
                </a:ext>
              </a:extLst>
            </p:cNvPr>
            <p:cNvSpPr/>
            <p:nvPr/>
          </p:nvSpPr>
          <p:spPr>
            <a:xfrm>
              <a:off x="7302508" y="14867028"/>
              <a:ext cx="206285" cy="227376"/>
            </a:xfrm>
            <a:custGeom>
              <a:avLst/>
              <a:gdLst>
                <a:gd name="connsiteX0" fmla="*/ 165828 w 206285"/>
                <a:gd name="connsiteY0" fmla="*/ 138482 h 227376"/>
                <a:gd name="connsiteX1" fmla="*/ 167446 w 206285"/>
                <a:gd name="connsiteY1" fmla="*/ 29695 h 227376"/>
                <a:gd name="connsiteX2" fmla="*/ 166495 w 206285"/>
                <a:gd name="connsiteY2" fmla="*/ 29695 h 227376"/>
                <a:gd name="connsiteX3" fmla="*/ 118898 w 206285"/>
                <a:gd name="connsiteY3" fmla="*/ 227281 h 227376"/>
                <a:gd name="connsiteX4" fmla="*/ 80153 w 206285"/>
                <a:gd name="connsiteY4" fmla="*/ 227281 h 227376"/>
                <a:gd name="connsiteX5" fmla="*/ 37602 w 206285"/>
                <a:gd name="connsiteY5" fmla="*/ 29124 h 227376"/>
                <a:gd name="connsiteX6" fmla="*/ 36174 w 206285"/>
                <a:gd name="connsiteY6" fmla="*/ 29124 h 227376"/>
                <a:gd name="connsiteX7" fmla="*/ 39030 w 206285"/>
                <a:gd name="connsiteY7" fmla="*/ 143336 h 227376"/>
                <a:gd name="connsiteX8" fmla="*/ 39030 w 206285"/>
                <a:gd name="connsiteY8" fmla="*/ 227376 h 227376"/>
                <a:gd name="connsiteX9" fmla="*/ 0 w 206285"/>
                <a:gd name="connsiteY9" fmla="*/ 227376 h 227376"/>
                <a:gd name="connsiteX10" fmla="*/ 0 w 206285"/>
                <a:gd name="connsiteY10" fmla="*/ 0 h 227376"/>
                <a:gd name="connsiteX11" fmla="*/ 63304 w 206285"/>
                <a:gd name="connsiteY11" fmla="*/ 0 h 227376"/>
                <a:gd name="connsiteX12" fmla="*/ 101382 w 206285"/>
                <a:gd name="connsiteY12" fmla="*/ 169128 h 227376"/>
                <a:gd name="connsiteX13" fmla="*/ 101858 w 206285"/>
                <a:gd name="connsiteY13" fmla="*/ 169128 h 227376"/>
                <a:gd name="connsiteX14" fmla="*/ 144314 w 206285"/>
                <a:gd name="connsiteY14" fmla="*/ 0 h 227376"/>
                <a:gd name="connsiteX15" fmla="*/ 206286 w 206285"/>
                <a:gd name="connsiteY15" fmla="*/ 0 h 227376"/>
                <a:gd name="connsiteX16" fmla="*/ 206286 w 206285"/>
                <a:gd name="connsiteY16" fmla="*/ 227281 h 227376"/>
                <a:gd name="connsiteX17" fmla="*/ 165828 w 206285"/>
                <a:gd name="connsiteY17" fmla="*/ 227281 h 22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285" h="227376">
                  <a:moveTo>
                    <a:pt x="165828" y="138482"/>
                  </a:moveTo>
                  <a:cubicBezTo>
                    <a:pt x="165828" y="98508"/>
                    <a:pt x="166590" y="54822"/>
                    <a:pt x="167446" y="29695"/>
                  </a:cubicBezTo>
                  <a:lnTo>
                    <a:pt x="166495" y="29695"/>
                  </a:lnTo>
                  <a:cubicBezTo>
                    <a:pt x="156975" y="71477"/>
                    <a:pt x="137936" y="154281"/>
                    <a:pt x="118898" y="227281"/>
                  </a:cubicBezTo>
                  <a:lnTo>
                    <a:pt x="80153" y="227281"/>
                  </a:lnTo>
                  <a:cubicBezTo>
                    <a:pt x="65874" y="160658"/>
                    <a:pt x="46740" y="72334"/>
                    <a:pt x="37602" y="29124"/>
                  </a:cubicBezTo>
                  <a:lnTo>
                    <a:pt x="36174" y="29124"/>
                  </a:lnTo>
                  <a:cubicBezTo>
                    <a:pt x="37792" y="55583"/>
                    <a:pt x="39030" y="104028"/>
                    <a:pt x="39030" y="143336"/>
                  </a:cubicBezTo>
                  <a:lnTo>
                    <a:pt x="39030" y="227376"/>
                  </a:lnTo>
                  <a:lnTo>
                    <a:pt x="0" y="227376"/>
                  </a:lnTo>
                  <a:lnTo>
                    <a:pt x="0" y="0"/>
                  </a:lnTo>
                  <a:lnTo>
                    <a:pt x="63304" y="0"/>
                  </a:lnTo>
                  <a:cubicBezTo>
                    <a:pt x="80153" y="65767"/>
                    <a:pt x="95670" y="137149"/>
                    <a:pt x="101382" y="169128"/>
                  </a:cubicBezTo>
                  <a:lnTo>
                    <a:pt x="101858" y="169128"/>
                  </a:lnTo>
                  <a:cubicBezTo>
                    <a:pt x="107189" y="140575"/>
                    <a:pt x="127465" y="63102"/>
                    <a:pt x="144314" y="0"/>
                  </a:cubicBezTo>
                  <a:lnTo>
                    <a:pt x="206286" y="0"/>
                  </a:lnTo>
                  <a:lnTo>
                    <a:pt x="206286" y="227281"/>
                  </a:lnTo>
                  <a:lnTo>
                    <a:pt x="165828" y="227281"/>
                  </a:ln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E44FDEF0-B768-D748-A97F-0CB1B63AC508}"/>
                </a:ext>
              </a:extLst>
            </p:cNvPr>
            <p:cNvSpPr/>
            <p:nvPr/>
          </p:nvSpPr>
          <p:spPr>
            <a:xfrm>
              <a:off x="7558485" y="14867028"/>
              <a:ext cx="140982" cy="227281"/>
            </a:xfrm>
            <a:custGeom>
              <a:avLst/>
              <a:gdLst>
                <a:gd name="connsiteX0" fmla="*/ 130416 w 140982"/>
                <a:gd name="connsiteY0" fmla="*/ 123539 h 227281"/>
                <a:gd name="connsiteX1" fmla="*/ 41790 w 140982"/>
                <a:gd name="connsiteY1" fmla="*/ 123539 h 227281"/>
                <a:gd name="connsiteX2" fmla="*/ 41790 w 140982"/>
                <a:gd name="connsiteY2" fmla="*/ 196634 h 227281"/>
                <a:gd name="connsiteX3" fmla="*/ 140983 w 140982"/>
                <a:gd name="connsiteY3" fmla="*/ 196634 h 227281"/>
                <a:gd name="connsiteX4" fmla="*/ 135557 w 140982"/>
                <a:gd name="connsiteY4" fmla="*/ 227281 h 227281"/>
                <a:gd name="connsiteX5" fmla="*/ 0 w 140982"/>
                <a:gd name="connsiteY5" fmla="*/ 227281 h 227281"/>
                <a:gd name="connsiteX6" fmla="*/ 0 w 140982"/>
                <a:gd name="connsiteY6" fmla="*/ 0 h 227281"/>
                <a:gd name="connsiteX7" fmla="*/ 134700 w 140982"/>
                <a:gd name="connsiteY7" fmla="*/ 0 h 227281"/>
                <a:gd name="connsiteX8" fmla="*/ 134700 w 140982"/>
                <a:gd name="connsiteY8" fmla="*/ 31123 h 227281"/>
                <a:gd name="connsiteX9" fmla="*/ 41790 w 140982"/>
                <a:gd name="connsiteY9" fmla="*/ 31123 h 227281"/>
                <a:gd name="connsiteX10" fmla="*/ 41790 w 140982"/>
                <a:gd name="connsiteY10" fmla="*/ 92702 h 227281"/>
                <a:gd name="connsiteX11" fmla="*/ 130416 w 140982"/>
                <a:gd name="connsiteY11" fmla="*/ 92702 h 22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982" h="227281">
                  <a:moveTo>
                    <a:pt x="130416" y="123539"/>
                  </a:moveTo>
                  <a:lnTo>
                    <a:pt x="41790" y="123539"/>
                  </a:lnTo>
                  <a:lnTo>
                    <a:pt x="41790" y="196634"/>
                  </a:lnTo>
                  <a:lnTo>
                    <a:pt x="140983" y="196634"/>
                  </a:lnTo>
                  <a:lnTo>
                    <a:pt x="135557" y="227281"/>
                  </a:lnTo>
                  <a:lnTo>
                    <a:pt x="0" y="227281"/>
                  </a:lnTo>
                  <a:lnTo>
                    <a:pt x="0" y="0"/>
                  </a:lnTo>
                  <a:lnTo>
                    <a:pt x="134700" y="0"/>
                  </a:lnTo>
                  <a:lnTo>
                    <a:pt x="134700" y="31123"/>
                  </a:lnTo>
                  <a:lnTo>
                    <a:pt x="41790" y="31123"/>
                  </a:lnTo>
                  <a:lnTo>
                    <a:pt x="41790" y="92702"/>
                  </a:lnTo>
                  <a:lnTo>
                    <a:pt x="130416" y="92702"/>
                  </a:ln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DE7F6011-0624-7341-B14A-F63A61BE7097}"/>
                </a:ext>
              </a:extLst>
            </p:cNvPr>
            <p:cNvSpPr/>
            <p:nvPr/>
          </p:nvSpPr>
          <p:spPr>
            <a:xfrm>
              <a:off x="7741162" y="14867504"/>
              <a:ext cx="44646" cy="226805"/>
            </a:xfrm>
            <a:custGeom>
              <a:avLst/>
              <a:gdLst>
                <a:gd name="connsiteX0" fmla="*/ 4094 w 44646"/>
                <a:gd name="connsiteY0" fmla="*/ 148094 h 226805"/>
                <a:gd name="connsiteX1" fmla="*/ 0 w 44646"/>
                <a:gd name="connsiteY1" fmla="*/ 38927 h 226805"/>
                <a:gd name="connsiteX2" fmla="*/ 0 w 44646"/>
                <a:gd name="connsiteY2" fmla="*/ 0 h 226805"/>
                <a:gd name="connsiteX3" fmla="*/ 44646 w 44646"/>
                <a:gd name="connsiteY3" fmla="*/ 0 h 226805"/>
                <a:gd name="connsiteX4" fmla="*/ 44646 w 44646"/>
                <a:gd name="connsiteY4" fmla="*/ 38927 h 226805"/>
                <a:gd name="connsiteX5" fmla="*/ 40363 w 44646"/>
                <a:gd name="connsiteY5" fmla="*/ 148475 h 226805"/>
                <a:gd name="connsiteX6" fmla="*/ 1048 w 44646"/>
                <a:gd name="connsiteY6" fmla="*/ 226805 h 226805"/>
                <a:gd name="connsiteX7" fmla="*/ 1048 w 44646"/>
                <a:gd name="connsiteY7" fmla="*/ 183214 h 226805"/>
                <a:gd name="connsiteX8" fmla="*/ 42552 w 44646"/>
                <a:gd name="connsiteY8" fmla="*/ 183214 h 226805"/>
                <a:gd name="connsiteX9" fmla="*/ 42552 w 44646"/>
                <a:gd name="connsiteY9" fmla="*/ 226805 h 22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46" h="226805">
                  <a:moveTo>
                    <a:pt x="4094" y="148094"/>
                  </a:moveTo>
                  <a:lnTo>
                    <a:pt x="0" y="38927"/>
                  </a:lnTo>
                  <a:lnTo>
                    <a:pt x="0" y="0"/>
                  </a:lnTo>
                  <a:lnTo>
                    <a:pt x="44646" y="0"/>
                  </a:lnTo>
                  <a:lnTo>
                    <a:pt x="44646" y="38927"/>
                  </a:lnTo>
                  <a:lnTo>
                    <a:pt x="40363" y="148475"/>
                  </a:lnTo>
                  <a:close/>
                  <a:moveTo>
                    <a:pt x="1048" y="226805"/>
                  </a:moveTo>
                  <a:lnTo>
                    <a:pt x="1048" y="183214"/>
                  </a:lnTo>
                  <a:lnTo>
                    <a:pt x="42552" y="183214"/>
                  </a:lnTo>
                  <a:lnTo>
                    <a:pt x="42552" y="226805"/>
                  </a:ln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DB876CBD-E1FA-4747-B382-2E56ED291751}"/>
                </a:ext>
              </a:extLst>
            </p:cNvPr>
            <p:cNvSpPr/>
            <p:nvPr/>
          </p:nvSpPr>
          <p:spPr>
            <a:xfrm>
              <a:off x="6357231" y="13792868"/>
              <a:ext cx="1168982" cy="977556"/>
            </a:xfrm>
            <a:custGeom>
              <a:avLst/>
              <a:gdLst>
                <a:gd name="connsiteX0" fmla="*/ 1168983 w 1168982"/>
                <a:gd name="connsiteY0" fmla="*/ 950526 h 977556"/>
                <a:gd name="connsiteX1" fmla="*/ 1168983 w 1168982"/>
                <a:gd name="connsiteY1" fmla="*/ 372235 h 977556"/>
                <a:gd name="connsiteX2" fmla="*/ 602198 w 1168982"/>
                <a:gd name="connsiteY2" fmla="*/ 0 h 977556"/>
                <a:gd name="connsiteX3" fmla="*/ 0 w 1168982"/>
                <a:gd name="connsiteY3" fmla="*/ 380705 h 977556"/>
                <a:gd name="connsiteX4" fmla="*/ 0 w 1168982"/>
                <a:gd name="connsiteY4" fmla="*/ 950145 h 977556"/>
                <a:gd name="connsiteX5" fmla="*/ 27226 w 1168982"/>
                <a:gd name="connsiteY5" fmla="*/ 977556 h 977556"/>
                <a:gd name="connsiteX6" fmla="*/ 27321 w 1168982"/>
                <a:gd name="connsiteY6" fmla="*/ 977556 h 977556"/>
                <a:gd name="connsiteX7" fmla="*/ 1141662 w 1168982"/>
                <a:gd name="connsiteY7" fmla="*/ 977556 h 977556"/>
                <a:gd name="connsiteX8" fmla="*/ 1168983 w 1168982"/>
                <a:gd name="connsiteY8" fmla="*/ 950526 h 97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8982" h="977556">
                  <a:moveTo>
                    <a:pt x="1168983" y="950526"/>
                  </a:moveTo>
                  <a:lnTo>
                    <a:pt x="1168983" y="372235"/>
                  </a:lnTo>
                  <a:lnTo>
                    <a:pt x="602198" y="0"/>
                  </a:lnTo>
                  <a:lnTo>
                    <a:pt x="0" y="380705"/>
                  </a:lnTo>
                  <a:lnTo>
                    <a:pt x="0" y="950145"/>
                  </a:lnTo>
                  <a:cubicBezTo>
                    <a:pt x="-57" y="965231"/>
                    <a:pt x="12137" y="977499"/>
                    <a:pt x="27226" y="977556"/>
                  </a:cubicBezTo>
                  <a:cubicBezTo>
                    <a:pt x="27254" y="977556"/>
                    <a:pt x="27292" y="977556"/>
                    <a:pt x="27321" y="977556"/>
                  </a:cubicBezTo>
                  <a:lnTo>
                    <a:pt x="1141662" y="977556"/>
                  </a:lnTo>
                  <a:cubicBezTo>
                    <a:pt x="1156617" y="977509"/>
                    <a:pt x="1168773" y="965478"/>
                    <a:pt x="1168983" y="950526"/>
                  </a:cubicBezTo>
                  <a:close/>
                </a:path>
              </a:pathLst>
            </a:custGeom>
            <a:solidFill>
              <a:srgbClr val="EDED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52060BD-FFC3-1241-8E69-8F913D09F644}"/>
                </a:ext>
              </a:extLst>
            </p:cNvPr>
            <p:cNvSpPr/>
            <p:nvPr/>
          </p:nvSpPr>
          <p:spPr>
            <a:xfrm>
              <a:off x="6208379" y="13716000"/>
              <a:ext cx="1477075" cy="546406"/>
            </a:xfrm>
            <a:custGeom>
              <a:avLst/>
              <a:gdLst>
                <a:gd name="connsiteX0" fmla="*/ 1456819 w 1477075"/>
                <a:gd name="connsiteY0" fmla="*/ 467567 h 546406"/>
                <a:gd name="connsiteX1" fmla="*/ 774468 w 1477075"/>
                <a:gd name="connsiteY1" fmla="*/ 7104 h 546406"/>
                <a:gd name="connsiteX2" fmla="*/ 727442 w 1477075"/>
                <a:gd name="connsiteY2" fmla="*/ 7104 h 546406"/>
                <a:gd name="connsiteX3" fmla="*/ 19389 w 1477075"/>
                <a:gd name="connsiteY3" fmla="*/ 467091 h 546406"/>
                <a:gd name="connsiteX4" fmla="*/ 6871 w 1477075"/>
                <a:gd name="connsiteY4" fmla="*/ 525958 h 546406"/>
                <a:gd name="connsiteX5" fmla="*/ 65749 w 1477075"/>
                <a:gd name="connsiteY5" fmla="*/ 538473 h 546406"/>
                <a:gd name="connsiteX6" fmla="*/ 750574 w 1477075"/>
                <a:gd name="connsiteY6" fmla="*/ 93334 h 546406"/>
                <a:gd name="connsiteX7" fmla="*/ 1409126 w 1477075"/>
                <a:gd name="connsiteY7" fmla="*/ 537998 h 546406"/>
                <a:gd name="connsiteX8" fmla="*/ 1468661 w 1477075"/>
                <a:gd name="connsiteY8" fmla="*/ 529251 h 546406"/>
                <a:gd name="connsiteX9" fmla="*/ 1459913 w 1477075"/>
                <a:gd name="connsiteY9" fmla="*/ 469718 h 546406"/>
                <a:gd name="connsiteX10" fmla="*/ 1456723 w 1477075"/>
                <a:gd name="connsiteY10" fmla="*/ 467567 h 54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7075" h="546406">
                  <a:moveTo>
                    <a:pt x="1456819" y="467567"/>
                  </a:moveTo>
                  <a:lnTo>
                    <a:pt x="774468" y="7104"/>
                  </a:lnTo>
                  <a:cubicBezTo>
                    <a:pt x="760227" y="-2368"/>
                    <a:pt x="741683" y="-2368"/>
                    <a:pt x="727442" y="7104"/>
                  </a:cubicBezTo>
                  <a:lnTo>
                    <a:pt x="19389" y="467091"/>
                  </a:lnTo>
                  <a:cubicBezTo>
                    <a:pt x="-325" y="479892"/>
                    <a:pt x="-5933" y="506247"/>
                    <a:pt x="6871" y="525958"/>
                  </a:cubicBezTo>
                  <a:cubicBezTo>
                    <a:pt x="19675" y="545669"/>
                    <a:pt x="46034" y="551275"/>
                    <a:pt x="65749" y="538473"/>
                  </a:cubicBezTo>
                  <a:lnTo>
                    <a:pt x="750574" y="93334"/>
                  </a:lnTo>
                  <a:lnTo>
                    <a:pt x="1409126" y="537998"/>
                  </a:lnTo>
                  <a:cubicBezTo>
                    <a:pt x="1427984" y="552017"/>
                    <a:pt x="1454639" y="548105"/>
                    <a:pt x="1468661" y="529251"/>
                  </a:cubicBezTo>
                  <a:cubicBezTo>
                    <a:pt x="1482693" y="510396"/>
                    <a:pt x="1478771" y="483747"/>
                    <a:pt x="1459913" y="469718"/>
                  </a:cubicBezTo>
                  <a:cubicBezTo>
                    <a:pt x="1458884" y="468957"/>
                    <a:pt x="1457818" y="468233"/>
                    <a:pt x="1456723" y="467567"/>
                  </a:cubicBez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97EC66BE-15F3-DD48-B58D-4C746D4170D0}"/>
                </a:ext>
              </a:extLst>
            </p:cNvPr>
            <p:cNvSpPr/>
            <p:nvPr/>
          </p:nvSpPr>
          <p:spPr>
            <a:xfrm>
              <a:off x="6548286" y="14318811"/>
              <a:ext cx="309285" cy="451993"/>
            </a:xfrm>
            <a:custGeom>
              <a:avLst/>
              <a:gdLst>
                <a:gd name="connsiteX0" fmla="*/ 0 w 309285"/>
                <a:gd name="connsiteY0" fmla="*/ 11803 h 451993"/>
                <a:gd name="connsiteX1" fmla="*/ 0 w 309285"/>
                <a:gd name="connsiteY1" fmla="*/ 451994 h 451993"/>
                <a:gd name="connsiteX2" fmla="*/ 309285 w 309285"/>
                <a:gd name="connsiteY2" fmla="*/ 451994 h 451993"/>
                <a:gd name="connsiteX3" fmla="*/ 309285 w 309285"/>
                <a:gd name="connsiteY3" fmla="*/ 11803 h 451993"/>
                <a:gd name="connsiteX4" fmla="*/ 297481 w 309285"/>
                <a:gd name="connsiteY4" fmla="*/ 2 h 451993"/>
                <a:gd name="connsiteX5" fmla="*/ 11899 w 309285"/>
                <a:gd name="connsiteY5" fmla="*/ 2 h 451993"/>
                <a:gd name="connsiteX6" fmla="*/ 0 w 309285"/>
                <a:gd name="connsiteY6" fmla="*/ 11518 h 451993"/>
                <a:gd name="connsiteX7" fmla="*/ 0 w 309285"/>
                <a:gd name="connsiteY7" fmla="*/ 11803 h 45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285" h="451993">
                  <a:moveTo>
                    <a:pt x="0" y="11803"/>
                  </a:moveTo>
                  <a:lnTo>
                    <a:pt x="0" y="451994"/>
                  </a:lnTo>
                  <a:lnTo>
                    <a:pt x="309285" y="451994"/>
                  </a:lnTo>
                  <a:lnTo>
                    <a:pt x="309285" y="11803"/>
                  </a:lnTo>
                  <a:cubicBezTo>
                    <a:pt x="309285" y="5284"/>
                    <a:pt x="304002" y="2"/>
                    <a:pt x="297481" y="2"/>
                  </a:cubicBezTo>
                  <a:lnTo>
                    <a:pt x="11899" y="2"/>
                  </a:lnTo>
                  <a:cubicBezTo>
                    <a:pt x="5435" y="-103"/>
                    <a:pt x="105" y="5055"/>
                    <a:pt x="0" y="11518"/>
                  </a:cubicBezTo>
                  <a:cubicBezTo>
                    <a:pt x="0" y="11613"/>
                    <a:pt x="0" y="11708"/>
                    <a:pt x="0" y="11803"/>
                  </a:cubicBezTo>
                  <a:close/>
                </a:path>
              </a:pathLst>
            </a:custGeom>
            <a:solidFill>
              <a:srgbClr val="8BC9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19A23BE0-A2AF-1C40-AEAC-1B944E75B3D0}"/>
                </a:ext>
              </a:extLst>
            </p:cNvPr>
            <p:cNvSpPr/>
            <p:nvPr/>
          </p:nvSpPr>
          <p:spPr>
            <a:xfrm>
              <a:off x="7057764" y="14185471"/>
              <a:ext cx="236557" cy="345680"/>
            </a:xfrm>
            <a:custGeom>
              <a:avLst/>
              <a:gdLst>
                <a:gd name="connsiteX0" fmla="*/ 0 w 236557"/>
                <a:gd name="connsiteY0" fmla="*/ 0 h 345680"/>
                <a:gd name="connsiteX1" fmla="*/ 236557 w 236557"/>
                <a:gd name="connsiteY1" fmla="*/ 0 h 345680"/>
                <a:gd name="connsiteX2" fmla="*/ 236557 w 236557"/>
                <a:gd name="connsiteY2" fmla="*/ 345680 h 345680"/>
                <a:gd name="connsiteX3" fmla="*/ 0 w 236557"/>
                <a:gd name="connsiteY3" fmla="*/ 345680 h 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57" h="345680">
                  <a:moveTo>
                    <a:pt x="0" y="0"/>
                  </a:moveTo>
                  <a:lnTo>
                    <a:pt x="236557" y="0"/>
                  </a:lnTo>
                  <a:lnTo>
                    <a:pt x="236557" y="345680"/>
                  </a:lnTo>
                  <a:lnTo>
                    <a:pt x="0" y="345680"/>
                  </a:lnTo>
                  <a:close/>
                </a:path>
              </a:pathLst>
            </a:custGeom>
            <a:solidFill>
              <a:srgbClr val="8BC9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50864F3B-10B8-F446-9E98-3CD6CBEC9991}"/>
                </a:ext>
              </a:extLst>
            </p:cNvPr>
            <p:cNvSpPr/>
            <p:nvPr/>
          </p:nvSpPr>
          <p:spPr>
            <a:xfrm>
              <a:off x="7163430" y="14173003"/>
              <a:ext cx="29605" cy="366143"/>
            </a:xfrm>
            <a:custGeom>
              <a:avLst/>
              <a:gdLst>
                <a:gd name="connsiteX0" fmla="*/ 0 w 29605"/>
                <a:gd name="connsiteY0" fmla="*/ 0 h 366143"/>
                <a:gd name="connsiteX1" fmla="*/ 29605 w 29605"/>
                <a:gd name="connsiteY1" fmla="*/ 0 h 366143"/>
                <a:gd name="connsiteX2" fmla="*/ 29605 w 29605"/>
                <a:gd name="connsiteY2" fmla="*/ 366143 h 366143"/>
                <a:gd name="connsiteX3" fmla="*/ 0 w 29605"/>
                <a:gd name="connsiteY3" fmla="*/ 366143 h 366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05" h="366143">
                  <a:moveTo>
                    <a:pt x="0" y="0"/>
                  </a:moveTo>
                  <a:lnTo>
                    <a:pt x="29605" y="0"/>
                  </a:lnTo>
                  <a:lnTo>
                    <a:pt x="29605" y="366143"/>
                  </a:lnTo>
                  <a:lnTo>
                    <a:pt x="0" y="366143"/>
                  </a:lnTo>
                  <a:close/>
                </a:path>
              </a:pathLst>
            </a:custGeom>
            <a:solidFill>
              <a:srgbClr val="EDED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E20FFC24-6CE4-C449-8622-694CE7C76911}"/>
                </a:ext>
              </a:extLst>
            </p:cNvPr>
            <p:cNvSpPr/>
            <p:nvPr/>
          </p:nvSpPr>
          <p:spPr>
            <a:xfrm>
              <a:off x="7041772" y="14309390"/>
              <a:ext cx="262735" cy="29599"/>
            </a:xfrm>
            <a:custGeom>
              <a:avLst/>
              <a:gdLst>
                <a:gd name="connsiteX0" fmla="*/ 0 w 262735"/>
                <a:gd name="connsiteY0" fmla="*/ 0 h 29599"/>
                <a:gd name="connsiteX1" fmla="*/ 262736 w 262735"/>
                <a:gd name="connsiteY1" fmla="*/ 0 h 29599"/>
                <a:gd name="connsiteX2" fmla="*/ 262736 w 262735"/>
                <a:gd name="connsiteY2" fmla="*/ 29600 h 29599"/>
                <a:gd name="connsiteX3" fmla="*/ 0 w 262735"/>
                <a:gd name="connsiteY3" fmla="*/ 29600 h 2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735" h="29599">
                  <a:moveTo>
                    <a:pt x="0" y="0"/>
                  </a:moveTo>
                  <a:lnTo>
                    <a:pt x="262736" y="0"/>
                  </a:lnTo>
                  <a:lnTo>
                    <a:pt x="262736" y="29600"/>
                  </a:lnTo>
                  <a:lnTo>
                    <a:pt x="0" y="29600"/>
                  </a:lnTo>
                  <a:close/>
                </a:path>
              </a:pathLst>
            </a:custGeom>
            <a:solidFill>
              <a:srgbClr val="EDED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069BDE24-6F71-314E-86A5-6EE0DCD6144F}"/>
                </a:ext>
              </a:extLst>
            </p:cNvPr>
            <p:cNvSpPr/>
            <p:nvPr/>
          </p:nvSpPr>
          <p:spPr>
            <a:xfrm>
              <a:off x="6577035" y="14519825"/>
              <a:ext cx="42456" cy="42448"/>
            </a:xfrm>
            <a:custGeom>
              <a:avLst/>
              <a:gdLst>
                <a:gd name="connsiteX0" fmla="*/ 21228 w 42456"/>
                <a:gd name="connsiteY0" fmla="*/ 0 h 42448"/>
                <a:gd name="connsiteX1" fmla="*/ 0 w 42456"/>
                <a:gd name="connsiteY1" fmla="*/ 21224 h 42448"/>
                <a:gd name="connsiteX2" fmla="*/ 21228 w 42456"/>
                <a:gd name="connsiteY2" fmla="*/ 42449 h 42448"/>
                <a:gd name="connsiteX3" fmla="*/ 42456 w 42456"/>
                <a:gd name="connsiteY3" fmla="*/ 21224 h 42448"/>
                <a:gd name="connsiteX4" fmla="*/ 21228 w 42456"/>
                <a:gd name="connsiteY4" fmla="*/ 0 h 4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6" h="42448">
                  <a:moveTo>
                    <a:pt x="21228" y="0"/>
                  </a:moveTo>
                  <a:cubicBezTo>
                    <a:pt x="9501" y="0"/>
                    <a:pt x="0" y="9499"/>
                    <a:pt x="0" y="21224"/>
                  </a:cubicBezTo>
                  <a:cubicBezTo>
                    <a:pt x="0" y="32950"/>
                    <a:pt x="9501" y="42449"/>
                    <a:pt x="21228" y="42449"/>
                  </a:cubicBezTo>
                  <a:cubicBezTo>
                    <a:pt x="32956" y="42449"/>
                    <a:pt x="42456" y="32950"/>
                    <a:pt x="42456" y="21224"/>
                  </a:cubicBezTo>
                  <a:cubicBezTo>
                    <a:pt x="42456" y="9499"/>
                    <a:pt x="32956" y="0"/>
                    <a:pt x="21228" y="0"/>
                  </a:cubicBezTo>
                  <a:close/>
                </a:path>
              </a:pathLst>
            </a:custGeom>
            <a:solidFill>
              <a:srgbClr val="EDEDEE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C8234FD-16AA-C145-B73F-BEDD58928EB3}"/>
              </a:ext>
            </a:extLst>
          </p:cNvPr>
          <p:cNvGrpSpPr/>
          <p:nvPr/>
        </p:nvGrpSpPr>
        <p:grpSpPr>
          <a:xfrm>
            <a:off x="20025779" y="6560485"/>
            <a:ext cx="1389360" cy="1355209"/>
            <a:chOff x="7406075" y="16464849"/>
            <a:chExt cx="1389360" cy="1355209"/>
          </a:xfrm>
        </p:grpSpPr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4B40302B-DA38-D742-A398-B628DC8FBBBD}"/>
                </a:ext>
              </a:extLst>
            </p:cNvPr>
            <p:cNvSpPr/>
            <p:nvPr/>
          </p:nvSpPr>
          <p:spPr>
            <a:xfrm>
              <a:off x="7663864" y="16969421"/>
              <a:ext cx="556504" cy="276920"/>
            </a:xfrm>
            <a:custGeom>
              <a:avLst/>
              <a:gdLst>
                <a:gd name="connsiteX0" fmla="*/ 0 w 556504"/>
                <a:gd name="connsiteY0" fmla="*/ 89804 h 276920"/>
                <a:gd name="connsiteX1" fmla="*/ 326421 w 556504"/>
                <a:gd name="connsiteY1" fmla="*/ 11664 h 276920"/>
                <a:gd name="connsiteX2" fmla="*/ 556504 w 556504"/>
                <a:gd name="connsiteY2" fmla="*/ 109410 h 276920"/>
                <a:gd name="connsiteX3" fmla="*/ 438559 w 556504"/>
                <a:gd name="connsiteY3" fmla="*/ 276921 h 2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504" h="276920">
                  <a:moveTo>
                    <a:pt x="0" y="89804"/>
                  </a:moveTo>
                  <a:cubicBezTo>
                    <a:pt x="0" y="89804"/>
                    <a:pt x="178299" y="-38589"/>
                    <a:pt x="326421" y="11664"/>
                  </a:cubicBezTo>
                  <a:cubicBezTo>
                    <a:pt x="474542" y="61917"/>
                    <a:pt x="556504" y="109410"/>
                    <a:pt x="556504" y="109410"/>
                  </a:cubicBezTo>
                  <a:lnTo>
                    <a:pt x="438559" y="276921"/>
                  </a:lnTo>
                </a:path>
              </a:pathLst>
            </a:custGeom>
            <a:solidFill>
              <a:srgbClr val="EAC5B7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0684075F-321F-9543-B51A-BBC49C0A9307}"/>
                </a:ext>
              </a:extLst>
            </p:cNvPr>
            <p:cNvSpPr/>
            <p:nvPr/>
          </p:nvSpPr>
          <p:spPr>
            <a:xfrm>
              <a:off x="7704293" y="16979456"/>
              <a:ext cx="1091142" cy="726045"/>
            </a:xfrm>
            <a:custGeom>
              <a:avLst/>
              <a:gdLst>
                <a:gd name="connsiteX0" fmla="*/ 1079053 w 1091142"/>
                <a:gd name="connsiteY0" fmla="*/ 77961 h 726045"/>
                <a:gd name="connsiteX1" fmla="*/ 814890 w 1091142"/>
                <a:gd name="connsiteY1" fmla="*/ 78722 h 726045"/>
                <a:gd name="connsiteX2" fmla="*/ 485900 w 1091142"/>
                <a:gd name="connsiteY2" fmla="*/ 6769 h 726045"/>
                <a:gd name="connsiteX3" fmla="*/ 410 w 1091142"/>
                <a:gd name="connsiteY3" fmla="*/ 246613 h 726045"/>
                <a:gd name="connsiteX4" fmla="*/ 427355 w 1091142"/>
                <a:gd name="connsiteY4" fmla="*/ 723637 h 726045"/>
                <a:gd name="connsiteX5" fmla="*/ 723980 w 1091142"/>
                <a:gd name="connsiteY5" fmla="*/ 548417 h 726045"/>
                <a:gd name="connsiteX6" fmla="*/ 1077721 w 1091142"/>
                <a:gd name="connsiteY6" fmla="*/ 544325 h 726045"/>
                <a:gd name="connsiteX7" fmla="*/ 1091143 w 1091142"/>
                <a:gd name="connsiteY7" fmla="*/ 531095 h 726045"/>
                <a:gd name="connsiteX8" fmla="*/ 1091143 w 1091142"/>
                <a:gd name="connsiteY8" fmla="*/ 530905 h 726045"/>
                <a:gd name="connsiteX9" fmla="*/ 1091143 w 1091142"/>
                <a:gd name="connsiteY9" fmla="*/ 90809 h 726045"/>
                <a:gd name="connsiteX10" fmla="*/ 1079053 w 1091142"/>
                <a:gd name="connsiteY10" fmla="*/ 77961 h 72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1142" h="726045">
                  <a:moveTo>
                    <a:pt x="1079053" y="77961"/>
                  </a:moveTo>
                  <a:cubicBezTo>
                    <a:pt x="1036311" y="75105"/>
                    <a:pt x="835928" y="85860"/>
                    <a:pt x="814890" y="78722"/>
                  </a:cubicBezTo>
                  <a:cubicBezTo>
                    <a:pt x="789949" y="70251"/>
                    <a:pt x="603464" y="-25972"/>
                    <a:pt x="485900" y="6769"/>
                  </a:cubicBezTo>
                  <a:cubicBezTo>
                    <a:pt x="283612" y="63208"/>
                    <a:pt x="15356" y="204259"/>
                    <a:pt x="410" y="246613"/>
                  </a:cubicBezTo>
                  <a:cubicBezTo>
                    <a:pt x="-14535" y="288967"/>
                    <a:pt x="383661" y="763801"/>
                    <a:pt x="427355" y="723637"/>
                  </a:cubicBezTo>
                  <a:cubicBezTo>
                    <a:pt x="471049" y="683472"/>
                    <a:pt x="607557" y="666531"/>
                    <a:pt x="723980" y="548417"/>
                  </a:cubicBezTo>
                  <a:cubicBezTo>
                    <a:pt x="775765" y="522910"/>
                    <a:pt x="1025554" y="543658"/>
                    <a:pt x="1077721" y="544325"/>
                  </a:cubicBezTo>
                  <a:cubicBezTo>
                    <a:pt x="1085079" y="544382"/>
                    <a:pt x="1091086" y="538452"/>
                    <a:pt x="1091143" y="531095"/>
                  </a:cubicBezTo>
                  <a:cubicBezTo>
                    <a:pt x="1091143" y="531028"/>
                    <a:pt x="1091143" y="530971"/>
                    <a:pt x="1091143" y="530905"/>
                  </a:cubicBezTo>
                  <a:lnTo>
                    <a:pt x="1091143" y="90809"/>
                  </a:lnTo>
                  <a:cubicBezTo>
                    <a:pt x="1090934" y="84090"/>
                    <a:pt x="1085746" y="78579"/>
                    <a:pt x="1079053" y="77961"/>
                  </a:cubicBezTo>
                  <a:close/>
                </a:path>
              </a:pathLst>
            </a:custGeom>
            <a:solidFill>
              <a:srgbClr val="D6AC9F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098EE37-EA63-4E4C-AD13-DD03359C6E55}"/>
                </a:ext>
              </a:extLst>
            </p:cNvPr>
            <p:cNvSpPr/>
            <p:nvPr/>
          </p:nvSpPr>
          <p:spPr>
            <a:xfrm>
              <a:off x="7406075" y="16985945"/>
              <a:ext cx="1048080" cy="834113"/>
            </a:xfrm>
            <a:custGeom>
              <a:avLst/>
              <a:gdLst>
                <a:gd name="connsiteX0" fmla="*/ 1041236 w 1048080"/>
                <a:gd name="connsiteY0" fmla="*/ 534695 h 834113"/>
                <a:gd name="connsiteX1" fmla="*/ 533947 w 1048080"/>
                <a:gd name="connsiteY1" fmla="*/ 24835 h 834113"/>
                <a:gd name="connsiteX2" fmla="*/ 238846 w 1048080"/>
                <a:gd name="connsiteY2" fmla="*/ 73566 h 834113"/>
                <a:gd name="connsiteX3" fmla="*/ 23136 w 1048080"/>
                <a:gd name="connsiteY3" fmla="*/ 54530 h 834113"/>
                <a:gd name="connsiteX4" fmla="*/ 5735 w 1048080"/>
                <a:gd name="connsiteY4" fmla="*/ 70216 h 834113"/>
                <a:gd name="connsiteX5" fmla="*/ 5716 w 1048080"/>
                <a:gd name="connsiteY5" fmla="*/ 70901 h 834113"/>
                <a:gd name="connsiteX6" fmla="*/ 4 w 1048080"/>
                <a:gd name="connsiteY6" fmla="*/ 500812 h 834113"/>
                <a:gd name="connsiteX7" fmla="*/ 16206 w 1048080"/>
                <a:gd name="connsiteY7" fmla="*/ 517725 h 834113"/>
                <a:gd name="connsiteX8" fmla="*/ 18091 w 1048080"/>
                <a:gd name="connsiteY8" fmla="*/ 517659 h 834113"/>
                <a:gd name="connsiteX9" fmla="*/ 236181 w 1048080"/>
                <a:gd name="connsiteY9" fmla="*/ 500241 h 834113"/>
                <a:gd name="connsiteX10" fmla="*/ 545371 w 1048080"/>
                <a:gd name="connsiteY10" fmla="*/ 788150 h 834113"/>
                <a:gd name="connsiteX11" fmla="*/ 673025 w 1048080"/>
                <a:gd name="connsiteY11" fmla="*/ 828409 h 834113"/>
                <a:gd name="connsiteX12" fmla="*/ 704916 w 1048080"/>
                <a:gd name="connsiteY12" fmla="*/ 775110 h 834113"/>
                <a:gd name="connsiteX13" fmla="*/ 792780 w 1048080"/>
                <a:gd name="connsiteY13" fmla="*/ 776348 h 834113"/>
                <a:gd name="connsiteX14" fmla="*/ 818196 w 1048080"/>
                <a:gd name="connsiteY14" fmla="*/ 704014 h 834113"/>
                <a:gd name="connsiteX15" fmla="*/ 911677 w 1048080"/>
                <a:gd name="connsiteY15" fmla="*/ 697161 h 834113"/>
                <a:gd name="connsiteX16" fmla="*/ 930716 w 1048080"/>
                <a:gd name="connsiteY16" fmla="*/ 619783 h 834113"/>
                <a:gd name="connsiteX17" fmla="*/ 974315 w 1048080"/>
                <a:gd name="connsiteY17" fmla="*/ 633012 h 834113"/>
                <a:gd name="connsiteX18" fmla="*/ 1041236 w 1048080"/>
                <a:gd name="connsiteY18" fmla="*/ 534695 h 83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8080" h="834113">
                  <a:moveTo>
                    <a:pt x="1041236" y="534695"/>
                  </a:moveTo>
                  <a:cubicBezTo>
                    <a:pt x="1022198" y="494340"/>
                    <a:pt x="631902" y="98883"/>
                    <a:pt x="533947" y="24835"/>
                  </a:cubicBezTo>
                  <a:cubicBezTo>
                    <a:pt x="435993" y="-49212"/>
                    <a:pt x="263691" y="65095"/>
                    <a:pt x="238846" y="73566"/>
                  </a:cubicBezTo>
                  <a:cubicBezTo>
                    <a:pt x="219141" y="80228"/>
                    <a:pt x="62642" y="56053"/>
                    <a:pt x="23136" y="54530"/>
                  </a:cubicBezTo>
                  <a:cubicBezTo>
                    <a:pt x="13998" y="54055"/>
                    <a:pt x="6211" y="61078"/>
                    <a:pt x="5735" y="70216"/>
                  </a:cubicBezTo>
                  <a:cubicBezTo>
                    <a:pt x="5725" y="70444"/>
                    <a:pt x="5716" y="70672"/>
                    <a:pt x="5716" y="70901"/>
                  </a:cubicBezTo>
                  <a:lnTo>
                    <a:pt x="4" y="500812"/>
                  </a:lnTo>
                  <a:cubicBezTo>
                    <a:pt x="-196" y="509959"/>
                    <a:pt x="7058" y="517525"/>
                    <a:pt x="16206" y="517725"/>
                  </a:cubicBezTo>
                  <a:cubicBezTo>
                    <a:pt x="16834" y="517735"/>
                    <a:pt x="17463" y="517715"/>
                    <a:pt x="18091" y="517659"/>
                  </a:cubicBezTo>
                  <a:cubicBezTo>
                    <a:pt x="53408" y="514518"/>
                    <a:pt x="192010" y="489106"/>
                    <a:pt x="236181" y="500241"/>
                  </a:cubicBezTo>
                  <a:cubicBezTo>
                    <a:pt x="351175" y="634821"/>
                    <a:pt x="501676" y="747700"/>
                    <a:pt x="545371" y="788150"/>
                  </a:cubicBezTo>
                  <a:cubicBezTo>
                    <a:pt x="589065" y="828599"/>
                    <a:pt x="648371" y="843352"/>
                    <a:pt x="673025" y="828409"/>
                  </a:cubicBezTo>
                  <a:cubicBezTo>
                    <a:pt x="694921" y="815275"/>
                    <a:pt x="702917" y="801569"/>
                    <a:pt x="704916" y="775110"/>
                  </a:cubicBezTo>
                  <a:cubicBezTo>
                    <a:pt x="715387" y="781487"/>
                    <a:pt x="758034" y="802331"/>
                    <a:pt x="792780" y="776348"/>
                  </a:cubicBezTo>
                  <a:cubicBezTo>
                    <a:pt x="822575" y="753981"/>
                    <a:pt x="818196" y="704014"/>
                    <a:pt x="818196" y="704014"/>
                  </a:cubicBezTo>
                  <a:cubicBezTo>
                    <a:pt x="818196" y="704014"/>
                    <a:pt x="875313" y="731615"/>
                    <a:pt x="911677" y="697161"/>
                  </a:cubicBezTo>
                  <a:cubicBezTo>
                    <a:pt x="940235" y="669941"/>
                    <a:pt x="930716" y="619783"/>
                    <a:pt x="930716" y="619783"/>
                  </a:cubicBezTo>
                  <a:cubicBezTo>
                    <a:pt x="944291" y="626883"/>
                    <a:pt x="959084" y="631366"/>
                    <a:pt x="974315" y="633012"/>
                  </a:cubicBezTo>
                  <a:cubicBezTo>
                    <a:pt x="1026671" y="638913"/>
                    <a:pt x="1064083" y="583045"/>
                    <a:pt x="1041236" y="534695"/>
                  </a:cubicBezTo>
                  <a:close/>
                </a:path>
              </a:pathLst>
            </a:custGeom>
            <a:solidFill>
              <a:srgbClr val="EAC5B7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F711587E-CE58-A34E-874C-75930EB6B0DC}"/>
                </a:ext>
              </a:extLst>
            </p:cNvPr>
            <p:cNvSpPr/>
            <p:nvPr/>
          </p:nvSpPr>
          <p:spPr>
            <a:xfrm>
              <a:off x="7780382" y="16470274"/>
              <a:ext cx="288913" cy="367380"/>
            </a:xfrm>
            <a:custGeom>
              <a:avLst/>
              <a:gdLst>
                <a:gd name="connsiteX0" fmla="*/ 0 w 288913"/>
                <a:gd name="connsiteY0" fmla="*/ 367381 h 367380"/>
                <a:gd name="connsiteX1" fmla="*/ 0 w 288913"/>
                <a:gd name="connsiteY1" fmla="*/ 0 h 367380"/>
                <a:gd name="connsiteX2" fmla="*/ 81295 w 288913"/>
                <a:gd name="connsiteY2" fmla="*/ 0 h 367380"/>
                <a:gd name="connsiteX3" fmla="*/ 232464 w 288913"/>
                <a:gd name="connsiteY3" fmla="*/ 284006 h 367380"/>
                <a:gd name="connsiteX4" fmla="*/ 233320 w 288913"/>
                <a:gd name="connsiteY4" fmla="*/ 284006 h 367380"/>
                <a:gd name="connsiteX5" fmla="*/ 229798 w 288913"/>
                <a:gd name="connsiteY5" fmla="*/ 120684 h 367380"/>
                <a:gd name="connsiteX6" fmla="*/ 229798 w 288913"/>
                <a:gd name="connsiteY6" fmla="*/ 0 h 367380"/>
                <a:gd name="connsiteX7" fmla="*/ 288914 w 288913"/>
                <a:gd name="connsiteY7" fmla="*/ 0 h 367380"/>
                <a:gd name="connsiteX8" fmla="*/ 288914 w 288913"/>
                <a:gd name="connsiteY8" fmla="*/ 367381 h 367380"/>
                <a:gd name="connsiteX9" fmla="*/ 211997 w 288913"/>
                <a:gd name="connsiteY9" fmla="*/ 367381 h 367380"/>
                <a:gd name="connsiteX10" fmla="*/ 57306 w 288913"/>
                <a:gd name="connsiteY10" fmla="*/ 71097 h 367380"/>
                <a:gd name="connsiteX11" fmla="*/ 56450 w 288913"/>
                <a:gd name="connsiteY11" fmla="*/ 71097 h 367380"/>
                <a:gd name="connsiteX12" fmla="*/ 59496 w 288913"/>
                <a:gd name="connsiteY12" fmla="*/ 243461 h 367380"/>
                <a:gd name="connsiteX13" fmla="*/ 59496 w 288913"/>
                <a:gd name="connsiteY13" fmla="*/ 367190 h 36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8913" h="367380">
                  <a:moveTo>
                    <a:pt x="0" y="367381"/>
                  </a:moveTo>
                  <a:lnTo>
                    <a:pt x="0" y="0"/>
                  </a:lnTo>
                  <a:lnTo>
                    <a:pt x="81295" y="0"/>
                  </a:lnTo>
                  <a:cubicBezTo>
                    <a:pt x="126513" y="83660"/>
                    <a:pt x="215519" y="244032"/>
                    <a:pt x="232464" y="284006"/>
                  </a:cubicBezTo>
                  <a:lnTo>
                    <a:pt x="233320" y="284006"/>
                  </a:lnTo>
                  <a:cubicBezTo>
                    <a:pt x="229608" y="242700"/>
                    <a:pt x="229798" y="180930"/>
                    <a:pt x="229798" y="120684"/>
                  </a:cubicBezTo>
                  <a:lnTo>
                    <a:pt x="229798" y="0"/>
                  </a:lnTo>
                  <a:lnTo>
                    <a:pt x="288914" y="0"/>
                  </a:lnTo>
                  <a:lnTo>
                    <a:pt x="288914" y="367381"/>
                  </a:lnTo>
                  <a:lnTo>
                    <a:pt x="211997" y="367381"/>
                  </a:lnTo>
                  <a:cubicBezTo>
                    <a:pt x="172110" y="292857"/>
                    <a:pt x="75869" y="113165"/>
                    <a:pt x="57306" y="71097"/>
                  </a:cubicBezTo>
                  <a:lnTo>
                    <a:pt x="56450" y="71097"/>
                  </a:lnTo>
                  <a:cubicBezTo>
                    <a:pt x="58925" y="106598"/>
                    <a:pt x="59496" y="177504"/>
                    <a:pt x="59496" y="243461"/>
                  </a:cubicBezTo>
                  <a:lnTo>
                    <a:pt x="59496" y="367190"/>
                  </a:ln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AF79468-7BB7-1542-92B7-31401A593DEC}"/>
                </a:ext>
              </a:extLst>
            </p:cNvPr>
            <p:cNvSpPr/>
            <p:nvPr/>
          </p:nvSpPr>
          <p:spPr>
            <a:xfrm>
              <a:off x="8136788" y="16464849"/>
              <a:ext cx="328419" cy="377945"/>
            </a:xfrm>
            <a:custGeom>
              <a:avLst/>
              <a:gdLst>
                <a:gd name="connsiteX0" fmla="*/ 328419 w 328419"/>
                <a:gd name="connsiteY0" fmla="*/ 187593 h 377945"/>
                <a:gd name="connsiteX1" fmla="*/ 161830 w 328419"/>
                <a:gd name="connsiteY1" fmla="*/ 377945 h 377945"/>
                <a:gd name="connsiteX2" fmla="*/ 0 w 328419"/>
                <a:gd name="connsiteY2" fmla="*/ 189020 h 377945"/>
                <a:gd name="connsiteX3" fmla="*/ 166685 w 328419"/>
                <a:gd name="connsiteY3" fmla="*/ 0 h 377945"/>
                <a:gd name="connsiteX4" fmla="*/ 328419 w 328419"/>
                <a:gd name="connsiteY4" fmla="*/ 187593 h 377945"/>
                <a:gd name="connsiteX5" fmla="*/ 66541 w 328419"/>
                <a:gd name="connsiteY5" fmla="*/ 187593 h 377945"/>
                <a:gd name="connsiteX6" fmla="*/ 164400 w 328419"/>
                <a:gd name="connsiteY6" fmla="*/ 321411 h 377945"/>
                <a:gd name="connsiteX7" fmla="*/ 261594 w 328419"/>
                <a:gd name="connsiteY7" fmla="*/ 188164 h 377945"/>
                <a:gd name="connsiteX8" fmla="*/ 163639 w 328419"/>
                <a:gd name="connsiteY8" fmla="*/ 56535 h 377945"/>
                <a:gd name="connsiteX9" fmla="*/ 66541 w 328419"/>
                <a:gd name="connsiteY9" fmla="*/ 187498 h 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419" h="377945">
                  <a:moveTo>
                    <a:pt x="328419" y="187593"/>
                  </a:moveTo>
                  <a:cubicBezTo>
                    <a:pt x="328419" y="289336"/>
                    <a:pt x="272446" y="377945"/>
                    <a:pt x="161830" y="377945"/>
                  </a:cubicBezTo>
                  <a:cubicBezTo>
                    <a:pt x="56165" y="377945"/>
                    <a:pt x="0" y="294285"/>
                    <a:pt x="0" y="189020"/>
                  </a:cubicBezTo>
                  <a:cubicBezTo>
                    <a:pt x="0" y="83755"/>
                    <a:pt x="60734" y="0"/>
                    <a:pt x="166685" y="0"/>
                  </a:cubicBezTo>
                  <a:cubicBezTo>
                    <a:pt x="265687" y="95"/>
                    <a:pt x="328419" y="76236"/>
                    <a:pt x="328419" y="187593"/>
                  </a:cubicBezTo>
                  <a:close/>
                  <a:moveTo>
                    <a:pt x="66541" y="187593"/>
                  </a:moveTo>
                  <a:cubicBezTo>
                    <a:pt x="66541" y="261925"/>
                    <a:pt x="99002" y="321411"/>
                    <a:pt x="164400" y="321411"/>
                  </a:cubicBezTo>
                  <a:cubicBezTo>
                    <a:pt x="235225" y="321411"/>
                    <a:pt x="261594" y="258499"/>
                    <a:pt x="261594" y="188164"/>
                  </a:cubicBezTo>
                  <a:cubicBezTo>
                    <a:pt x="261594" y="115354"/>
                    <a:pt x="231702" y="56535"/>
                    <a:pt x="163639" y="56535"/>
                  </a:cubicBezTo>
                  <a:cubicBezTo>
                    <a:pt x="95575" y="56535"/>
                    <a:pt x="66541" y="113641"/>
                    <a:pt x="66541" y="187498"/>
                  </a:cubicBez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053E3764-8B0E-EC4D-B8D4-994DE358671E}"/>
                </a:ext>
              </a:extLst>
            </p:cNvPr>
            <p:cNvSpPr/>
            <p:nvPr/>
          </p:nvSpPr>
          <p:spPr>
            <a:xfrm>
              <a:off x="7813444" y="17029530"/>
              <a:ext cx="467294" cy="183588"/>
            </a:xfrm>
            <a:custGeom>
              <a:avLst/>
              <a:gdLst>
                <a:gd name="connsiteX0" fmla="*/ 303830 w 467294"/>
                <a:gd name="connsiteY0" fmla="*/ 0 h 183588"/>
                <a:gd name="connsiteX1" fmla="*/ 1113 w 467294"/>
                <a:gd name="connsiteY1" fmla="*/ 137339 h 183588"/>
                <a:gd name="connsiteX2" fmla="*/ 437958 w 467294"/>
                <a:gd name="connsiteY2" fmla="*/ 177885 h 183588"/>
                <a:gd name="connsiteX3" fmla="*/ 303830 w 467294"/>
                <a:gd name="connsiteY3" fmla="*/ 0 h 18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294" h="183588">
                  <a:moveTo>
                    <a:pt x="303830" y="0"/>
                  </a:moveTo>
                  <a:cubicBezTo>
                    <a:pt x="284791" y="3141"/>
                    <a:pt x="-20686" y="56154"/>
                    <a:pt x="1113" y="137339"/>
                  </a:cubicBezTo>
                  <a:cubicBezTo>
                    <a:pt x="22912" y="218525"/>
                    <a:pt x="325629" y="134199"/>
                    <a:pt x="437958" y="177885"/>
                  </a:cubicBezTo>
                  <a:cubicBezTo>
                    <a:pt x="550287" y="221571"/>
                    <a:pt x="303830" y="0"/>
                    <a:pt x="303830" y="0"/>
                  </a:cubicBezTo>
                  <a:close/>
                </a:path>
              </a:pathLst>
            </a:custGeom>
            <a:solidFill>
              <a:srgbClr val="D6AC9F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1AC66BD-4144-174F-BE03-15B79CBE5A59}"/>
              </a:ext>
            </a:extLst>
          </p:cNvPr>
          <p:cNvGrpSpPr/>
          <p:nvPr/>
        </p:nvGrpSpPr>
        <p:grpSpPr>
          <a:xfrm>
            <a:off x="2952484" y="6423268"/>
            <a:ext cx="1497931" cy="1479912"/>
            <a:chOff x="3397672" y="13751751"/>
            <a:chExt cx="1497931" cy="147991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EB1BC2D4-C15C-144D-9C0F-15D4329E6A4E}"/>
                </a:ext>
              </a:extLst>
            </p:cNvPr>
            <p:cNvSpPr/>
            <p:nvPr/>
          </p:nvSpPr>
          <p:spPr>
            <a:xfrm>
              <a:off x="3624212" y="13978843"/>
              <a:ext cx="1044849" cy="1044655"/>
            </a:xfrm>
            <a:custGeom>
              <a:avLst/>
              <a:gdLst>
                <a:gd name="connsiteX0" fmla="*/ 1044849 w 1044849"/>
                <a:gd name="connsiteY0" fmla="*/ 522328 h 1044655"/>
                <a:gd name="connsiteX1" fmla="*/ 522425 w 1044849"/>
                <a:gd name="connsiteY1" fmla="*/ 1044655 h 1044655"/>
                <a:gd name="connsiteX2" fmla="*/ 0 w 1044849"/>
                <a:gd name="connsiteY2" fmla="*/ 522328 h 1044655"/>
                <a:gd name="connsiteX3" fmla="*/ 522425 w 1044849"/>
                <a:gd name="connsiteY3" fmla="*/ 0 h 1044655"/>
                <a:gd name="connsiteX4" fmla="*/ 1044849 w 1044849"/>
                <a:gd name="connsiteY4" fmla="*/ 522328 h 104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849" h="1044655">
                  <a:moveTo>
                    <a:pt x="1044849" y="522328"/>
                  </a:moveTo>
                  <a:cubicBezTo>
                    <a:pt x="1044849" y="810801"/>
                    <a:pt x="810952" y="1044655"/>
                    <a:pt x="522425" y="1044655"/>
                  </a:cubicBezTo>
                  <a:cubicBezTo>
                    <a:pt x="233897" y="1044655"/>
                    <a:pt x="0" y="810801"/>
                    <a:pt x="0" y="522328"/>
                  </a:cubicBezTo>
                  <a:cubicBezTo>
                    <a:pt x="0" y="233854"/>
                    <a:pt x="233897" y="0"/>
                    <a:pt x="522425" y="0"/>
                  </a:cubicBezTo>
                  <a:cubicBezTo>
                    <a:pt x="810952" y="0"/>
                    <a:pt x="1044849" y="233854"/>
                    <a:pt x="1044849" y="522328"/>
                  </a:cubicBez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740EC766-594C-EF41-9AD1-DB232280D089}"/>
                </a:ext>
              </a:extLst>
            </p:cNvPr>
            <p:cNvSpPr/>
            <p:nvPr/>
          </p:nvSpPr>
          <p:spPr>
            <a:xfrm>
              <a:off x="3397672" y="13751751"/>
              <a:ext cx="1497931" cy="1479912"/>
            </a:xfrm>
            <a:custGeom>
              <a:avLst/>
              <a:gdLst>
                <a:gd name="connsiteX0" fmla="*/ 1497761 w 1497931"/>
                <a:gd name="connsiteY0" fmla="*/ 888187 h 1479912"/>
                <a:gd name="connsiteX1" fmla="*/ 1456637 w 1497931"/>
                <a:gd name="connsiteY1" fmla="*/ 831081 h 1479912"/>
                <a:gd name="connsiteX2" fmla="*/ 1384194 w 1497931"/>
                <a:gd name="connsiteY2" fmla="*/ 847356 h 1479912"/>
                <a:gd name="connsiteX3" fmla="*/ 1313085 w 1497931"/>
                <a:gd name="connsiteY3" fmla="*/ 829272 h 1479912"/>
                <a:gd name="connsiteX4" fmla="*/ 1259681 w 1497931"/>
                <a:gd name="connsiteY4" fmla="*/ 767313 h 1479912"/>
                <a:gd name="connsiteX5" fmla="*/ 1248733 w 1497931"/>
                <a:gd name="connsiteY5" fmla="*/ 656718 h 1479912"/>
                <a:gd name="connsiteX6" fmla="*/ 1296330 w 1497931"/>
                <a:gd name="connsiteY6" fmla="*/ 583813 h 1479912"/>
                <a:gd name="connsiteX7" fmla="*/ 1385908 w 1497931"/>
                <a:gd name="connsiteY7" fmla="*/ 554022 h 1479912"/>
                <a:gd name="connsiteX8" fmla="*/ 1385908 w 1497931"/>
                <a:gd name="connsiteY8" fmla="*/ 554022 h 1479912"/>
                <a:gd name="connsiteX9" fmla="*/ 1439312 w 1497931"/>
                <a:gd name="connsiteY9" fmla="*/ 568489 h 1479912"/>
                <a:gd name="connsiteX10" fmla="*/ 1452925 w 1497931"/>
                <a:gd name="connsiteY10" fmla="*/ 456086 h 1479912"/>
                <a:gd name="connsiteX11" fmla="*/ 1398474 w 1497931"/>
                <a:gd name="connsiteY11" fmla="*/ 456086 h 1479912"/>
                <a:gd name="connsiteX12" fmla="*/ 1367536 w 1497931"/>
                <a:gd name="connsiteY12" fmla="*/ 496536 h 1479912"/>
                <a:gd name="connsiteX13" fmla="*/ 1292047 w 1497931"/>
                <a:gd name="connsiteY13" fmla="*/ 521567 h 1479912"/>
                <a:gd name="connsiteX14" fmla="*/ 1208942 w 1497931"/>
                <a:gd name="connsiteY14" fmla="*/ 491206 h 1479912"/>
                <a:gd name="connsiteX15" fmla="*/ 1120602 w 1497931"/>
                <a:gd name="connsiteY15" fmla="*/ 397743 h 1479912"/>
                <a:gd name="connsiteX16" fmla="*/ 1111692 w 1497931"/>
                <a:gd name="connsiteY16" fmla="*/ 358359 h 1479912"/>
                <a:gd name="connsiteX17" fmla="*/ 1113844 w 1497931"/>
                <a:gd name="connsiteY17" fmla="*/ 355389 h 1479912"/>
                <a:gd name="connsiteX18" fmla="*/ 1166771 w 1497931"/>
                <a:gd name="connsiteY18" fmla="*/ 289908 h 1479912"/>
                <a:gd name="connsiteX19" fmla="*/ 1227153 w 1497931"/>
                <a:gd name="connsiteY19" fmla="*/ 242347 h 1479912"/>
                <a:gd name="connsiteX20" fmla="*/ 1179585 w 1497931"/>
                <a:gd name="connsiteY20" fmla="*/ 181974 h 1479912"/>
                <a:gd name="connsiteX21" fmla="*/ 1123553 w 1497931"/>
                <a:gd name="connsiteY21" fmla="*/ 213767 h 1479912"/>
                <a:gd name="connsiteX22" fmla="*/ 1122697 w 1497931"/>
                <a:gd name="connsiteY22" fmla="*/ 256311 h 1479912"/>
                <a:gd name="connsiteX23" fmla="*/ 1085476 w 1497931"/>
                <a:gd name="connsiteY23" fmla="*/ 302376 h 1479912"/>
                <a:gd name="connsiteX24" fmla="*/ 995041 w 1497931"/>
                <a:gd name="connsiteY24" fmla="*/ 316938 h 1479912"/>
                <a:gd name="connsiteX25" fmla="*/ 940686 w 1497931"/>
                <a:gd name="connsiteY25" fmla="*/ 281913 h 1479912"/>
                <a:gd name="connsiteX26" fmla="*/ 919838 w 1497931"/>
                <a:gd name="connsiteY26" fmla="*/ 269826 h 1479912"/>
                <a:gd name="connsiteX27" fmla="*/ 881761 w 1497931"/>
                <a:gd name="connsiteY27" fmla="*/ 189021 h 1479912"/>
                <a:gd name="connsiteX28" fmla="*/ 900704 w 1497931"/>
                <a:gd name="connsiteY28" fmla="*/ 114308 h 1479912"/>
                <a:gd name="connsiteX29" fmla="*/ 935983 w 1497931"/>
                <a:gd name="connsiteY29" fmla="*/ 38825 h 1479912"/>
                <a:gd name="connsiteX30" fmla="*/ 860485 w 1497931"/>
                <a:gd name="connsiteY30" fmla="*/ 3553 h 1479912"/>
                <a:gd name="connsiteX31" fmla="*/ 825206 w 1497931"/>
                <a:gd name="connsiteY31" fmla="*/ 79035 h 1479912"/>
                <a:gd name="connsiteX32" fmla="*/ 841684 w 1497931"/>
                <a:gd name="connsiteY32" fmla="*/ 103172 h 1479912"/>
                <a:gd name="connsiteX33" fmla="*/ 821503 w 1497931"/>
                <a:gd name="connsiteY33" fmla="*/ 186737 h 1479912"/>
                <a:gd name="connsiteX34" fmla="*/ 758675 w 1497931"/>
                <a:gd name="connsiteY34" fmla="*/ 242225 h 1479912"/>
                <a:gd name="connsiteX35" fmla="*/ 708603 w 1497931"/>
                <a:gd name="connsiteY35" fmla="*/ 253741 h 1479912"/>
                <a:gd name="connsiteX36" fmla="*/ 670525 w 1497931"/>
                <a:gd name="connsiteY36" fmla="*/ 266590 h 1479912"/>
                <a:gd name="connsiteX37" fmla="*/ 595893 w 1497931"/>
                <a:gd name="connsiteY37" fmla="*/ 229661 h 1479912"/>
                <a:gd name="connsiteX38" fmla="*/ 577045 w 1497931"/>
                <a:gd name="connsiteY38" fmla="*/ 174364 h 1479912"/>
                <a:gd name="connsiteX39" fmla="*/ 586564 w 1497931"/>
                <a:gd name="connsiteY39" fmla="*/ 126776 h 1479912"/>
                <a:gd name="connsiteX40" fmla="*/ 525050 w 1497931"/>
                <a:gd name="connsiteY40" fmla="*/ 82964 h 1479912"/>
                <a:gd name="connsiteX41" fmla="*/ 486134 w 1497931"/>
                <a:gd name="connsiteY41" fmla="*/ 111738 h 1479912"/>
                <a:gd name="connsiteX42" fmla="*/ 482231 w 1497931"/>
                <a:gd name="connsiteY42" fmla="*/ 151331 h 1479912"/>
                <a:gd name="connsiteX43" fmla="*/ 523165 w 1497931"/>
                <a:gd name="connsiteY43" fmla="*/ 191686 h 1479912"/>
                <a:gd name="connsiteX44" fmla="*/ 542204 w 1497931"/>
                <a:gd name="connsiteY44" fmla="*/ 247079 h 1479912"/>
                <a:gd name="connsiteX45" fmla="*/ 505268 w 1497931"/>
                <a:gd name="connsiteY45" fmla="*/ 321887 h 1479912"/>
                <a:gd name="connsiteX46" fmla="*/ 415215 w 1497931"/>
                <a:gd name="connsiteY46" fmla="*/ 374234 h 1479912"/>
                <a:gd name="connsiteX47" fmla="*/ 332206 w 1497931"/>
                <a:gd name="connsiteY47" fmla="*/ 369761 h 1479912"/>
                <a:gd name="connsiteX48" fmla="*/ 279754 w 1497931"/>
                <a:gd name="connsiteY48" fmla="*/ 314939 h 1479912"/>
                <a:gd name="connsiteX49" fmla="*/ 261667 w 1497931"/>
                <a:gd name="connsiteY49" fmla="*/ 254312 h 1479912"/>
                <a:gd name="connsiteX50" fmla="*/ 224827 w 1497931"/>
                <a:gd name="connsiteY50" fmla="*/ 236895 h 1479912"/>
                <a:gd name="connsiteX51" fmla="*/ 162922 w 1497931"/>
                <a:gd name="connsiteY51" fmla="*/ 292671 h 1479912"/>
                <a:gd name="connsiteX52" fmla="*/ 186749 w 1497931"/>
                <a:gd name="connsiteY52" fmla="*/ 343112 h 1479912"/>
                <a:gd name="connsiteX53" fmla="*/ 238439 w 1497931"/>
                <a:gd name="connsiteY53" fmla="*/ 354057 h 1479912"/>
                <a:gd name="connsiteX54" fmla="*/ 319640 w 1497931"/>
                <a:gd name="connsiteY54" fmla="*/ 438764 h 1479912"/>
                <a:gd name="connsiteX55" fmla="*/ 332777 w 1497931"/>
                <a:gd name="connsiteY55" fmla="*/ 501866 h 1479912"/>
                <a:gd name="connsiteX56" fmla="*/ 297841 w 1497931"/>
                <a:gd name="connsiteY56" fmla="*/ 597042 h 1479912"/>
                <a:gd name="connsiteX57" fmla="*/ 227683 w 1497931"/>
                <a:gd name="connsiteY57" fmla="*/ 631210 h 1479912"/>
                <a:gd name="connsiteX58" fmla="*/ 115354 w 1497931"/>
                <a:gd name="connsiteY58" fmla="*/ 593140 h 1479912"/>
                <a:gd name="connsiteX59" fmla="*/ 81179 w 1497931"/>
                <a:gd name="connsiteY59" fmla="*/ 552024 h 1479912"/>
                <a:gd name="connsiteX60" fmla="*/ 15400 w 1497931"/>
                <a:gd name="connsiteY60" fmla="*/ 566395 h 1479912"/>
                <a:gd name="connsiteX61" fmla="*/ 18798 w 1497931"/>
                <a:gd name="connsiteY61" fmla="*/ 648704 h 1479912"/>
                <a:gd name="connsiteX62" fmla="*/ 97172 w 1497931"/>
                <a:gd name="connsiteY62" fmla="*/ 649199 h 1479912"/>
                <a:gd name="connsiteX63" fmla="*/ 212642 w 1497931"/>
                <a:gd name="connsiteY63" fmla="*/ 688316 h 1479912"/>
                <a:gd name="connsiteX64" fmla="*/ 250720 w 1497931"/>
                <a:gd name="connsiteY64" fmla="*/ 748658 h 1479912"/>
                <a:gd name="connsiteX65" fmla="*/ 255860 w 1497931"/>
                <a:gd name="connsiteY65" fmla="*/ 839266 h 1479912"/>
                <a:gd name="connsiteX66" fmla="*/ 204455 w 1497931"/>
                <a:gd name="connsiteY66" fmla="*/ 934442 h 1479912"/>
                <a:gd name="connsiteX67" fmla="*/ 117924 w 1497931"/>
                <a:gd name="connsiteY67" fmla="*/ 969848 h 1479912"/>
                <a:gd name="connsiteX68" fmla="*/ 70327 w 1497931"/>
                <a:gd name="connsiteY68" fmla="*/ 960330 h 1479912"/>
                <a:gd name="connsiteX69" fmla="*/ 28712 w 1497931"/>
                <a:gd name="connsiteY69" fmla="*/ 1029552 h 1479912"/>
                <a:gd name="connsiteX70" fmla="*/ 97942 w 1497931"/>
                <a:gd name="connsiteY70" fmla="*/ 1071154 h 1479912"/>
                <a:gd name="connsiteX71" fmla="*/ 140390 w 1497931"/>
                <a:gd name="connsiteY71" fmla="*/ 1025621 h 1479912"/>
                <a:gd name="connsiteX72" fmla="*/ 243866 w 1497931"/>
                <a:gd name="connsiteY72" fmla="*/ 983363 h 1479912"/>
                <a:gd name="connsiteX73" fmla="*/ 348579 w 1497931"/>
                <a:gd name="connsiteY73" fmla="*/ 1017626 h 1479912"/>
                <a:gd name="connsiteX74" fmla="*/ 400460 w 1497931"/>
                <a:gd name="connsiteY74" fmla="*/ 1102428 h 1479912"/>
                <a:gd name="connsiteX75" fmla="*/ 423211 w 1497931"/>
                <a:gd name="connsiteY75" fmla="*/ 1134122 h 1479912"/>
                <a:gd name="connsiteX76" fmla="*/ 427400 w 1497931"/>
                <a:gd name="connsiteY76" fmla="*/ 1214546 h 1479912"/>
                <a:gd name="connsiteX77" fmla="*/ 379803 w 1497931"/>
                <a:gd name="connsiteY77" fmla="*/ 1281170 h 1479912"/>
                <a:gd name="connsiteX78" fmla="*/ 319764 w 1497931"/>
                <a:gd name="connsiteY78" fmla="*/ 1337181 h 1479912"/>
                <a:gd name="connsiteX79" fmla="*/ 375785 w 1497931"/>
                <a:gd name="connsiteY79" fmla="*/ 1397218 h 1479912"/>
                <a:gd name="connsiteX80" fmla="*/ 435824 w 1497931"/>
                <a:gd name="connsiteY80" fmla="*/ 1341197 h 1479912"/>
                <a:gd name="connsiteX81" fmla="*/ 431969 w 1497931"/>
                <a:gd name="connsiteY81" fmla="*/ 1318288 h 1479912"/>
                <a:gd name="connsiteX82" fmla="*/ 484135 w 1497931"/>
                <a:gd name="connsiteY82" fmla="*/ 1244717 h 1479912"/>
                <a:gd name="connsiteX83" fmla="*/ 555816 w 1497931"/>
                <a:gd name="connsiteY83" fmla="*/ 1220162 h 1479912"/>
                <a:gd name="connsiteX84" fmla="*/ 597416 w 1497931"/>
                <a:gd name="connsiteY84" fmla="*/ 1228823 h 1479912"/>
                <a:gd name="connsiteX85" fmla="*/ 744396 w 1497931"/>
                <a:gd name="connsiteY85" fmla="*/ 1247001 h 1479912"/>
                <a:gd name="connsiteX86" fmla="*/ 782473 w 1497931"/>
                <a:gd name="connsiteY86" fmla="*/ 1289164 h 1479912"/>
                <a:gd name="connsiteX87" fmla="*/ 783425 w 1497931"/>
                <a:gd name="connsiteY87" fmla="*/ 1368256 h 1479912"/>
                <a:gd name="connsiteX88" fmla="*/ 754867 w 1497931"/>
                <a:gd name="connsiteY88" fmla="*/ 1420889 h 1479912"/>
                <a:gd name="connsiteX89" fmla="*/ 816524 w 1497931"/>
                <a:gd name="connsiteY89" fmla="*/ 1479898 h 1479912"/>
                <a:gd name="connsiteX90" fmla="*/ 875544 w 1497931"/>
                <a:gd name="connsiteY90" fmla="*/ 1418243 h 1479912"/>
                <a:gd name="connsiteX91" fmla="*/ 845206 w 1497931"/>
                <a:gd name="connsiteY91" fmla="*/ 1367209 h 1479912"/>
                <a:gd name="connsiteX92" fmla="*/ 843588 w 1497931"/>
                <a:gd name="connsiteY92" fmla="*/ 1297445 h 1479912"/>
                <a:gd name="connsiteX93" fmla="*/ 879762 w 1497931"/>
                <a:gd name="connsiteY93" fmla="*/ 1254520 h 1479912"/>
                <a:gd name="connsiteX94" fmla="*/ 1031596 w 1497931"/>
                <a:gd name="connsiteY94" fmla="*/ 1180378 h 1479912"/>
                <a:gd name="connsiteX95" fmla="*/ 1091378 w 1497931"/>
                <a:gd name="connsiteY95" fmla="*/ 1180378 h 1479912"/>
                <a:gd name="connsiteX96" fmla="*/ 1175910 w 1497931"/>
                <a:gd name="connsiteY96" fmla="*/ 1262420 h 1479912"/>
                <a:gd name="connsiteX97" fmla="*/ 1225002 w 1497931"/>
                <a:gd name="connsiteY97" fmla="*/ 1321391 h 1479912"/>
                <a:gd name="connsiteX98" fmla="*/ 1233027 w 1497931"/>
                <a:gd name="connsiteY98" fmla="*/ 1321524 h 1479912"/>
                <a:gd name="connsiteX99" fmla="*/ 1277197 w 1497931"/>
                <a:gd name="connsiteY99" fmla="*/ 1294589 h 1479912"/>
                <a:gd name="connsiteX100" fmla="*/ 1257444 w 1497931"/>
                <a:gd name="connsiteY100" fmla="*/ 1220314 h 1479912"/>
                <a:gd name="connsiteX101" fmla="*/ 1243498 w 1497931"/>
                <a:gd name="connsiteY101" fmla="*/ 1214641 h 1479912"/>
                <a:gd name="connsiteX102" fmla="*/ 1214273 w 1497931"/>
                <a:gd name="connsiteY102" fmla="*/ 1215593 h 1479912"/>
                <a:gd name="connsiteX103" fmla="*/ 1136405 w 1497931"/>
                <a:gd name="connsiteY103" fmla="*/ 1140023 h 1479912"/>
                <a:gd name="connsiteX104" fmla="*/ 1135538 w 1497931"/>
                <a:gd name="connsiteY104" fmla="*/ 1079596 h 1479912"/>
                <a:gd name="connsiteX105" fmla="*/ 1136405 w 1497931"/>
                <a:gd name="connsiteY105" fmla="*/ 1078730 h 1479912"/>
                <a:gd name="connsiteX106" fmla="*/ 1185334 w 1497931"/>
                <a:gd name="connsiteY106" fmla="*/ 1031141 h 1479912"/>
                <a:gd name="connsiteX107" fmla="*/ 1244830 w 1497931"/>
                <a:gd name="connsiteY107" fmla="*/ 943579 h 1479912"/>
                <a:gd name="connsiteX108" fmla="*/ 1327554 w 1497931"/>
                <a:gd name="connsiteY108" fmla="*/ 903224 h 1479912"/>
                <a:gd name="connsiteX109" fmla="*/ 1373152 w 1497931"/>
                <a:gd name="connsiteY109" fmla="*/ 914836 h 1479912"/>
                <a:gd name="connsiteX110" fmla="*/ 1424271 w 1497931"/>
                <a:gd name="connsiteY110" fmla="*/ 954810 h 1479912"/>
                <a:gd name="connsiteX111" fmla="*/ 1497009 w 1497931"/>
                <a:gd name="connsiteY111" fmla="*/ 903558 h 1479912"/>
                <a:gd name="connsiteX112" fmla="*/ 1497761 w 1497931"/>
                <a:gd name="connsiteY112" fmla="*/ 888187 h 147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497931" h="1479912">
                  <a:moveTo>
                    <a:pt x="1497761" y="888187"/>
                  </a:moveTo>
                  <a:cubicBezTo>
                    <a:pt x="1497609" y="862337"/>
                    <a:pt x="1481102" y="839428"/>
                    <a:pt x="1456637" y="831081"/>
                  </a:cubicBezTo>
                  <a:cubicBezTo>
                    <a:pt x="1431354" y="822334"/>
                    <a:pt x="1403300" y="828635"/>
                    <a:pt x="1384194" y="847356"/>
                  </a:cubicBezTo>
                  <a:lnTo>
                    <a:pt x="1313085" y="829272"/>
                  </a:lnTo>
                  <a:cubicBezTo>
                    <a:pt x="1284012" y="821925"/>
                    <a:pt x="1262651" y="797150"/>
                    <a:pt x="1259681" y="767313"/>
                  </a:cubicBezTo>
                  <a:lnTo>
                    <a:pt x="1248733" y="656718"/>
                  </a:lnTo>
                  <a:cubicBezTo>
                    <a:pt x="1245516" y="624263"/>
                    <a:pt x="1265316" y="593930"/>
                    <a:pt x="1296330" y="583813"/>
                  </a:cubicBezTo>
                  <a:lnTo>
                    <a:pt x="1385908" y="554022"/>
                  </a:lnTo>
                  <a:lnTo>
                    <a:pt x="1385908" y="554022"/>
                  </a:lnTo>
                  <a:cubicBezTo>
                    <a:pt x="1399435" y="568727"/>
                    <a:pt x="1420206" y="574352"/>
                    <a:pt x="1439312" y="568489"/>
                  </a:cubicBezTo>
                  <a:cubicBezTo>
                    <a:pt x="1496428" y="550120"/>
                    <a:pt x="1499474" y="480832"/>
                    <a:pt x="1452925" y="456086"/>
                  </a:cubicBezTo>
                  <a:cubicBezTo>
                    <a:pt x="1435856" y="447235"/>
                    <a:pt x="1415542" y="447235"/>
                    <a:pt x="1398474" y="456086"/>
                  </a:cubicBezTo>
                  <a:cubicBezTo>
                    <a:pt x="1382462" y="464062"/>
                    <a:pt x="1371039" y="478995"/>
                    <a:pt x="1367536" y="496536"/>
                  </a:cubicBezTo>
                  <a:lnTo>
                    <a:pt x="1292047" y="521567"/>
                  </a:lnTo>
                  <a:cubicBezTo>
                    <a:pt x="1260652" y="532503"/>
                    <a:pt x="1225887" y="519806"/>
                    <a:pt x="1208942" y="491206"/>
                  </a:cubicBezTo>
                  <a:cubicBezTo>
                    <a:pt x="1187505" y="453354"/>
                    <a:pt x="1157185" y="421280"/>
                    <a:pt x="1120602" y="397743"/>
                  </a:cubicBezTo>
                  <a:cubicBezTo>
                    <a:pt x="1107266" y="389329"/>
                    <a:pt x="1103277" y="371693"/>
                    <a:pt x="1111692" y="358359"/>
                  </a:cubicBezTo>
                  <a:cubicBezTo>
                    <a:pt x="1112349" y="357321"/>
                    <a:pt x="1113063" y="356332"/>
                    <a:pt x="1113844" y="355389"/>
                  </a:cubicBezTo>
                  <a:lnTo>
                    <a:pt x="1166771" y="289908"/>
                  </a:lnTo>
                  <a:cubicBezTo>
                    <a:pt x="1196586" y="293446"/>
                    <a:pt x="1223621" y="272152"/>
                    <a:pt x="1227153" y="242347"/>
                  </a:cubicBezTo>
                  <a:cubicBezTo>
                    <a:pt x="1230694" y="212542"/>
                    <a:pt x="1209399" y="185512"/>
                    <a:pt x="1179585" y="181974"/>
                  </a:cubicBezTo>
                  <a:cubicBezTo>
                    <a:pt x="1155967" y="179170"/>
                    <a:pt x="1133263" y="192052"/>
                    <a:pt x="1123553" y="213767"/>
                  </a:cubicBezTo>
                  <a:cubicBezTo>
                    <a:pt x="1117432" y="227227"/>
                    <a:pt x="1117118" y="242615"/>
                    <a:pt x="1122697" y="256311"/>
                  </a:cubicBezTo>
                  <a:lnTo>
                    <a:pt x="1085476" y="302376"/>
                  </a:lnTo>
                  <a:cubicBezTo>
                    <a:pt x="1063476" y="329616"/>
                    <a:pt x="1024485" y="335897"/>
                    <a:pt x="995041" y="316938"/>
                  </a:cubicBezTo>
                  <a:lnTo>
                    <a:pt x="940686" y="281913"/>
                  </a:lnTo>
                  <a:cubicBezTo>
                    <a:pt x="933832" y="277535"/>
                    <a:pt x="926883" y="273538"/>
                    <a:pt x="919838" y="269826"/>
                  </a:cubicBezTo>
                  <a:cubicBezTo>
                    <a:pt x="890166" y="254754"/>
                    <a:pt x="874497" y="221491"/>
                    <a:pt x="881761" y="189021"/>
                  </a:cubicBezTo>
                  <a:lnTo>
                    <a:pt x="900704" y="114308"/>
                  </a:lnTo>
                  <a:cubicBezTo>
                    <a:pt x="931290" y="103204"/>
                    <a:pt x="947092" y="69409"/>
                    <a:pt x="935983" y="38825"/>
                  </a:cubicBezTo>
                  <a:cubicBezTo>
                    <a:pt x="924874" y="8241"/>
                    <a:pt x="891080" y="-7551"/>
                    <a:pt x="860485" y="3553"/>
                  </a:cubicBezTo>
                  <a:cubicBezTo>
                    <a:pt x="829899" y="14656"/>
                    <a:pt x="814106" y="48451"/>
                    <a:pt x="825206" y="79035"/>
                  </a:cubicBezTo>
                  <a:cubicBezTo>
                    <a:pt x="828585" y="88337"/>
                    <a:pt x="834249" y="96637"/>
                    <a:pt x="841684" y="103172"/>
                  </a:cubicBezTo>
                  <a:lnTo>
                    <a:pt x="821503" y="186737"/>
                  </a:lnTo>
                  <a:cubicBezTo>
                    <a:pt x="814373" y="216639"/>
                    <a:pt x="789232" y="238843"/>
                    <a:pt x="758675" y="242225"/>
                  </a:cubicBezTo>
                  <a:cubicBezTo>
                    <a:pt x="741654" y="244431"/>
                    <a:pt x="724881" y="248287"/>
                    <a:pt x="708603" y="253741"/>
                  </a:cubicBezTo>
                  <a:lnTo>
                    <a:pt x="670525" y="266590"/>
                  </a:lnTo>
                  <a:cubicBezTo>
                    <a:pt x="639720" y="276972"/>
                    <a:pt x="606326" y="260447"/>
                    <a:pt x="595893" y="229661"/>
                  </a:cubicBezTo>
                  <a:lnTo>
                    <a:pt x="577045" y="174364"/>
                  </a:lnTo>
                  <a:cubicBezTo>
                    <a:pt x="588487" y="161339"/>
                    <a:pt x="592123" y="143200"/>
                    <a:pt x="586564" y="126776"/>
                  </a:cubicBezTo>
                  <a:cubicBezTo>
                    <a:pt x="581681" y="97695"/>
                    <a:pt x="554141" y="78080"/>
                    <a:pt x="525050" y="82964"/>
                  </a:cubicBezTo>
                  <a:cubicBezTo>
                    <a:pt x="508229" y="85790"/>
                    <a:pt x="493769" y="96482"/>
                    <a:pt x="486134" y="111738"/>
                  </a:cubicBezTo>
                  <a:cubicBezTo>
                    <a:pt x="480384" y="124113"/>
                    <a:pt x="479014" y="138072"/>
                    <a:pt x="482231" y="151331"/>
                  </a:cubicBezTo>
                  <a:cubicBezTo>
                    <a:pt x="486230" y="171946"/>
                    <a:pt x="502489" y="187980"/>
                    <a:pt x="523165" y="191686"/>
                  </a:cubicBezTo>
                  <a:lnTo>
                    <a:pt x="542204" y="247079"/>
                  </a:lnTo>
                  <a:cubicBezTo>
                    <a:pt x="552656" y="277933"/>
                    <a:pt x="536121" y="311419"/>
                    <a:pt x="505268" y="321887"/>
                  </a:cubicBezTo>
                  <a:cubicBezTo>
                    <a:pt x="472084" y="333204"/>
                    <a:pt x="441469" y="351002"/>
                    <a:pt x="415215" y="374234"/>
                  </a:cubicBezTo>
                  <a:cubicBezTo>
                    <a:pt x="390769" y="395068"/>
                    <a:pt x="354272" y="393108"/>
                    <a:pt x="332206" y="369761"/>
                  </a:cubicBezTo>
                  <a:lnTo>
                    <a:pt x="279754" y="314939"/>
                  </a:lnTo>
                  <a:cubicBezTo>
                    <a:pt x="284989" y="298474"/>
                    <a:pt x="285751" y="279915"/>
                    <a:pt x="261667" y="254312"/>
                  </a:cubicBezTo>
                  <a:cubicBezTo>
                    <a:pt x="252119" y="243942"/>
                    <a:pt x="238906" y="237694"/>
                    <a:pt x="224827" y="236895"/>
                  </a:cubicBezTo>
                  <a:cubicBezTo>
                    <a:pt x="192327" y="235205"/>
                    <a:pt x="164607" y="260177"/>
                    <a:pt x="162922" y="292671"/>
                  </a:cubicBezTo>
                  <a:cubicBezTo>
                    <a:pt x="161894" y="312416"/>
                    <a:pt x="170842" y="331357"/>
                    <a:pt x="186749" y="343112"/>
                  </a:cubicBezTo>
                  <a:cubicBezTo>
                    <a:pt x="200981" y="355332"/>
                    <a:pt x="220467" y="359463"/>
                    <a:pt x="238439" y="354057"/>
                  </a:cubicBezTo>
                  <a:lnTo>
                    <a:pt x="319640" y="438764"/>
                  </a:lnTo>
                  <a:cubicBezTo>
                    <a:pt x="335766" y="455534"/>
                    <a:pt x="340868" y="480051"/>
                    <a:pt x="332777" y="501866"/>
                  </a:cubicBezTo>
                  <a:lnTo>
                    <a:pt x="297841" y="597042"/>
                  </a:lnTo>
                  <a:cubicBezTo>
                    <a:pt x="287483" y="625471"/>
                    <a:pt x="256460" y="640576"/>
                    <a:pt x="227683" y="631210"/>
                  </a:cubicBezTo>
                  <a:lnTo>
                    <a:pt x="115354" y="593140"/>
                  </a:lnTo>
                  <a:cubicBezTo>
                    <a:pt x="111341" y="574685"/>
                    <a:pt x="98589" y="559343"/>
                    <a:pt x="81179" y="552024"/>
                  </a:cubicBezTo>
                  <a:cubicBezTo>
                    <a:pt x="58402" y="542611"/>
                    <a:pt x="32175" y="548340"/>
                    <a:pt x="15400" y="566395"/>
                  </a:cubicBezTo>
                  <a:cubicBezTo>
                    <a:pt x="-6394" y="590066"/>
                    <a:pt x="-4873" y="626908"/>
                    <a:pt x="18798" y="648704"/>
                  </a:cubicBezTo>
                  <a:cubicBezTo>
                    <a:pt x="40890" y="669033"/>
                    <a:pt x="74823" y="669252"/>
                    <a:pt x="97172" y="649199"/>
                  </a:cubicBezTo>
                  <a:lnTo>
                    <a:pt x="212642" y="688316"/>
                  </a:lnTo>
                  <a:cubicBezTo>
                    <a:pt x="238078" y="696806"/>
                    <a:pt x="254004" y="722047"/>
                    <a:pt x="250720" y="748658"/>
                  </a:cubicBezTo>
                  <a:cubicBezTo>
                    <a:pt x="247331" y="778934"/>
                    <a:pt x="249063" y="809571"/>
                    <a:pt x="255860" y="839266"/>
                  </a:cubicBezTo>
                  <a:cubicBezTo>
                    <a:pt x="264304" y="879288"/>
                    <a:pt x="242561" y="919547"/>
                    <a:pt x="204455" y="934442"/>
                  </a:cubicBezTo>
                  <a:lnTo>
                    <a:pt x="117924" y="969848"/>
                  </a:lnTo>
                  <a:cubicBezTo>
                    <a:pt x="104325" y="959616"/>
                    <a:pt x="86815" y="956114"/>
                    <a:pt x="70327" y="960330"/>
                  </a:cubicBezTo>
                  <a:cubicBezTo>
                    <a:pt x="39718" y="967954"/>
                    <a:pt x="21087" y="998943"/>
                    <a:pt x="28712" y="1029552"/>
                  </a:cubicBezTo>
                  <a:cubicBezTo>
                    <a:pt x="36338" y="1060151"/>
                    <a:pt x="67333" y="1078777"/>
                    <a:pt x="97942" y="1071154"/>
                  </a:cubicBezTo>
                  <a:cubicBezTo>
                    <a:pt x="119848" y="1065700"/>
                    <a:pt x="136487" y="1047854"/>
                    <a:pt x="140390" y="1025621"/>
                  </a:cubicBezTo>
                  <a:lnTo>
                    <a:pt x="243866" y="983363"/>
                  </a:lnTo>
                  <a:cubicBezTo>
                    <a:pt x="282448" y="967516"/>
                    <a:pt x="326827" y="982040"/>
                    <a:pt x="348579" y="1017626"/>
                  </a:cubicBezTo>
                  <a:lnTo>
                    <a:pt x="400460" y="1102428"/>
                  </a:lnTo>
                  <a:cubicBezTo>
                    <a:pt x="407266" y="1113526"/>
                    <a:pt x="414872" y="1124119"/>
                    <a:pt x="423211" y="1134122"/>
                  </a:cubicBezTo>
                  <a:cubicBezTo>
                    <a:pt x="442812" y="1156831"/>
                    <a:pt x="444535" y="1189924"/>
                    <a:pt x="427400" y="1214546"/>
                  </a:cubicBezTo>
                  <a:lnTo>
                    <a:pt x="379803" y="1281170"/>
                  </a:lnTo>
                  <a:cubicBezTo>
                    <a:pt x="347751" y="1280066"/>
                    <a:pt x="320868" y="1305145"/>
                    <a:pt x="319764" y="1337181"/>
                  </a:cubicBezTo>
                  <a:cubicBezTo>
                    <a:pt x="318650" y="1369227"/>
                    <a:pt x="343734" y="1396105"/>
                    <a:pt x="375785" y="1397218"/>
                  </a:cubicBezTo>
                  <a:cubicBezTo>
                    <a:pt x="407837" y="1398322"/>
                    <a:pt x="434720" y="1373243"/>
                    <a:pt x="435824" y="1341197"/>
                  </a:cubicBezTo>
                  <a:cubicBezTo>
                    <a:pt x="436100" y="1333383"/>
                    <a:pt x="434787" y="1325588"/>
                    <a:pt x="431969" y="1318288"/>
                  </a:cubicBezTo>
                  <a:lnTo>
                    <a:pt x="484135" y="1244717"/>
                  </a:lnTo>
                  <a:cubicBezTo>
                    <a:pt x="500337" y="1222065"/>
                    <a:pt x="529133" y="1212205"/>
                    <a:pt x="555816" y="1220162"/>
                  </a:cubicBezTo>
                  <a:cubicBezTo>
                    <a:pt x="569429" y="1224159"/>
                    <a:pt x="583337" y="1227052"/>
                    <a:pt x="597416" y="1228823"/>
                  </a:cubicBezTo>
                  <a:lnTo>
                    <a:pt x="744396" y="1247001"/>
                  </a:lnTo>
                  <a:cubicBezTo>
                    <a:pt x="765881" y="1249485"/>
                    <a:pt x="782188" y="1267540"/>
                    <a:pt x="782473" y="1289164"/>
                  </a:cubicBezTo>
                  <a:lnTo>
                    <a:pt x="783425" y="1368256"/>
                  </a:lnTo>
                  <a:cubicBezTo>
                    <a:pt x="765167" y="1379420"/>
                    <a:pt x="754277" y="1399502"/>
                    <a:pt x="754867" y="1420889"/>
                  </a:cubicBezTo>
                  <a:cubicBezTo>
                    <a:pt x="755600" y="1454210"/>
                    <a:pt x="783206" y="1480621"/>
                    <a:pt x="816524" y="1479898"/>
                  </a:cubicBezTo>
                  <a:cubicBezTo>
                    <a:pt x="849852" y="1479165"/>
                    <a:pt x="876277" y="1451564"/>
                    <a:pt x="875544" y="1418243"/>
                  </a:cubicBezTo>
                  <a:cubicBezTo>
                    <a:pt x="875078" y="1397094"/>
                    <a:pt x="863569" y="1377726"/>
                    <a:pt x="845206" y="1367209"/>
                  </a:cubicBezTo>
                  <a:lnTo>
                    <a:pt x="843588" y="1297445"/>
                  </a:lnTo>
                  <a:cubicBezTo>
                    <a:pt x="843159" y="1276087"/>
                    <a:pt x="858638" y="1257718"/>
                    <a:pt x="879762" y="1254520"/>
                  </a:cubicBezTo>
                  <a:cubicBezTo>
                    <a:pt x="937021" y="1246744"/>
                    <a:pt x="990263" y="1220752"/>
                    <a:pt x="1031596" y="1180378"/>
                  </a:cubicBezTo>
                  <a:cubicBezTo>
                    <a:pt x="1048226" y="1164179"/>
                    <a:pt x="1074747" y="1164179"/>
                    <a:pt x="1091378" y="1180378"/>
                  </a:cubicBezTo>
                  <a:lnTo>
                    <a:pt x="1175910" y="1262420"/>
                  </a:lnTo>
                  <a:cubicBezTo>
                    <a:pt x="1173178" y="1292258"/>
                    <a:pt x="1195158" y="1318660"/>
                    <a:pt x="1225002" y="1321391"/>
                  </a:cubicBezTo>
                  <a:cubicBezTo>
                    <a:pt x="1227667" y="1321629"/>
                    <a:pt x="1230351" y="1321677"/>
                    <a:pt x="1233027" y="1321524"/>
                  </a:cubicBezTo>
                  <a:cubicBezTo>
                    <a:pt x="1251399" y="1320715"/>
                    <a:pt x="1268067" y="1310551"/>
                    <a:pt x="1277197" y="1294589"/>
                  </a:cubicBezTo>
                  <a:cubicBezTo>
                    <a:pt x="1292256" y="1268625"/>
                    <a:pt x="1283413" y="1235371"/>
                    <a:pt x="1257444" y="1220314"/>
                  </a:cubicBezTo>
                  <a:cubicBezTo>
                    <a:pt x="1253074" y="1217782"/>
                    <a:pt x="1248381" y="1215879"/>
                    <a:pt x="1243498" y="1214641"/>
                  </a:cubicBezTo>
                  <a:cubicBezTo>
                    <a:pt x="1233855" y="1212233"/>
                    <a:pt x="1223736" y="1212557"/>
                    <a:pt x="1214273" y="1215593"/>
                  </a:cubicBezTo>
                  <a:lnTo>
                    <a:pt x="1136405" y="1140023"/>
                  </a:lnTo>
                  <a:cubicBezTo>
                    <a:pt x="1119479" y="1123577"/>
                    <a:pt x="1119089" y="1096518"/>
                    <a:pt x="1135538" y="1079596"/>
                  </a:cubicBezTo>
                  <a:cubicBezTo>
                    <a:pt x="1135824" y="1079301"/>
                    <a:pt x="1136109" y="1079015"/>
                    <a:pt x="1136405" y="1078730"/>
                  </a:cubicBezTo>
                  <a:lnTo>
                    <a:pt x="1185334" y="1031141"/>
                  </a:lnTo>
                  <a:cubicBezTo>
                    <a:pt x="1210846" y="1006243"/>
                    <a:pt x="1231084" y="976463"/>
                    <a:pt x="1244830" y="943579"/>
                  </a:cubicBezTo>
                  <a:cubicBezTo>
                    <a:pt x="1258681" y="911571"/>
                    <a:pt x="1293798" y="894440"/>
                    <a:pt x="1327554" y="903224"/>
                  </a:cubicBezTo>
                  <a:lnTo>
                    <a:pt x="1373152" y="914836"/>
                  </a:lnTo>
                  <a:cubicBezTo>
                    <a:pt x="1382110" y="936117"/>
                    <a:pt x="1401453" y="951241"/>
                    <a:pt x="1424271" y="954810"/>
                  </a:cubicBezTo>
                  <a:cubicBezTo>
                    <a:pt x="1458513" y="960739"/>
                    <a:pt x="1491078" y="937792"/>
                    <a:pt x="1497009" y="903558"/>
                  </a:cubicBezTo>
                  <a:cubicBezTo>
                    <a:pt x="1497885" y="898485"/>
                    <a:pt x="1498142" y="893326"/>
                    <a:pt x="1497761" y="888187"/>
                  </a:cubicBezTo>
                  <a:close/>
                </a:path>
              </a:pathLst>
            </a:custGeom>
            <a:solidFill>
              <a:srgbClr val="F2717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7ED0848C-AC65-E647-BB20-2FB3B5B7C06C}"/>
                </a:ext>
              </a:extLst>
            </p:cNvPr>
            <p:cNvSpPr/>
            <p:nvPr/>
          </p:nvSpPr>
          <p:spPr>
            <a:xfrm rot="20023799">
              <a:off x="3813795" y="14105492"/>
              <a:ext cx="270731" cy="120302"/>
            </a:xfrm>
            <a:custGeom>
              <a:avLst/>
              <a:gdLst>
                <a:gd name="connsiteX0" fmla="*/ 270644 w 270731"/>
                <a:gd name="connsiteY0" fmla="*/ 60090 h 120302"/>
                <a:gd name="connsiteX1" fmla="*/ 135278 w 270731"/>
                <a:gd name="connsiteY1" fmla="*/ 120241 h 120302"/>
                <a:gd name="connsiteX2" fmla="*/ -87 w 270731"/>
                <a:gd name="connsiteY2" fmla="*/ 60090 h 120302"/>
                <a:gd name="connsiteX3" fmla="*/ 135278 w 270731"/>
                <a:gd name="connsiteY3" fmla="*/ -62 h 120302"/>
                <a:gd name="connsiteX4" fmla="*/ 270644 w 270731"/>
                <a:gd name="connsiteY4" fmla="*/ 60090 h 120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31" h="120302">
                  <a:moveTo>
                    <a:pt x="270644" y="60090"/>
                  </a:moveTo>
                  <a:cubicBezTo>
                    <a:pt x="270644" y="93310"/>
                    <a:pt x="210039" y="120241"/>
                    <a:pt x="135278" y="120241"/>
                  </a:cubicBezTo>
                  <a:cubicBezTo>
                    <a:pt x="60518" y="120241"/>
                    <a:pt x="-87" y="93310"/>
                    <a:pt x="-87" y="60090"/>
                  </a:cubicBezTo>
                  <a:cubicBezTo>
                    <a:pt x="-87" y="26869"/>
                    <a:pt x="60518" y="-62"/>
                    <a:pt x="135278" y="-62"/>
                  </a:cubicBezTo>
                  <a:cubicBezTo>
                    <a:pt x="210039" y="-62"/>
                    <a:pt x="270644" y="26869"/>
                    <a:pt x="270644" y="60090"/>
                  </a:cubicBezTo>
                  <a:close/>
                </a:path>
              </a:pathLst>
            </a:custGeom>
            <a:solidFill>
              <a:srgbClr val="FACACB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97255E65-2CB0-9F4C-BF04-36B91BBE1E7E}"/>
                </a:ext>
              </a:extLst>
            </p:cNvPr>
            <p:cNvSpPr/>
            <p:nvPr/>
          </p:nvSpPr>
          <p:spPr>
            <a:xfrm rot="20591400">
              <a:off x="4178861" y="14789917"/>
              <a:ext cx="255881" cy="113640"/>
            </a:xfrm>
            <a:custGeom>
              <a:avLst/>
              <a:gdLst>
                <a:gd name="connsiteX0" fmla="*/ 255794 w 255881"/>
                <a:gd name="connsiteY0" fmla="*/ 56758 h 113640"/>
                <a:gd name="connsiteX1" fmla="*/ 127853 w 255881"/>
                <a:gd name="connsiteY1" fmla="*/ 113579 h 113640"/>
                <a:gd name="connsiteX2" fmla="*/ -87 w 255881"/>
                <a:gd name="connsiteY2" fmla="*/ 56758 h 113640"/>
                <a:gd name="connsiteX3" fmla="*/ 127853 w 255881"/>
                <a:gd name="connsiteY3" fmla="*/ -62 h 113640"/>
                <a:gd name="connsiteX4" fmla="*/ 255794 w 255881"/>
                <a:gd name="connsiteY4" fmla="*/ 56758 h 11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881" h="113640">
                  <a:moveTo>
                    <a:pt x="255794" y="56758"/>
                  </a:moveTo>
                  <a:cubicBezTo>
                    <a:pt x="255794" y="88139"/>
                    <a:pt x="198513" y="113579"/>
                    <a:pt x="127853" y="113579"/>
                  </a:cubicBezTo>
                  <a:cubicBezTo>
                    <a:pt x="57194" y="113579"/>
                    <a:pt x="-87" y="88139"/>
                    <a:pt x="-87" y="56758"/>
                  </a:cubicBezTo>
                  <a:cubicBezTo>
                    <a:pt x="-87" y="25377"/>
                    <a:pt x="57194" y="-62"/>
                    <a:pt x="127853" y="-62"/>
                  </a:cubicBezTo>
                  <a:cubicBezTo>
                    <a:pt x="198513" y="-62"/>
                    <a:pt x="255794" y="25377"/>
                    <a:pt x="255794" y="56758"/>
                  </a:cubicBezTo>
                  <a:close/>
                </a:path>
              </a:pathLst>
            </a:custGeom>
            <a:solidFill>
              <a:srgbClr val="FACACB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23C2B697-84BA-EA46-A616-D90F28EF3A5F}"/>
                </a:ext>
              </a:extLst>
            </p:cNvPr>
            <p:cNvSpPr/>
            <p:nvPr/>
          </p:nvSpPr>
          <p:spPr>
            <a:xfrm rot="18601800">
              <a:off x="3841160" y="14633080"/>
              <a:ext cx="118231" cy="265922"/>
            </a:xfrm>
            <a:custGeom>
              <a:avLst/>
              <a:gdLst>
                <a:gd name="connsiteX0" fmla="*/ 118144 w 118231"/>
                <a:gd name="connsiteY0" fmla="*/ 132899 h 265922"/>
                <a:gd name="connsiteX1" fmla="*/ 59028 w 118231"/>
                <a:gd name="connsiteY1" fmla="*/ 265861 h 265922"/>
                <a:gd name="connsiteX2" fmla="*/ -88 w 118231"/>
                <a:gd name="connsiteY2" fmla="*/ 132899 h 265922"/>
                <a:gd name="connsiteX3" fmla="*/ 59028 w 118231"/>
                <a:gd name="connsiteY3" fmla="*/ -62 h 265922"/>
                <a:gd name="connsiteX4" fmla="*/ 118144 w 118231"/>
                <a:gd name="connsiteY4" fmla="*/ 132899 h 26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231" h="265922">
                  <a:moveTo>
                    <a:pt x="118144" y="132899"/>
                  </a:moveTo>
                  <a:cubicBezTo>
                    <a:pt x="118144" y="206332"/>
                    <a:pt x="91677" y="265861"/>
                    <a:pt x="59028" y="265861"/>
                  </a:cubicBezTo>
                  <a:cubicBezTo>
                    <a:pt x="26379" y="265861"/>
                    <a:pt x="-88" y="206332"/>
                    <a:pt x="-88" y="132899"/>
                  </a:cubicBezTo>
                  <a:cubicBezTo>
                    <a:pt x="-88" y="59467"/>
                    <a:pt x="26379" y="-62"/>
                    <a:pt x="59028" y="-62"/>
                  </a:cubicBezTo>
                  <a:cubicBezTo>
                    <a:pt x="91677" y="-62"/>
                    <a:pt x="118144" y="59467"/>
                    <a:pt x="118144" y="132899"/>
                  </a:cubicBezTo>
                  <a:close/>
                </a:path>
              </a:pathLst>
            </a:custGeom>
            <a:solidFill>
              <a:srgbClr val="FACACB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5A4E4CBD-B47A-2A4F-8536-8A747AC83EFA}"/>
                </a:ext>
              </a:extLst>
            </p:cNvPr>
            <p:cNvSpPr/>
            <p:nvPr/>
          </p:nvSpPr>
          <p:spPr>
            <a:xfrm rot="18819602">
              <a:off x="4367001" y="14143158"/>
              <a:ext cx="103380" cy="232801"/>
            </a:xfrm>
            <a:custGeom>
              <a:avLst/>
              <a:gdLst>
                <a:gd name="connsiteX0" fmla="*/ 103293 w 103380"/>
                <a:gd name="connsiteY0" fmla="*/ 116339 h 232801"/>
                <a:gd name="connsiteX1" fmla="*/ 51603 w 103380"/>
                <a:gd name="connsiteY1" fmla="*/ 232739 h 232801"/>
                <a:gd name="connsiteX2" fmla="*/ -87 w 103380"/>
                <a:gd name="connsiteY2" fmla="*/ 116339 h 232801"/>
                <a:gd name="connsiteX3" fmla="*/ 51603 w 103380"/>
                <a:gd name="connsiteY3" fmla="*/ -62 h 232801"/>
                <a:gd name="connsiteX4" fmla="*/ 103293 w 103380"/>
                <a:gd name="connsiteY4" fmla="*/ 116339 h 23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80" h="232801">
                  <a:moveTo>
                    <a:pt x="103293" y="116339"/>
                  </a:moveTo>
                  <a:cubicBezTo>
                    <a:pt x="103293" y="180625"/>
                    <a:pt x="80151" y="232739"/>
                    <a:pt x="51603" y="232739"/>
                  </a:cubicBezTo>
                  <a:cubicBezTo>
                    <a:pt x="23055" y="232739"/>
                    <a:pt x="-87" y="180625"/>
                    <a:pt x="-87" y="116339"/>
                  </a:cubicBezTo>
                  <a:cubicBezTo>
                    <a:pt x="-87" y="52052"/>
                    <a:pt x="23055" y="-62"/>
                    <a:pt x="51603" y="-62"/>
                  </a:cubicBezTo>
                  <a:cubicBezTo>
                    <a:pt x="80151" y="-62"/>
                    <a:pt x="103293" y="52052"/>
                    <a:pt x="103293" y="116339"/>
                  </a:cubicBezTo>
                  <a:close/>
                </a:path>
              </a:pathLst>
            </a:custGeom>
            <a:solidFill>
              <a:srgbClr val="FACACB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2CD3E906-C6D9-A342-949A-7C6066B33509}"/>
                </a:ext>
              </a:extLst>
            </p:cNvPr>
            <p:cNvSpPr/>
            <p:nvPr/>
          </p:nvSpPr>
          <p:spPr>
            <a:xfrm>
              <a:off x="3704080" y="14416273"/>
              <a:ext cx="115660" cy="178455"/>
            </a:xfrm>
            <a:custGeom>
              <a:avLst/>
              <a:gdLst>
                <a:gd name="connsiteX0" fmla="*/ 115661 w 115660"/>
                <a:gd name="connsiteY0" fmla="*/ 125157 h 178455"/>
                <a:gd name="connsiteX1" fmla="*/ 59306 w 115660"/>
                <a:gd name="connsiteY1" fmla="*/ 178456 h 178455"/>
                <a:gd name="connsiteX2" fmla="*/ 0 w 115660"/>
                <a:gd name="connsiteY2" fmla="*/ 88895 h 178455"/>
                <a:gd name="connsiteX3" fmla="*/ 61305 w 115660"/>
                <a:gd name="connsiteY3" fmla="*/ 0 h 178455"/>
                <a:gd name="connsiteX4" fmla="*/ 115566 w 115660"/>
                <a:gd name="connsiteY4" fmla="*/ 53108 h 178455"/>
                <a:gd name="connsiteX5" fmla="*/ 82438 w 115660"/>
                <a:gd name="connsiteY5" fmla="*/ 53108 h 178455"/>
                <a:gd name="connsiteX6" fmla="*/ 60829 w 115660"/>
                <a:gd name="connsiteY6" fmla="*/ 26269 h 178455"/>
                <a:gd name="connsiteX7" fmla="*/ 34651 w 115660"/>
                <a:gd name="connsiteY7" fmla="*/ 89561 h 178455"/>
                <a:gd name="connsiteX8" fmla="*/ 59877 w 115660"/>
                <a:gd name="connsiteY8" fmla="*/ 152663 h 178455"/>
                <a:gd name="connsiteX9" fmla="*/ 82248 w 115660"/>
                <a:gd name="connsiteY9" fmla="*/ 125157 h 17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660" h="178455">
                  <a:moveTo>
                    <a:pt x="115661" y="125157"/>
                  </a:moveTo>
                  <a:cubicBezTo>
                    <a:pt x="114804" y="133913"/>
                    <a:pt x="111187" y="178456"/>
                    <a:pt x="59306" y="178456"/>
                  </a:cubicBezTo>
                  <a:cubicBezTo>
                    <a:pt x="7425" y="178456"/>
                    <a:pt x="0" y="135246"/>
                    <a:pt x="0" y="88895"/>
                  </a:cubicBezTo>
                  <a:cubicBezTo>
                    <a:pt x="0" y="32931"/>
                    <a:pt x="17801" y="0"/>
                    <a:pt x="61305" y="0"/>
                  </a:cubicBezTo>
                  <a:cubicBezTo>
                    <a:pt x="110901" y="0"/>
                    <a:pt x="114804" y="39308"/>
                    <a:pt x="115566" y="53108"/>
                  </a:cubicBezTo>
                  <a:lnTo>
                    <a:pt x="82438" y="53108"/>
                  </a:lnTo>
                  <a:cubicBezTo>
                    <a:pt x="81867" y="47208"/>
                    <a:pt x="81486" y="26269"/>
                    <a:pt x="60829" y="26269"/>
                  </a:cubicBezTo>
                  <a:cubicBezTo>
                    <a:pt x="40172" y="26269"/>
                    <a:pt x="34651" y="49968"/>
                    <a:pt x="34651" y="89561"/>
                  </a:cubicBezTo>
                  <a:cubicBezTo>
                    <a:pt x="34651" y="122111"/>
                    <a:pt x="38173" y="152663"/>
                    <a:pt x="59877" y="152663"/>
                  </a:cubicBezTo>
                  <a:cubicBezTo>
                    <a:pt x="79868" y="152663"/>
                    <a:pt x="81391" y="131819"/>
                    <a:pt x="82248" y="125157"/>
                  </a:cubicBezTo>
                  <a:close/>
                </a:path>
              </a:pathLst>
            </a:custGeom>
            <a:solidFill>
              <a:srgbClr val="FEF6B8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996046F-AE61-1148-B7F3-0E34C142BBC4}"/>
                </a:ext>
              </a:extLst>
            </p:cNvPr>
            <p:cNvSpPr/>
            <p:nvPr/>
          </p:nvSpPr>
          <p:spPr>
            <a:xfrm>
              <a:off x="3839731" y="14416273"/>
              <a:ext cx="121657" cy="178455"/>
            </a:xfrm>
            <a:custGeom>
              <a:avLst/>
              <a:gdLst>
                <a:gd name="connsiteX0" fmla="*/ 121658 w 121657"/>
                <a:gd name="connsiteY0" fmla="*/ 87753 h 178455"/>
                <a:gd name="connsiteX1" fmla="*/ 59877 w 121657"/>
                <a:gd name="connsiteY1" fmla="*/ 178456 h 178455"/>
                <a:gd name="connsiteX2" fmla="*/ 0 w 121657"/>
                <a:gd name="connsiteY2" fmla="*/ 87467 h 178455"/>
                <a:gd name="connsiteX3" fmla="*/ 61400 w 121657"/>
                <a:gd name="connsiteY3" fmla="*/ 0 h 178455"/>
                <a:gd name="connsiteX4" fmla="*/ 121658 w 121657"/>
                <a:gd name="connsiteY4" fmla="*/ 87753 h 178455"/>
                <a:gd name="connsiteX5" fmla="*/ 34365 w 121657"/>
                <a:gd name="connsiteY5" fmla="*/ 87182 h 178455"/>
                <a:gd name="connsiteX6" fmla="*/ 60734 w 121657"/>
                <a:gd name="connsiteY6" fmla="*/ 152473 h 178455"/>
                <a:gd name="connsiteX7" fmla="*/ 87293 w 121657"/>
                <a:gd name="connsiteY7" fmla="*/ 87182 h 178455"/>
                <a:gd name="connsiteX8" fmla="*/ 60639 w 121657"/>
                <a:gd name="connsiteY8" fmla="*/ 26173 h 178455"/>
                <a:gd name="connsiteX9" fmla="*/ 34365 w 121657"/>
                <a:gd name="connsiteY9" fmla="*/ 87182 h 17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657" h="178455">
                  <a:moveTo>
                    <a:pt x="121658" y="87753"/>
                  </a:moveTo>
                  <a:cubicBezTo>
                    <a:pt x="121658" y="150950"/>
                    <a:pt x="102619" y="178456"/>
                    <a:pt x="59877" y="178456"/>
                  </a:cubicBezTo>
                  <a:cubicBezTo>
                    <a:pt x="19610" y="178456"/>
                    <a:pt x="0" y="151330"/>
                    <a:pt x="0" y="87467"/>
                  </a:cubicBezTo>
                  <a:cubicBezTo>
                    <a:pt x="0" y="25127"/>
                    <a:pt x="22847" y="0"/>
                    <a:pt x="61400" y="0"/>
                  </a:cubicBezTo>
                  <a:cubicBezTo>
                    <a:pt x="102238" y="0"/>
                    <a:pt x="121658" y="27791"/>
                    <a:pt x="121658" y="87753"/>
                  </a:cubicBezTo>
                  <a:close/>
                  <a:moveTo>
                    <a:pt x="34365" y="87182"/>
                  </a:moveTo>
                  <a:cubicBezTo>
                    <a:pt x="34365" y="128107"/>
                    <a:pt x="41029" y="152473"/>
                    <a:pt x="60734" y="152473"/>
                  </a:cubicBezTo>
                  <a:cubicBezTo>
                    <a:pt x="80439" y="152473"/>
                    <a:pt x="87293" y="129916"/>
                    <a:pt x="87293" y="87182"/>
                  </a:cubicBezTo>
                  <a:cubicBezTo>
                    <a:pt x="87293" y="47112"/>
                    <a:pt x="81010" y="26173"/>
                    <a:pt x="60639" y="26173"/>
                  </a:cubicBezTo>
                  <a:cubicBezTo>
                    <a:pt x="40267" y="26173"/>
                    <a:pt x="34365" y="48635"/>
                    <a:pt x="34365" y="87182"/>
                  </a:cubicBezTo>
                  <a:close/>
                </a:path>
              </a:pathLst>
            </a:custGeom>
            <a:solidFill>
              <a:srgbClr val="FEF6B8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BD746341-D221-1842-BBFE-7D10B7FFDDC5}"/>
                </a:ext>
              </a:extLst>
            </p:cNvPr>
            <p:cNvSpPr/>
            <p:nvPr/>
          </p:nvSpPr>
          <p:spPr>
            <a:xfrm>
              <a:off x="3973003" y="14419033"/>
              <a:ext cx="135746" cy="172745"/>
            </a:xfrm>
            <a:custGeom>
              <a:avLst/>
              <a:gdLst>
                <a:gd name="connsiteX0" fmla="*/ 47597 w 135746"/>
                <a:gd name="connsiteY0" fmla="*/ 172745 h 172745"/>
                <a:gd name="connsiteX1" fmla="*/ 0 w 135746"/>
                <a:gd name="connsiteY1" fmla="*/ 0 h 172745"/>
                <a:gd name="connsiteX2" fmla="*/ 36840 w 135746"/>
                <a:gd name="connsiteY2" fmla="*/ 0 h 172745"/>
                <a:gd name="connsiteX3" fmla="*/ 67397 w 135746"/>
                <a:gd name="connsiteY3" fmla="*/ 126680 h 172745"/>
                <a:gd name="connsiteX4" fmla="*/ 68349 w 135746"/>
                <a:gd name="connsiteY4" fmla="*/ 126680 h 172745"/>
                <a:gd name="connsiteX5" fmla="*/ 99954 w 135746"/>
                <a:gd name="connsiteY5" fmla="*/ 0 h 172745"/>
                <a:gd name="connsiteX6" fmla="*/ 135747 w 135746"/>
                <a:gd name="connsiteY6" fmla="*/ 0 h 172745"/>
                <a:gd name="connsiteX7" fmla="*/ 87388 w 135746"/>
                <a:gd name="connsiteY7" fmla="*/ 172745 h 1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746" h="172745">
                  <a:moveTo>
                    <a:pt x="47597" y="172745"/>
                  </a:moveTo>
                  <a:lnTo>
                    <a:pt x="0" y="0"/>
                  </a:lnTo>
                  <a:lnTo>
                    <a:pt x="36840" y="0"/>
                  </a:lnTo>
                  <a:cubicBezTo>
                    <a:pt x="36840" y="0"/>
                    <a:pt x="65398" y="108596"/>
                    <a:pt x="67397" y="126680"/>
                  </a:cubicBezTo>
                  <a:lnTo>
                    <a:pt x="68349" y="126680"/>
                  </a:lnTo>
                  <a:cubicBezTo>
                    <a:pt x="70634" y="109072"/>
                    <a:pt x="99954" y="0"/>
                    <a:pt x="99954" y="0"/>
                  </a:cubicBezTo>
                  <a:lnTo>
                    <a:pt x="135747" y="0"/>
                  </a:lnTo>
                  <a:lnTo>
                    <a:pt x="87388" y="172745"/>
                  </a:lnTo>
                  <a:close/>
                </a:path>
              </a:pathLst>
            </a:custGeom>
            <a:solidFill>
              <a:srgbClr val="FEF6B8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F151128A-DBE9-C44D-B309-1A16D7904B28}"/>
                </a:ext>
              </a:extLst>
            </p:cNvPr>
            <p:cNvSpPr/>
            <p:nvPr/>
          </p:nvSpPr>
          <p:spPr>
            <a:xfrm>
              <a:off x="4129502" y="14419033"/>
              <a:ext cx="33603" cy="172745"/>
            </a:xfrm>
            <a:custGeom>
              <a:avLst/>
              <a:gdLst>
                <a:gd name="connsiteX0" fmla="*/ 33603 w 33603"/>
                <a:gd name="connsiteY0" fmla="*/ 0 h 172745"/>
                <a:gd name="connsiteX1" fmla="*/ 33603 w 33603"/>
                <a:gd name="connsiteY1" fmla="*/ 172745 h 172745"/>
                <a:gd name="connsiteX2" fmla="*/ 0 w 33603"/>
                <a:gd name="connsiteY2" fmla="*/ 172745 h 172745"/>
                <a:gd name="connsiteX3" fmla="*/ 0 w 33603"/>
                <a:gd name="connsiteY3" fmla="*/ 0 h 1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03" h="172745">
                  <a:moveTo>
                    <a:pt x="33603" y="0"/>
                  </a:moveTo>
                  <a:lnTo>
                    <a:pt x="33603" y="172745"/>
                  </a:lnTo>
                  <a:lnTo>
                    <a:pt x="0" y="172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6B8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2D2603A-E2BB-064A-BEB1-42C4601478BD}"/>
                </a:ext>
              </a:extLst>
            </p:cNvPr>
            <p:cNvSpPr/>
            <p:nvPr/>
          </p:nvSpPr>
          <p:spPr>
            <a:xfrm>
              <a:off x="4195947" y="14419033"/>
              <a:ext cx="115565" cy="172745"/>
            </a:xfrm>
            <a:custGeom>
              <a:avLst/>
              <a:gdLst>
                <a:gd name="connsiteX0" fmla="*/ 190 w 115565"/>
                <a:gd name="connsiteY0" fmla="*/ 0 h 172745"/>
                <a:gd name="connsiteX1" fmla="*/ 48930 w 115565"/>
                <a:gd name="connsiteY1" fmla="*/ 0 h 172745"/>
                <a:gd name="connsiteX2" fmla="*/ 115566 w 115565"/>
                <a:gd name="connsiteY2" fmla="*/ 82804 h 172745"/>
                <a:gd name="connsiteX3" fmla="*/ 46169 w 115565"/>
                <a:gd name="connsiteY3" fmla="*/ 172745 h 172745"/>
                <a:gd name="connsiteX4" fmla="*/ 0 w 115565"/>
                <a:gd name="connsiteY4" fmla="*/ 172745 h 172745"/>
                <a:gd name="connsiteX5" fmla="*/ 33984 w 115565"/>
                <a:gd name="connsiteY5" fmla="*/ 147428 h 172745"/>
                <a:gd name="connsiteX6" fmla="*/ 45979 w 115565"/>
                <a:gd name="connsiteY6" fmla="*/ 147428 h 172745"/>
                <a:gd name="connsiteX7" fmla="*/ 81105 w 115565"/>
                <a:gd name="connsiteY7" fmla="*/ 82899 h 172745"/>
                <a:gd name="connsiteX8" fmla="*/ 46264 w 115565"/>
                <a:gd name="connsiteY8" fmla="*/ 25793 h 172745"/>
                <a:gd name="connsiteX9" fmla="*/ 33984 w 115565"/>
                <a:gd name="connsiteY9" fmla="*/ 25793 h 1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565" h="172745">
                  <a:moveTo>
                    <a:pt x="190" y="0"/>
                  </a:moveTo>
                  <a:lnTo>
                    <a:pt x="48930" y="0"/>
                  </a:lnTo>
                  <a:cubicBezTo>
                    <a:pt x="97003" y="0"/>
                    <a:pt x="115566" y="28553"/>
                    <a:pt x="115566" y="82804"/>
                  </a:cubicBezTo>
                  <a:cubicBezTo>
                    <a:pt x="115566" y="141147"/>
                    <a:pt x="97669" y="172745"/>
                    <a:pt x="46169" y="172745"/>
                  </a:cubicBezTo>
                  <a:lnTo>
                    <a:pt x="0" y="172745"/>
                  </a:lnTo>
                  <a:close/>
                  <a:moveTo>
                    <a:pt x="33984" y="147428"/>
                  </a:moveTo>
                  <a:lnTo>
                    <a:pt x="45979" y="147428"/>
                  </a:lnTo>
                  <a:cubicBezTo>
                    <a:pt x="72157" y="147428"/>
                    <a:pt x="81105" y="129249"/>
                    <a:pt x="81105" y="82899"/>
                  </a:cubicBezTo>
                  <a:cubicBezTo>
                    <a:pt x="81105" y="43210"/>
                    <a:pt x="73109" y="25793"/>
                    <a:pt x="46264" y="25793"/>
                  </a:cubicBezTo>
                  <a:lnTo>
                    <a:pt x="33984" y="25793"/>
                  </a:lnTo>
                  <a:close/>
                </a:path>
              </a:pathLst>
            </a:custGeom>
            <a:solidFill>
              <a:srgbClr val="FEF6B8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CC74CE9-F247-EC49-8F89-C3BD14BFD302}"/>
                </a:ext>
              </a:extLst>
            </p:cNvPr>
            <p:cNvSpPr/>
            <p:nvPr/>
          </p:nvSpPr>
          <p:spPr>
            <a:xfrm>
              <a:off x="4336453" y="14511830"/>
              <a:ext cx="60257" cy="26363"/>
            </a:xfrm>
            <a:custGeom>
              <a:avLst/>
              <a:gdLst>
                <a:gd name="connsiteX0" fmla="*/ 60258 w 60257"/>
                <a:gd name="connsiteY0" fmla="*/ 0 h 26363"/>
                <a:gd name="connsiteX1" fmla="*/ 60258 w 60257"/>
                <a:gd name="connsiteY1" fmla="*/ 26364 h 26363"/>
                <a:gd name="connsiteX2" fmla="*/ 0 w 60257"/>
                <a:gd name="connsiteY2" fmla="*/ 26364 h 26363"/>
                <a:gd name="connsiteX3" fmla="*/ 0 w 60257"/>
                <a:gd name="connsiteY3" fmla="*/ 0 h 2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57" h="26363">
                  <a:moveTo>
                    <a:pt x="60258" y="0"/>
                  </a:moveTo>
                  <a:lnTo>
                    <a:pt x="60258" y="26364"/>
                  </a:lnTo>
                  <a:lnTo>
                    <a:pt x="0" y="26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6B8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E1AFA162-A459-C449-8854-A456F541F2C7}"/>
                </a:ext>
              </a:extLst>
            </p:cNvPr>
            <p:cNvSpPr/>
            <p:nvPr/>
          </p:nvSpPr>
          <p:spPr>
            <a:xfrm>
              <a:off x="4411085" y="14423126"/>
              <a:ext cx="52927" cy="168652"/>
            </a:xfrm>
            <a:custGeom>
              <a:avLst/>
              <a:gdLst>
                <a:gd name="connsiteX0" fmla="*/ 19896 w 52927"/>
                <a:gd name="connsiteY0" fmla="*/ 168652 h 168652"/>
                <a:gd name="connsiteX1" fmla="*/ 19896 w 52927"/>
                <a:gd name="connsiteY1" fmla="*/ 35977 h 168652"/>
                <a:gd name="connsiteX2" fmla="*/ 0 w 52927"/>
                <a:gd name="connsiteY2" fmla="*/ 35977 h 168652"/>
                <a:gd name="connsiteX3" fmla="*/ 0 w 52927"/>
                <a:gd name="connsiteY3" fmla="*/ 12754 h 168652"/>
                <a:gd name="connsiteX4" fmla="*/ 30938 w 52927"/>
                <a:gd name="connsiteY4" fmla="*/ 0 h 168652"/>
                <a:gd name="connsiteX5" fmla="*/ 52928 w 52927"/>
                <a:gd name="connsiteY5" fmla="*/ 0 h 168652"/>
                <a:gd name="connsiteX6" fmla="*/ 52928 w 52927"/>
                <a:gd name="connsiteY6" fmla="*/ 168652 h 16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927" h="168652">
                  <a:moveTo>
                    <a:pt x="19896" y="168652"/>
                  </a:moveTo>
                  <a:lnTo>
                    <a:pt x="19896" y="35977"/>
                  </a:lnTo>
                  <a:cubicBezTo>
                    <a:pt x="13270" y="36415"/>
                    <a:pt x="6625" y="36415"/>
                    <a:pt x="0" y="35977"/>
                  </a:cubicBezTo>
                  <a:lnTo>
                    <a:pt x="0" y="12754"/>
                  </a:lnTo>
                  <a:cubicBezTo>
                    <a:pt x="11347" y="11640"/>
                    <a:pt x="22104" y="7205"/>
                    <a:pt x="30938" y="0"/>
                  </a:cubicBezTo>
                  <a:lnTo>
                    <a:pt x="52928" y="0"/>
                  </a:lnTo>
                  <a:lnTo>
                    <a:pt x="52928" y="168652"/>
                  </a:lnTo>
                  <a:close/>
                </a:path>
              </a:pathLst>
            </a:custGeom>
            <a:solidFill>
              <a:srgbClr val="FEF6B8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3747ABFF-C188-2043-B197-6C0F10A67055}"/>
                </a:ext>
              </a:extLst>
            </p:cNvPr>
            <p:cNvSpPr/>
            <p:nvPr/>
          </p:nvSpPr>
          <p:spPr>
            <a:xfrm>
              <a:off x="4489335" y="14421984"/>
              <a:ext cx="104713" cy="172364"/>
            </a:xfrm>
            <a:custGeom>
              <a:avLst/>
              <a:gdLst>
                <a:gd name="connsiteX0" fmla="*/ 33889 w 104713"/>
                <a:gd name="connsiteY0" fmla="*/ 132295 h 172364"/>
                <a:gd name="connsiteX1" fmla="*/ 50129 w 104713"/>
                <a:gd name="connsiteY1" fmla="*/ 148037 h 172364"/>
                <a:gd name="connsiteX2" fmla="*/ 51024 w 104713"/>
                <a:gd name="connsiteY2" fmla="*/ 147999 h 172364"/>
                <a:gd name="connsiteX3" fmla="*/ 72538 w 104713"/>
                <a:gd name="connsiteY3" fmla="*/ 93749 h 172364"/>
                <a:gd name="connsiteX4" fmla="*/ 43980 w 104713"/>
                <a:gd name="connsiteY4" fmla="*/ 106312 h 172364"/>
                <a:gd name="connsiteX5" fmla="*/ 0 w 104713"/>
                <a:gd name="connsiteY5" fmla="*/ 56249 h 172364"/>
                <a:gd name="connsiteX6" fmla="*/ 52166 w 104713"/>
                <a:gd name="connsiteY6" fmla="*/ 0 h 172364"/>
                <a:gd name="connsiteX7" fmla="*/ 104713 w 104713"/>
                <a:gd name="connsiteY7" fmla="*/ 72429 h 172364"/>
                <a:gd name="connsiteX8" fmla="*/ 48930 w 104713"/>
                <a:gd name="connsiteY8" fmla="*/ 172364 h 172364"/>
                <a:gd name="connsiteX9" fmla="*/ 1904 w 104713"/>
                <a:gd name="connsiteY9" fmla="*/ 132295 h 172364"/>
                <a:gd name="connsiteX10" fmla="*/ 33223 w 104713"/>
                <a:gd name="connsiteY10" fmla="*/ 53108 h 172364"/>
                <a:gd name="connsiteX11" fmla="*/ 53309 w 104713"/>
                <a:gd name="connsiteY11" fmla="*/ 82137 h 172364"/>
                <a:gd name="connsiteX12" fmla="*/ 72348 w 104713"/>
                <a:gd name="connsiteY12" fmla="*/ 55868 h 172364"/>
                <a:gd name="connsiteX13" fmla="*/ 52738 w 104713"/>
                <a:gd name="connsiteY13" fmla="*/ 24460 h 172364"/>
                <a:gd name="connsiteX14" fmla="*/ 33223 w 104713"/>
                <a:gd name="connsiteY14" fmla="*/ 53013 h 17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13" h="172364">
                  <a:moveTo>
                    <a:pt x="33889" y="132295"/>
                  </a:moveTo>
                  <a:cubicBezTo>
                    <a:pt x="34022" y="141127"/>
                    <a:pt x="41295" y="148170"/>
                    <a:pt x="50129" y="148037"/>
                  </a:cubicBezTo>
                  <a:cubicBezTo>
                    <a:pt x="50424" y="148037"/>
                    <a:pt x="50729" y="148018"/>
                    <a:pt x="51024" y="147999"/>
                  </a:cubicBezTo>
                  <a:cubicBezTo>
                    <a:pt x="72824" y="147999"/>
                    <a:pt x="72157" y="109929"/>
                    <a:pt x="72538" y="93749"/>
                  </a:cubicBezTo>
                  <a:cubicBezTo>
                    <a:pt x="65960" y="102752"/>
                    <a:pt x="55060" y="107540"/>
                    <a:pt x="43980" y="106312"/>
                  </a:cubicBezTo>
                  <a:cubicBezTo>
                    <a:pt x="17897" y="106312"/>
                    <a:pt x="0" y="89561"/>
                    <a:pt x="0" y="56249"/>
                  </a:cubicBezTo>
                  <a:cubicBezTo>
                    <a:pt x="0" y="22937"/>
                    <a:pt x="17516" y="0"/>
                    <a:pt x="52166" y="0"/>
                  </a:cubicBezTo>
                  <a:cubicBezTo>
                    <a:pt x="88626" y="0"/>
                    <a:pt x="104713" y="20748"/>
                    <a:pt x="104713" y="72429"/>
                  </a:cubicBezTo>
                  <a:cubicBezTo>
                    <a:pt x="104713" y="146381"/>
                    <a:pt x="90720" y="172364"/>
                    <a:pt x="48930" y="172364"/>
                  </a:cubicBezTo>
                  <a:cubicBezTo>
                    <a:pt x="4093" y="172364"/>
                    <a:pt x="2285" y="137815"/>
                    <a:pt x="1904" y="132295"/>
                  </a:cubicBezTo>
                  <a:close/>
                  <a:moveTo>
                    <a:pt x="33223" y="53108"/>
                  </a:moveTo>
                  <a:cubicBezTo>
                    <a:pt x="33223" y="72144"/>
                    <a:pt x="39506" y="82137"/>
                    <a:pt x="53309" y="82137"/>
                  </a:cubicBezTo>
                  <a:cubicBezTo>
                    <a:pt x="67112" y="82137"/>
                    <a:pt x="72348" y="73857"/>
                    <a:pt x="72348" y="55868"/>
                  </a:cubicBezTo>
                  <a:cubicBezTo>
                    <a:pt x="72348" y="37880"/>
                    <a:pt x="69492" y="24460"/>
                    <a:pt x="52738" y="24460"/>
                  </a:cubicBezTo>
                  <a:cubicBezTo>
                    <a:pt x="39030" y="24365"/>
                    <a:pt x="33223" y="34834"/>
                    <a:pt x="33223" y="53013"/>
                  </a:cubicBezTo>
                  <a:close/>
                </a:path>
              </a:pathLst>
            </a:custGeom>
            <a:solidFill>
              <a:srgbClr val="FEF6B8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D01781B-AF4F-D845-9141-0758BB0A7A4C}"/>
              </a:ext>
            </a:extLst>
          </p:cNvPr>
          <p:cNvGrpSpPr/>
          <p:nvPr/>
        </p:nvGrpSpPr>
        <p:grpSpPr>
          <a:xfrm>
            <a:off x="1082459" y="9038378"/>
            <a:ext cx="5203710" cy="2462213"/>
            <a:chOff x="1197090" y="9252287"/>
            <a:chExt cx="5203710" cy="2462213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305D8C9-A61C-5D49-A72C-3E5693CC3163}"/>
                </a:ext>
              </a:extLst>
            </p:cNvPr>
            <p:cNvSpPr txBox="1"/>
            <p:nvPr/>
          </p:nvSpPr>
          <p:spPr>
            <a:xfrm>
              <a:off x="1499315" y="9252287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197" name="Rectángulo 8">
              <a:extLst>
                <a:ext uri="{FF2B5EF4-FFF2-40B4-BE49-F238E27FC236}">
                  <a16:creationId xmlns:a16="http://schemas.microsoft.com/office/drawing/2014/main" id="{413769F1-4BB1-CB43-A638-992E8F355616}"/>
                </a:ext>
              </a:extLst>
            </p:cNvPr>
            <p:cNvSpPr/>
            <p:nvPr/>
          </p:nvSpPr>
          <p:spPr>
            <a:xfrm flipH="1">
              <a:off x="1197090" y="9898618"/>
              <a:ext cx="520371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56C3B10-EA75-6845-B391-66D18491D7A6}"/>
              </a:ext>
            </a:extLst>
          </p:cNvPr>
          <p:cNvGrpSpPr/>
          <p:nvPr/>
        </p:nvGrpSpPr>
        <p:grpSpPr>
          <a:xfrm>
            <a:off x="6666069" y="9874791"/>
            <a:ext cx="5203710" cy="2462213"/>
            <a:chOff x="1197090" y="9252287"/>
            <a:chExt cx="5203710" cy="2462213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0161615-1831-9D4E-8C31-9809F719E48E}"/>
                </a:ext>
              </a:extLst>
            </p:cNvPr>
            <p:cNvSpPr txBox="1"/>
            <p:nvPr/>
          </p:nvSpPr>
          <p:spPr>
            <a:xfrm>
              <a:off x="1499315" y="9252287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201" name="Rectángulo 8">
              <a:extLst>
                <a:ext uri="{FF2B5EF4-FFF2-40B4-BE49-F238E27FC236}">
                  <a16:creationId xmlns:a16="http://schemas.microsoft.com/office/drawing/2014/main" id="{475A9891-0D2C-794B-9264-0EE8347DD33C}"/>
                </a:ext>
              </a:extLst>
            </p:cNvPr>
            <p:cNvSpPr/>
            <p:nvPr/>
          </p:nvSpPr>
          <p:spPr>
            <a:xfrm flipH="1">
              <a:off x="1197090" y="9898618"/>
              <a:ext cx="520371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50F3583-D2AC-6447-BE8D-E9D0C10D74FA}"/>
              </a:ext>
            </a:extLst>
          </p:cNvPr>
          <p:cNvGrpSpPr/>
          <p:nvPr/>
        </p:nvGrpSpPr>
        <p:grpSpPr>
          <a:xfrm>
            <a:off x="12480321" y="9874791"/>
            <a:ext cx="5203710" cy="2462213"/>
            <a:chOff x="1197090" y="9252287"/>
            <a:chExt cx="5203710" cy="2462213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ADA74B8-4875-4240-BE90-03E47A4FA2D2}"/>
                </a:ext>
              </a:extLst>
            </p:cNvPr>
            <p:cNvSpPr txBox="1"/>
            <p:nvPr/>
          </p:nvSpPr>
          <p:spPr>
            <a:xfrm>
              <a:off x="1499315" y="9252287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204" name="Rectángulo 8">
              <a:extLst>
                <a:ext uri="{FF2B5EF4-FFF2-40B4-BE49-F238E27FC236}">
                  <a16:creationId xmlns:a16="http://schemas.microsoft.com/office/drawing/2014/main" id="{C8D5E931-7B15-9C45-9C61-9BE8F77D269B}"/>
                </a:ext>
              </a:extLst>
            </p:cNvPr>
            <p:cNvSpPr/>
            <p:nvPr/>
          </p:nvSpPr>
          <p:spPr>
            <a:xfrm flipH="1">
              <a:off x="1197090" y="9898618"/>
              <a:ext cx="520371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1AFF93A4-EDC3-E74D-B15A-84F704869108}"/>
              </a:ext>
            </a:extLst>
          </p:cNvPr>
          <p:cNvGrpSpPr/>
          <p:nvPr/>
        </p:nvGrpSpPr>
        <p:grpSpPr>
          <a:xfrm>
            <a:off x="18063931" y="9038378"/>
            <a:ext cx="5203710" cy="2462213"/>
            <a:chOff x="1197090" y="9252287"/>
            <a:chExt cx="5203710" cy="2462213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C1F488DD-0DA9-AA40-9A5B-6D27638B9681}"/>
                </a:ext>
              </a:extLst>
            </p:cNvPr>
            <p:cNvSpPr txBox="1"/>
            <p:nvPr/>
          </p:nvSpPr>
          <p:spPr>
            <a:xfrm>
              <a:off x="1499315" y="9252287"/>
              <a:ext cx="4599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YOUR TITLE</a:t>
              </a:r>
            </a:p>
          </p:txBody>
        </p:sp>
        <p:sp>
          <p:nvSpPr>
            <p:cNvPr id="207" name="Rectángulo 8">
              <a:extLst>
                <a:ext uri="{FF2B5EF4-FFF2-40B4-BE49-F238E27FC236}">
                  <a16:creationId xmlns:a16="http://schemas.microsoft.com/office/drawing/2014/main" id="{C8EB4A7B-9E09-664C-8191-9998A39986B7}"/>
                </a:ext>
              </a:extLst>
            </p:cNvPr>
            <p:cNvSpPr/>
            <p:nvPr/>
          </p:nvSpPr>
          <p:spPr>
            <a:xfrm flipH="1">
              <a:off x="1197090" y="9898618"/>
              <a:ext cx="520371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The disease causes respiratory illness with symptoms such as a cough, fever, and in more severe cases.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7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E922072E-C195-0B4A-8785-2CAB67F24DB8}"/>
              </a:ext>
            </a:extLst>
          </p:cNvPr>
          <p:cNvSpPr/>
          <p:nvPr/>
        </p:nvSpPr>
        <p:spPr>
          <a:xfrm>
            <a:off x="3886774" y="0"/>
            <a:ext cx="16599012" cy="13716000"/>
          </a:xfrm>
          <a:custGeom>
            <a:avLst/>
            <a:gdLst>
              <a:gd name="connsiteX0" fmla="*/ 3626210 w 16599012"/>
              <a:gd name="connsiteY0" fmla="*/ 0 h 13716000"/>
              <a:gd name="connsiteX1" fmla="*/ 12966902 w 16599012"/>
              <a:gd name="connsiteY1" fmla="*/ 0 h 13716000"/>
              <a:gd name="connsiteX2" fmla="*/ 13258056 w 16599012"/>
              <a:gd name="connsiteY2" fmla="*/ 206908 h 13716000"/>
              <a:gd name="connsiteX3" fmla="*/ 16599012 w 16599012"/>
              <a:gd name="connsiteY3" fmla="*/ 6842730 h 13716000"/>
              <a:gd name="connsiteX4" fmla="*/ 13258056 w 16599012"/>
              <a:gd name="connsiteY4" fmla="*/ 13502296 h 13716000"/>
              <a:gd name="connsiteX5" fmla="*/ 12957810 w 16599012"/>
              <a:gd name="connsiteY5" fmla="*/ 13716000 h 13716000"/>
              <a:gd name="connsiteX6" fmla="*/ 3635286 w 16599012"/>
              <a:gd name="connsiteY6" fmla="*/ 13716000 h 13716000"/>
              <a:gd name="connsiteX7" fmla="*/ 3335575 w 16599012"/>
              <a:gd name="connsiteY7" fmla="*/ 13502296 h 13716000"/>
              <a:gd name="connsiteX8" fmla="*/ 0 w 16599012"/>
              <a:gd name="connsiteY8" fmla="*/ 6842730 h 13716000"/>
              <a:gd name="connsiteX9" fmla="*/ 3335575 w 16599012"/>
              <a:gd name="connsiteY9" fmla="*/ 206908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99012" h="13716000">
                <a:moveTo>
                  <a:pt x="3626210" y="0"/>
                </a:moveTo>
                <a:lnTo>
                  <a:pt x="12966902" y="0"/>
                </a:lnTo>
                <a:lnTo>
                  <a:pt x="13258056" y="206908"/>
                </a:lnTo>
                <a:cubicBezTo>
                  <a:pt x="15284464" y="1721095"/>
                  <a:pt x="16599012" y="4134765"/>
                  <a:pt x="16599012" y="6842730"/>
                </a:cubicBezTo>
                <a:cubicBezTo>
                  <a:pt x="16599012" y="9565806"/>
                  <a:pt x="15284464" y="11985615"/>
                  <a:pt x="13258056" y="13502296"/>
                </a:cubicBezTo>
                <a:lnTo>
                  <a:pt x="12957810" y="13716000"/>
                </a:lnTo>
                <a:lnTo>
                  <a:pt x="3635286" y="13716000"/>
                </a:lnTo>
                <a:lnTo>
                  <a:pt x="3335575" y="13502296"/>
                </a:lnTo>
                <a:cubicBezTo>
                  <a:pt x="1312754" y="11985615"/>
                  <a:pt x="0" y="9565806"/>
                  <a:pt x="0" y="6842730"/>
                </a:cubicBezTo>
                <a:cubicBezTo>
                  <a:pt x="0" y="4134765"/>
                  <a:pt x="1312754" y="1721095"/>
                  <a:pt x="3335575" y="206908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C4B348-79A5-DE4B-83D9-21D4A75653BF}"/>
              </a:ext>
            </a:extLst>
          </p:cNvPr>
          <p:cNvSpPr/>
          <p:nvPr/>
        </p:nvSpPr>
        <p:spPr>
          <a:xfrm>
            <a:off x="4425284" y="0"/>
            <a:ext cx="15544430" cy="13716000"/>
          </a:xfrm>
          <a:custGeom>
            <a:avLst/>
            <a:gdLst>
              <a:gd name="connsiteX0" fmla="*/ 4126843 w 15544430"/>
              <a:gd name="connsiteY0" fmla="*/ 0 h 13716000"/>
              <a:gd name="connsiteX1" fmla="*/ 11426032 w 15544430"/>
              <a:gd name="connsiteY1" fmla="*/ 0 h 13716000"/>
              <a:gd name="connsiteX2" fmla="*/ 11483241 w 15544430"/>
              <a:gd name="connsiteY2" fmla="*/ 29202 h 13716000"/>
              <a:gd name="connsiteX3" fmla="*/ 15544430 w 15544430"/>
              <a:gd name="connsiteY3" fmla="*/ 6842727 h 13716000"/>
              <a:gd name="connsiteX4" fmla="*/ 11483241 w 15544430"/>
              <a:gd name="connsiteY4" fmla="*/ 13680930 h 13716000"/>
              <a:gd name="connsiteX5" fmla="*/ 11414619 w 15544430"/>
              <a:gd name="connsiteY5" fmla="*/ 13716000 h 13716000"/>
              <a:gd name="connsiteX6" fmla="*/ 4138260 w 15544430"/>
              <a:gd name="connsiteY6" fmla="*/ 13716000 h 13716000"/>
              <a:gd name="connsiteX7" fmla="*/ 4069613 w 15544430"/>
              <a:gd name="connsiteY7" fmla="*/ 13680930 h 13716000"/>
              <a:gd name="connsiteX8" fmla="*/ 0 w 15544430"/>
              <a:gd name="connsiteY8" fmla="*/ 6842727 h 13716000"/>
              <a:gd name="connsiteX9" fmla="*/ 4069613 w 15544430"/>
              <a:gd name="connsiteY9" fmla="*/ 29202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44430" h="13716000">
                <a:moveTo>
                  <a:pt x="4126843" y="0"/>
                </a:moveTo>
                <a:lnTo>
                  <a:pt x="11426032" y="0"/>
                </a:lnTo>
                <a:lnTo>
                  <a:pt x="11483241" y="29202"/>
                </a:lnTo>
                <a:cubicBezTo>
                  <a:pt x="13905576" y="1340797"/>
                  <a:pt x="15544430" y="3899264"/>
                  <a:pt x="15544430" y="6842727"/>
                </a:cubicBezTo>
                <a:cubicBezTo>
                  <a:pt x="15544430" y="9803690"/>
                  <a:pt x="13905576" y="12367626"/>
                  <a:pt x="11483241" y="13680930"/>
                </a:cubicBezTo>
                <a:lnTo>
                  <a:pt x="11414619" y="13716000"/>
                </a:lnTo>
                <a:lnTo>
                  <a:pt x="4138260" y="13716000"/>
                </a:lnTo>
                <a:lnTo>
                  <a:pt x="4069613" y="13680930"/>
                </a:lnTo>
                <a:cubicBezTo>
                  <a:pt x="1646075" y="12367626"/>
                  <a:pt x="0" y="9803690"/>
                  <a:pt x="0" y="6842727"/>
                </a:cubicBezTo>
                <a:cubicBezTo>
                  <a:pt x="0" y="3899264"/>
                  <a:pt x="1646075" y="1340797"/>
                  <a:pt x="4069613" y="29202"/>
                </a:cubicBezTo>
                <a:close/>
              </a:path>
            </a:pathLst>
          </a:custGeom>
          <a:solidFill>
            <a:schemeClr val="accent5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3" name="Rectángulo 4">
            <a:extLst>
              <a:ext uri="{FF2B5EF4-FFF2-40B4-BE49-F238E27FC236}">
                <a16:creationId xmlns:a16="http://schemas.microsoft.com/office/drawing/2014/main" id="{CC6407A0-3AE9-2C4F-8BD7-251E73D68F2B}"/>
              </a:ext>
            </a:extLst>
          </p:cNvPr>
          <p:cNvSpPr/>
          <p:nvPr/>
        </p:nvSpPr>
        <p:spPr>
          <a:xfrm>
            <a:off x="4718048" y="5503783"/>
            <a:ext cx="1494155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7000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1,230,570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73A5121-58E9-DB42-8392-FAAF6FC0F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5618" y="9881477"/>
            <a:ext cx="2751646" cy="2751646"/>
          </a:xfrm>
          <a:custGeom>
            <a:avLst/>
            <a:gdLst>
              <a:gd name="T0" fmla="*/ 746 w 795"/>
              <a:gd name="T1" fmla="*/ 351 h 792"/>
              <a:gd name="T2" fmla="*/ 746 w 795"/>
              <a:gd name="T3" fmla="*/ 351 h 792"/>
              <a:gd name="T4" fmla="*/ 656 w 795"/>
              <a:gd name="T5" fmla="*/ 351 h 792"/>
              <a:gd name="T6" fmla="*/ 615 w 795"/>
              <a:gd name="T7" fmla="*/ 251 h 792"/>
              <a:gd name="T8" fmla="*/ 681 w 795"/>
              <a:gd name="T9" fmla="*/ 186 h 792"/>
              <a:gd name="T10" fmla="*/ 681 w 795"/>
              <a:gd name="T11" fmla="*/ 120 h 792"/>
              <a:gd name="T12" fmla="*/ 681 w 795"/>
              <a:gd name="T13" fmla="*/ 117 h 792"/>
              <a:gd name="T14" fmla="*/ 612 w 795"/>
              <a:gd name="T15" fmla="*/ 117 h 792"/>
              <a:gd name="T16" fmla="*/ 550 w 795"/>
              <a:gd name="T17" fmla="*/ 182 h 792"/>
              <a:gd name="T18" fmla="*/ 447 w 795"/>
              <a:gd name="T19" fmla="*/ 138 h 792"/>
              <a:gd name="T20" fmla="*/ 450 w 795"/>
              <a:gd name="T21" fmla="*/ 48 h 792"/>
              <a:gd name="T22" fmla="*/ 402 w 795"/>
              <a:gd name="T23" fmla="*/ 0 h 792"/>
              <a:gd name="T24" fmla="*/ 402 w 795"/>
              <a:gd name="T25" fmla="*/ 0 h 792"/>
              <a:gd name="T26" fmla="*/ 354 w 795"/>
              <a:gd name="T27" fmla="*/ 45 h 792"/>
              <a:gd name="T28" fmla="*/ 354 w 795"/>
              <a:gd name="T29" fmla="*/ 138 h 792"/>
              <a:gd name="T30" fmla="*/ 251 w 795"/>
              <a:gd name="T31" fmla="*/ 175 h 792"/>
              <a:gd name="T32" fmla="*/ 189 w 795"/>
              <a:gd name="T33" fmla="*/ 114 h 792"/>
              <a:gd name="T34" fmla="*/ 120 w 795"/>
              <a:gd name="T35" fmla="*/ 110 h 792"/>
              <a:gd name="T36" fmla="*/ 120 w 795"/>
              <a:gd name="T37" fmla="*/ 110 h 792"/>
              <a:gd name="T38" fmla="*/ 120 w 795"/>
              <a:gd name="T39" fmla="*/ 179 h 792"/>
              <a:gd name="T40" fmla="*/ 182 w 795"/>
              <a:gd name="T41" fmla="*/ 244 h 792"/>
              <a:gd name="T42" fmla="*/ 141 w 795"/>
              <a:gd name="T43" fmla="*/ 344 h 792"/>
              <a:gd name="T44" fmla="*/ 51 w 795"/>
              <a:gd name="T45" fmla="*/ 340 h 792"/>
              <a:gd name="T46" fmla="*/ 0 w 795"/>
              <a:gd name="T47" fmla="*/ 389 h 792"/>
              <a:gd name="T48" fmla="*/ 0 w 795"/>
              <a:gd name="T49" fmla="*/ 389 h 792"/>
              <a:gd name="T50" fmla="*/ 48 w 795"/>
              <a:gd name="T51" fmla="*/ 437 h 792"/>
              <a:gd name="T52" fmla="*/ 137 w 795"/>
              <a:gd name="T53" fmla="*/ 440 h 792"/>
              <a:gd name="T54" fmla="*/ 179 w 795"/>
              <a:gd name="T55" fmla="*/ 540 h 792"/>
              <a:gd name="T56" fmla="*/ 113 w 795"/>
              <a:gd name="T57" fmla="*/ 602 h 792"/>
              <a:gd name="T58" fmla="*/ 113 w 795"/>
              <a:gd name="T59" fmla="*/ 670 h 792"/>
              <a:gd name="T60" fmla="*/ 113 w 795"/>
              <a:gd name="T61" fmla="*/ 670 h 792"/>
              <a:gd name="T62" fmla="*/ 182 w 795"/>
              <a:gd name="T63" fmla="*/ 670 h 792"/>
              <a:gd name="T64" fmla="*/ 244 w 795"/>
              <a:gd name="T65" fmla="*/ 609 h 792"/>
              <a:gd name="T66" fmla="*/ 344 w 795"/>
              <a:gd name="T67" fmla="*/ 653 h 792"/>
              <a:gd name="T68" fmla="*/ 344 w 795"/>
              <a:gd name="T69" fmla="*/ 743 h 792"/>
              <a:gd name="T70" fmla="*/ 392 w 795"/>
              <a:gd name="T71" fmla="*/ 791 h 792"/>
              <a:gd name="T72" fmla="*/ 392 w 795"/>
              <a:gd name="T73" fmla="*/ 791 h 792"/>
              <a:gd name="T74" fmla="*/ 440 w 795"/>
              <a:gd name="T75" fmla="*/ 743 h 792"/>
              <a:gd name="T76" fmla="*/ 440 w 795"/>
              <a:gd name="T77" fmla="*/ 653 h 792"/>
              <a:gd name="T78" fmla="*/ 543 w 795"/>
              <a:gd name="T79" fmla="*/ 612 h 792"/>
              <a:gd name="T80" fmla="*/ 605 w 795"/>
              <a:gd name="T81" fmla="*/ 677 h 792"/>
              <a:gd name="T82" fmla="*/ 674 w 795"/>
              <a:gd name="T83" fmla="*/ 677 h 792"/>
              <a:gd name="T84" fmla="*/ 674 w 795"/>
              <a:gd name="T85" fmla="*/ 677 h 792"/>
              <a:gd name="T86" fmla="*/ 674 w 795"/>
              <a:gd name="T87" fmla="*/ 612 h 792"/>
              <a:gd name="T88" fmla="*/ 612 w 795"/>
              <a:gd name="T89" fmla="*/ 547 h 792"/>
              <a:gd name="T90" fmla="*/ 653 w 795"/>
              <a:gd name="T91" fmla="*/ 447 h 792"/>
              <a:gd name="T92" fmla="*/ 742 w 795"/>
              <a:gd name="T93" fmla="*/ 447 h 792"/>
              <a:gd name="T94" fmla="*/ 794 w 795"/>
              <a:gd name="T95" fmla="*/ 399 h 792"/>
              <a:gd name="T96" fmla="*/ 794 w 795"/>
              <a:gd name="T97" fmla="*/ 399 h 792"/>
              <a:gd name="T98" fmla="*/ 746 w 795"/>
              <a:gd name="T99" fmla="*/ 35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2">
                <a:moveTo>
                  <a:pt x="746" y="351"/>
                </a:moveTo>
                <a:lnTo>
                  <a:pt x="746" y="351"/>
                </a:lnTo>
                <a:cubicBezTo>
                  <a:pt x="656" y="351"/>
                  <a:pt x="656" y="351"/>
                  <a:pt x="656" y="351"/>
                </a:cubicBezTo>
                <a:cubicBezTo>
                  <a:pt x="650" y="313"/>
                  <a:pt x="636" y="279"/>
                  <a:pt x="615" y="251"/>
                </a:cubicBezTo>
                <a:cubicBezTo>
                  <a:pt x="681" y="186"/>
                  <a:pt x="681" y="186"/>
                  <a:pt x="681" y="186"/>
                </a:cubicBezTo>
                <a:cubicBezTo>
                  <a:pt x="698" y="169"/>
                  <a:pt x="698" y="138"/>
                  <a:pt x="681" y="120"/>
                </a:cubicBezTo>
                <a:lnTo>
                  <a:pt x="681" y="117"/>
                </a:lnTo>
                <a:cubicBezTo>
                  <a:pt x="663" y="100"/>
                  <a:pt x="632" y="100"/>
                  <a:pt x="612" y="117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4"/>
                  <a:pt x="447" y="138"/>
                </a:cubicBezTo>
                <a:cubicBezTo>
                  <a:pt x="450" y="48"/>
                  <a:pt x="450" y="48"/>
                  <a:pt x="450" y="48"/>
                </a:cubicBezTo>
                <a:cubicBezTo>
                  <a:pt x="450" y="21"/>
                  <a:pt x="430" y="0"/>
                  <a:pt x="402" y="0"/>
                </a:cubicBezTo>
                <a:lnTo>
                  <a:pt x="402" y="0"/>
                </a:lnTo>
                <a:cubicBezTo>
                  <a:pt x="375" y="0"/>
                  <a:pt x="354" y="21"/>
                  <a:pt x="354" y="45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4"/>
                  <a:pt x="282" y="158"/>
                  <a:pt x="251" y="175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3"/>
                  <a:pt x="141" y="93"/>
                  <a:pt x="120" y="110"/>
                </a:cubicBezTo>
                <a:lnTo>
                  <a:pt x="120" y="110"/>
                </a:lnTo>
                <a:cubicBezTo>
                  <a:pt x="103" y="131"/>
                  <a:pt x="103" y="162"/>
                  <a:pt x="120" y="179"/>
                </a:cubicBezTo>
                <a:cubicBezTo>
                  <a:pt x="182" y="244"/>
                  <a:pt x="182" y="244"/>
                  <a:pt x="182" y="244"/>
                </a:cubicBezTo>
                <a:cubicBezTo>
                  <a:pt x="161" y="272"/>
                  <a:pt x="148" y="306"/>
                  <a:pt x="141" y="344"/>
                </a:cubicBezTo>
                <a:cubicBezTo>
                  <a:pt x="51" y="340"/>
                  <a:pt x="51" y="340"/>
                  <a:pt x="51" y="340"/>
                </a:cubicBezTo>
                <a:cubicBezTo>
                  <a:pt x="24" y="340"/>
                  <a:pt x="0" y="365"/>
                  <a:pt x="0" y="389"/>
                </a:cubicBezTo>
                <a:lnTo>
                  <a:pt x="0" y="389"/>
                </a:lnTo>
                <a:cubicBezTo>
                  <a:pt x="0" y="416"/>
                  <a:pt x="24" y="437"/>
                  <a:pt x="48" y="437"/>
                </a:cubicBezTo>
                <a:cubicBezTo>
                  <a:pt x="137" y="440"/>
                  <a:pt x="137" y="440"/>
                  <a:pt x="137" y="440"/>
                </a:cubicBezTo>
                <a:cubicBezTo>
                  <a:pt x="144" y="475"/>
                  <a:pt x="158" y="509"/>
                  <a:pt x="179" y="540"/>
                </a:cubicBezTo>
                <a:cubicBezTo>
                  <a:pt x="113" y="602"/>
                  <a:pt x="113" y="602"/>
                  <a:pt x="113" y="602"/>
                </a:cubicBezTo>
                <a:cubicBezTo>
                  <a:pt x="96" y="622"/>
                  <a:pt x="96" y="653"/>
                  <a:pt x="113" y="670"/>
                </a:cubicBezTo>
                <a:lnTo>
                  <a:pt x="113" y="670"/>
                </a:lnTo>
                <a:cubicBezTo>
                  <a:pt x="130" y="691"/>
                  <a:pt x="161" y="691"/>
                  <a:pt x="182" y="670"/>
                </a:cubicBezTo>
                <a:cubicBezTo>
                  <a:pt x="244" y="609"/>
                  <a:pt x="244" y="609"/>
                  <a:pt x="244" y="609"/>
                </a:cubicBezTo>
                <a:cubicBezTo>
                  <a:pt x="275" y="629"/>
                  <a:pt x="309" y="646"/>
                  <a:pt x="344" y="653"/>
                </a:cubicBezTo>
                <a:cubicBezTo>
                  <a:pt x="344" y="743"/>
                  <a:pt x="344" y="743"/>
                  <a:pt x="344" y="743"/>
                </a:cubicBezTo>
                <a:cubicBezTo>
                  <a:pt x="344" y="770"/>
                  <a:pt x="364" y="791"/>
                  <a:pt x="392" y="791"/>
                </a:cubicBezTo>
                <a:lnTo>
                  <a:pt x="392" y="791"/>
                </a:lnTo>
                <a:cubicBezTo>
                  <a:pt x="419" y="791"/>
                  <a:pt x="440" y="770"/>
                  <a:pt x="440" y="743"/>
                </a:cubicBezTo>
                <a:cubicBezTo>
                  <a:pt x="440" y="653"/>
                  <a:pt x="440" y="653"/>
                  <a:pt x="440" y="653"/>
                </a:cubicBezTo>
                <a:cubicBezTo>
                  <a:pt x="478" y="646"/>
                  <a:pt x="512" y="633"/>
                  <a:pt x="543" y="612"/>
                </a:cubicBezTo>
                <a:cubicBezTo>
                  <a:pt x="605" y="677"/>
                  <a:pt x="605" y="677"/>
                  <a:pt x="605" y="677"/>
                </a:cubicBezTo>
                <a:cubicBezTo>
                  <a:pt x="622" y="698"/>
                  <a:pt x="653" y="698"/>
                  <a:pt x="674" y="677"/>
                </a:cubicBezTo>
                <a:lnTo>
                  <a:pt x="674" y="677"/>
                </a:lnTo>
                <a:cubicBezTo>
                  <a:pt x="691" y="660"/>
                  <a:pt x="691" y="629"/>
                  <a:pt x="674" y="612"/>
                </a:cubicBezTo>
                <a:cubicBezTo>
                  <a:pt x="612" y="547"/>
                  <a:pt x="612" y="547"/>
                  <a:pt x="612" y="547"/>
                </a:cubicBezTo>
                <a:cubicBezTo>
                  <a:pt x="632" y="516"/>
                  <a:pt x="646" y="485"/>
                  <a:pt x="653" y="447"/>
                </a:cubicBezTo>
                <a:cubicBezTo>
                  <a:pt x="742" y="447"/>
                  <a:pt x="742" y="447"/>
                  <a:pt x="742" y="447"/>
                </a:cubicBezTo>
                <a:cubicBezTo>
                  <a:pt x="770" y="447"/>
                  <a:pt x="794" y="426"/>
                  <a:pt x="794" y="399"/>
                </a:cubicBezTo>
                <a:lnTo>
                  <a:pt x="794" y="399"/>
                </a:lnTo>
                <a:cubicBezTo>
                  <a:pt x="794" y="375"/>
                  <a:pt x="770" y="351"/>
                  <a:pt x="746" y="35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4CAF5A7-24D0-4142-A126-4F84B76F8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2849" y="2313320"/>
            <a:ext cx="3253499" cy="3231068"/>
          </a:xfrm>
          <a:custGeom>
            <a:avLst/>
            <a:gdLst>
              <a:gd name="T0" fmla="*/ 601 w 640"/>
              <a:gd name="T1" fmla="*/ 281 h 636"/>
              <a:gd name="T2" fmla="*/ 601 w 640"/>
              <a:gd name="T3" fmla="*/ 281 h 636"/>
              <a:gd name="T4" fmla="*/ 529 w 640"/>
              <a:gd name="T5" fmla="*/ 281 h 636"/>
              <a:gd name="T6" fmla="*/ 495 w 640"/>
              <a:gd name="T7" fmla="*/ 198 h 636"/>
              <a:gd name="T8" fmla="*/ 546 w 640"/>
              <a:gd name="T9" fmla="*/ 150 h 636"/>
              <a:gd name="T10" fmla="*/ 550 w 640"/>
              <a:gd name="T11" fmla="*/ 95 h 636"/>
              <a:gd name="T12" fmla="*/ 546 w 640"/>
              <a:gd name="T13" fmla="*/ 95 h 636"/>
              <a:gd name="T14" fmla="*/ 495 w 640"/>
              <a:gd name="T15" fmla="*/ 95 h 636"/>
              <a:gd name="T16" fmla="*/ 440 w 640"/>
              <a:gd name="T17" fmla="*/ 143 h 636"/>
              <a:gd name="T18" fmla="*/ 361 w 640"/>
              <a:gd name="T19" fmla="*/ 109 h 636"/>
              <a:gd name="T20" fmla="*/ 361 w 640"/>
              <a:gd name="T21" fmla="*/ 37 h 636"/>
              <a:gd name="T22" fmla="*/ 323 w 640"/>
              <a:gd name="T23" fmla="*/ 0 h 636"/>
              <a:gd name="T24" fmla="*/ 323 w 640"/>
              <a:gd name="T25" fmla="*/ 0 h 636"/>
              <a:gd name="T26" fmla="*/ 285 w 640"/>
              <a:gd name="T27" fmla="*/ 37 h 636"/>
              <a:gd name="T28" fmla="*/ 285 w 640"/>
              <a:gd name="T29" fmla="*/ 109 h 636"/>
              <a:gd name="T30" fmla="*/ 202 w 640"/>
              <a:gd name="T31" fmla="*/ 140 h 636"/>
              <a:gd name="T32" fmla="*/ 151 w 640"/>
              <a:gd name="T33" fmla="*/ 88 h 636"/>
              <a:gd name="T34" fmla="*/ 96 w 640"/>
              <a:gd name="T35" fmla="*/ 88 h 636"/>
              <a:gd name="T36" fmla="*/ 96 w 640"/>
              <a:gd name="T37" fmla="*/ 88 h 636"/>
              <a:gd name="T38" fmla="*/ 96 w 640"/>
              <a:gd name="T39" fmla="*/ 143 h 636"/>
              <a:gd name="T40" fmla="*/ 147 w 640"/>
              <a:gd name="T41" fmla="*/ 195 h 636"/>
              <a:gd name="T42" fmla="*/ 113 w 640"/>
              <a:gd name="T43" fmla="*/ 274 h 636"/>
              <a:gd name="T44" fmla="*/ 37 w 640"/>
              <a:gd name="T45" fmla="*/ 274 h 636"/>
              <a:gd name="T46" fmla="*/ 0 w 640"/>
              <a:gd name="T47" fmla="*/ 312 h 636"/>
              <a:gd name="T48" fmla="*/ 0 w 640"/>
              <a:gd name="T49" fmla="*/ 312 h 636"/>
              <a:gd name="T50" fmla="*/ 37 w 640"/>
              <a:gd name="T51" fmla="*/ 353 h 636"/>
              <a:gd name="T52" fmla="*/ 110 w 640"/>
              <a:gd name="T53" fmla="*/ 353 h 636"/>
              <a:gd name="T54" fmla="*/ 144 w 640"/>
              <a:gd name="T55" fmla="*/ 435 h 636"/>
              <a:gd name="T56" fmla="*/ 89 w 640"/>
              <a:gd name="T57" fmla="*/ 484 h 636"/>
              <a:gd name="T58" fmla="*/ 89 w 640"/>
              <a:gd name="T59" fmla="*/ 539 h 636"/>
              <a:gd name="T60" fmla="*/ 89 w 640"/>
              <a:gd name="T61" fmla="*/ 539 h 636"/>
              <a:gd name="T62" fmla="*/ 144 w 640"/>
              <a:gd name="T63" fmla="*/ 542 h 636"/>
              <a:gd name="T64" fmla="*/ 196 w 640"/>
              <a:gd name="T65" fmla="*/ 490 h 636"/>
              <a:gd name="T66" fmla="*/ 278 w 640"/>
              <a:gd name="T67" fmla="*/ 525 h 636"/>
              <a:gd name="T68" fmla="*/ 278 w 640"/>
              <a:gd name="T69" fmla="*/ 597 h 636"/>
              <a:gd name="T70" fmla="*/ 316 w 640"/>
              <a:gd name="T71" fmla="*/ 635 h 636"/>
              <a:gd name="T72" fmla="*/ 316 w 640"/>
              <a:gd name="T73" fmla="*/ 635 h 636"/>
              <a:gd name="T74" fmla="*/ 354 w 640"/>
              <a:gd name="T75" fmla="*/ 597 h 636"/>
              <a:gd name="T76" fmla="*/ 354 w 640"/>
              <a:gd name="T77" fmla="*/ 525 h 636"/>
              <a:gd name="T78" fmla="*/ 436 w 640"/>
              <a:gd name="T79" fmla="*/ 494 h 636"/>
              <a:gd name="T80" fmla="*/ 488 w 640"/>
              <a:gd name="T81" fmla="*/ 545 h 636"/>
              <a:gd name="T82" fmla="*/ 543 w 640"/>
              <a:gd name="T83" fmla="*/ 545 h 636"/>
              <a:gd name="T84" fmla="*/ 543 w 640"/>
              <a:gd name="T85" fmla="*/ 545 h 636"/>
              <a:gd name="T86" fmla="*/ 543 w 640"/>
              <a:gd name="T87" fmla="*/ 490 h 636"/>
              <a:gd name="T88" fmla="*/ 491 w 640"/>
              <a:gd name="T89" fmla="*/ 439 h 636"/>
              <a:gd name="T90" fmla="*/ 526 w 640"/>
              <a:gd name="T91" fmla="*/ 360 h 636"/>
              <a:gd name="T92" fmla="*/ 598 w 640"/>
              <a:gd name="T93" fmla="*/ 360 h 636"/>
              <a:gd name="T94" fmla="*/ 639 w 640"/>
              <a:gd name="T95" fmla="*/ 322 h 636"/>
              <a:gd name="T96" fmla="*/ 639 w 640"/>
              <a:gd name="T97" fmla="*/ 322 h 636"/>
              <a:gd name="T98" fmla="*/ 601 w 640"/>
              <a:gd name="T99" fmla="*/ 281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36">
                <a:moveTo>
                  <a:pt x="601" y="281"/>
                </a:moveTo>
                <a:lnTo>
                  <a:pt x="601" y="281"/>
                </a:lnTo>
                <a:cubicBezTo>
                  <a:pt x="529" y="281"/>
                  <a:pt x="529" y="281"/>
                  <a:pt x="529" y="281"/>
                </a:cubicBezTo>
                <a:cubicBezTo>
                  <a:pt x="522" y="250"/>
                  <a:pt x="512" y="222"/>
                  <a:pt x="495" y="198"/>
                </a:cubicBezTo>
                <a:cubicBezTo>
                  <a:pt x="546" y="150"/>
                  <a:pt x="546" y="150"/>
                  <a:pt x="546" y="150"/>
                </a:cubicBezTo>
                <a:cubicBezTo>
                  <a:pt x="563" y="133"/>
                  <a:pt x="563" y="109"/>
                  <a:pt x="550" y="95"/>
                </a:cubicBezTo>
                <a:lnTo>
                  <a:pt x="546" y="95"/>
                </a:lnTo>
                <a:cubicBezTo>
                  <a:pt x="532" y="78"/>
                  <a:pt x="508" y="78"/>
                  <a:pt x="495" y="95"/>
                </a:cubicBezTo>
                <a:cubicBezTo>
                  <a:pt x="440" y="143"/>
                  <a:pt x="440" y="143"/>
                  <a:pt x="440" y="143"/>
                </a:cubicBezTo>
                <a:cubicBezTo>
                  <a:pt x="419" y="126"/>
                  <a:pt x="391" y="116"/>
                  <a:pt x="361" y="109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16"/>
                  <a:pt x="343" y="0"/>
                  <a:pt x="323" y="0"/>
                </a:cubicBezTo>
                <a:lnTo>
                  <a:pt x="323" y="0"/>
                </a:lnTo>
                <a:cubicBezTo>
                  <a:pt x="302" y="0"/>
                  <a:pt x="285" y="16"/>
                  <a:pt x="285" y="37"/>
                </a:cubicBezTo>
                <a:cubicBezTo>
                  <a:pt x="285" y="109"/>
                  <a:pt x="285" y="109"/>
                  <a:pt x="285" y="109"/>
                </a:cubicBezTo>
                <a:cubicBezTo>
                  <a:pt x="254" y="112"/>
                  <a:pt x="226" y="126"/>
                  <a:pt x="202" y="140"/>
                </a:cubicBezTo>
                <a:cubicBezTo>
                  <a:pt x="151" y="88"/>
                  <a:pt x="151" y="88"/>
                  <a:pt x="151" y="88"/>
                </a:cubicBezTo>
                <a:cubicBezTo>
                  <a:pt x="137" y="74"/>
                  <a:pt x="113" y="74"/>
                  <a:pt x="96" y="88"/>
                </a:cubicBezTo>
                <a:lnTo>
                  <a:pt x="96" y="88"/>
                </a:lnTo>
                <a:cubicBezTo>
                  <a:pt x="82" y="102"/>
                  <a:pt x="82" y="126"/>
                  <a:pt x="96" y="143"/>
                </a:cubicBezTo>
                <a:cubicBezTo>
                  <a:pt x="147" y="195"/>
                  <a:pt x="147" y="195"/>
                  <a:pt x="147" y="195"/>
                </a:cubicBezTo>
                <a:cubicBezTo>
                  <a:pt x="130" y="219"/>
                  <a:pt x="116" y="246"/>
                  <a:pt x="113" y="274"/>
                </a:cubicBezTo>
                <a:cubicBezTo>
                  <a:pt x="37" y="274"/>
                  <a:pt x="37" y="274"/>
                  <a:pt x="37" y="274"/>
                </a:cubicBezTo>
                <a:cubicBezTo>
                  <a:pt x="17" y="274"/>
                  <a:pt x="0" y="291"/>
                  <a:pt x="0" y="312"/>
                </a:cubicBezTo>
                <a:lnTo>
                  <a:pt x="0" y="312"/>
                </a:lnTo>
                <a:cubicBezTo>
                  <a:pt x="0" y="336"/>
                  <a:pt x="17" y="353"/>
                  <a:pt x="37" y="353"/>
                </a:cubicBezTo>
                <a:cubicBezTo>
                  <a:pt x="110" y="353"/>
                  <a:pt x="110" y="353"/>
                  <a:pt x="110" y="353"/>
                </a:cubicBezTo>
                <a:cubicBezTo>
                  <a:pt x="116" y="384"/>
                  <a:pt x="127" y="411"/>
                  <a:pt x="144" y="435"/>
                </a:cubicBezTo>
                <a:cubicBezTo>
                  <a:pt x="89" y="484"/>
                  <a:pt x="89" y="484"/>
                  <a:pt x="89" y="484"/>
                </a:cubicBezTo>
                <a:cubicBezTo>
                  <a:pt x="75" y="501"/>
                  <a:pt x="75" y="525"/>
                  <a:pt x="89" y="539"/>
                </a:cubicBezTo>
                <a:lnTo>
                  <a:pt x="89" y="539"/>
                </a:lnTo>
                <a:cubicBezTo>
                  <a:pt x="106" y="556"/>
                  <a:pt x="130" y="556"/>
                  <a:pt x="144" y="542"/>
                </a:cubicBezTo>
                <a:cubicBezTo>
                  <a:pt x="196" y="490"/>
                  <a:pt x="196" y="490"/>
                  <a:pt x="196" y="490"/>
                </a:cubicBezTo>
                <a:cubicBezTo>
                  <a:pt x="220" y="507"/>
                  <a:pt x="247" y="518"/>
                  <a:pt x="278" y="525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5" y="618"/>
                  <a:pt x="292" y="635"/>
                  <a:pt x="316" y="635"/>
                </a:cubicBezTo>
                <a:lnTo>
                  <a:pt x="316" y="635"/>
                </a:lnTo>
                <a:cubicBezTo>
                  <a:pt x="336" y="635"/>
                  <a:pt x="354" y="621"/>
                  <a:pt x="354" y="597"/>
                </a:cubicBezTo>
                <a:cubicBezTo>
                  <a:pt x="354" y="525"/>
                  <a:pt x="354" y="525"/>
                  <a:pt x="354" y="525"/>
                </a:cubicBezTo>
                <a:cubicBezTo>
                  <a:pt x="385" y="521"/>
                  <a:pt x="412" y="507"/>
                  <a:pt x="436" y="494"/>
                </a:cubicBezTo>
                <a:cubicBezTo>
                  <a:pt x="488" y="545"/>
                  <a:pt x="488" y="545"/>
                  <a:pt x="488" y="545"/>
                </a:cubicBezTo>
                <a:cubicBezTo>
                  <a:pt x="502" y="559"/>
                  <a:pt x="526" y="559"/>
                  <a:pt x="543" y="545"/>
                </a:cubicBezTo>
                <a:lnTo>
                  <a:pt x="543" y="545"/>
                </a:lnTo>
                <a:cubicBezTo>
                  <a:pt x="557" y="532"/>
                  <a:pt x="557" y="507"/>
                  <a:pt x="543" y="490"/>
                </a:cubicBezTo>
                <a:cubicBezTo>
                  <a:pt x="491" y="439"/>
                  <a:pt x="491" y="439"/>
                  <a:pt x="491" y="439"/>
                </a:cubicBezTo>
                <a:cubicBezTo>
                  <a:pt x="508" y="415"/>
                  <a:pt x="522" y="387"/>
                  <a:pt x="526" y="360"/>
                </a:cubicBezTo>
                <a:cubicBezTo>
                  <a:pt x="598" y="360"/>
                  <a:pt x="598" y="360"/>
                  <a:pt x="598" y="360"/>
                </a:cubicBezTo>
                <a:cubicBezTo>
                  <a:pt x="622" y="360"/>
                  <a:pt x="639" y="342"/>
                  <a:pt x="639" y="322"/>
                </a:cubicBezTo>
                <a:lnTo>
                  <a:pt x="639" y="322"/>
                </a:lnTo>
                <a:cubicBezTo>
                  <a:pt x="639" y="301"/>
                  <a:pt x="622" y="281"/>
                  <a:pt x="601" y="28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19F8B17-E087-7946-8142-038CEEFB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8737" y="-905539"/>
            <a:ext cx="2625251" cy="2625236"/>
          </a:xfrm>
          <a:custGeom>
            <a:avLst/>
            <a:gdLst>
              <a:gd name="T0" fmla="*/ 485 w 517"/>
              <a:gd name="T1" fmla="*/ 230 h 517"/>
              <a:gd name="T2" fmla="*/ 485 w 517"/>
              <a:gd name="T3" fmla="*/ 230 h 517"/>
              <a:gd name="T4" fmla="*/ 426 w 517"/>
              <a:gd name="T5" fmla="*/ 230 h 517"/>
              <a:gd name="T6" fmla="*/ 399 w 517"/>
              <a:gd name="T7" fmla="*/ 165 h 517"/>
              <a:gd name="T8" fmla="*/ 444 w 517"/>
              <a:gd name="T9" fmla="*/ 124 h 517"/>
              <a:gd name="T10" fmla="*/ 444 w 517"/>
              <a:gd name="T11" fmla="*/ 79 h 517"/>
              <a:gd name="T12" fmla="*/ 444 w 517"/>
              <a:gd name="T13" fmla="*/ 79 h 517"/>
              <a:gd name="T14" fmla="*/ 399 w 517"/>
              <a:gd name="T15" fmla="*/ 79 h 517"/>
              <a:gd name="T16" fmla="*/ 358 w 517"/>
              <a:gd name="T17" fmla="*/ 120 h 517"/>
              <a:gd name="T18" fmla="*/ 292 w 517"/>
              <a:gd name="T19" fmla="*/ 93 h 517"/>
              <a:gd name="T20" fmla="*/ 292 w 517"/>
              <a:gd name="T21" fmla="*/ 34 h 517"/>
              <a:gd name="T22" fmla="*/ 261 w 517"/>
              <a:gd name="T23" fmla="*/ 0 h 517"/>
              <a:gd name="T24" fmla="*/ 261 w 517"/>
              <a:gd name="T25" fmla="*/ 0 h 517"/>
              <a:gd name="T26" fmla="*/ 230 w 517"/>
              <a:gd name="T27" fmla="*/ 31 h 517"/>
              <a:gd name="T28" fmla="*/ 230 w 517"/>
              <a:gd name="T29" fmla="*/ 89 h 517"/>
              <a:gd name="T30" fmla="*/ 165 w 517"/>
              <a:gd name="T31" fmla="*/ 117 h 517"/>
              <a:gd name="T32" fmla="*/ 124 w 517"/>
              <a:gd name="T33" fmla="*/ 75 h 517"/>
              <a:gd name="T34" fmla="*/ 79 w 517"/>
              <a:gd name="T35" fmla="*/ 75 h 517"/>
              <a:gd name="T36" fmla="*/ 79 w 517"/>
              <a:gd name="T37" fmla="*/ 75 h 517"/>
              <a:gd name="T38" fmla="*/ 79 w 517"/>
              <a:gd name="T39" fmla="*/ 117 h 517"/>
              <a:gd name="T40" fmla="*/ 120 w 517"/>
              <a:gd name="T41" fmla="*/ 161 h 517"/>
              <a:gd name="T42" fmla="*/ 93 w 517"/>
              <a:gd name="T43" fmla="*/ 223 h 517"/>
              <a:gd name="T44" fmla="*/ 34 w 517"/>
              <a:gd name="T45" fmla="*/ 223 h 517"/>
              <a:gd name="T46" fmla="*/ 0 w 517"/>
              <a:gd name="T47" fmla="*/ 254 h 517"/>
              <a:gd name="T48" fmla="*/ 0 w 517"/>
              <a:gd name="T49" fmla="*/ 254 h 517"/>
              <a:gd name="T50" fmla="*/ 31 w 517"/>
              <a:gd name="T51" fmla="*/ 285 h 517"/>
              <a:gd name="T52" fmla="*/ 90 w 517"/>
              <a:gd name="T53" fmla="*/ 289 h 517"/>
              <a:gd name="T54" fmla="*/ 117 w 517"/>
              <a:gd name="T55" fmla="*/ 354 h 517"/>
              <a:gd name="T56" fmla="*/ 76 w 517"/>
              <a:gd name="T57" fmla="*/ 395 h 517"/>
              <a:gd name="T58" fmla="*/ 76 w 517"/>
              <a:gd name="T59" fmla="*/ 436 h 517"/>
              <a:gd name="T60" fmla="*/ 76 w 517"/>
              <a:gd name="T61" fmla="*/ 436 h 517"/>
              <a:gd name="T62" fmla="*/ 117 w 517"/>
              <a:gd name="T63" fmla="*/ 436 h 517"/>
              <a:gd name="T64" fmla="*/ 162 w 517"/>
              <a:gd name="T65" fmla="*/ 399 h 517"/>
              <a:gd name="T66" fmla="*/ 224 w 517"/>
              <a:gd name="T67" fmla="*/ 426 h 517"/>
              <a:gd name="T68" fmla="*/ 224 w 517"/>
              <a:gd name="T69" fmla="*/ 485 h 517"/>
              <a:gd name="T70" fmla="*/ 255 w 517"/>
              <a:gd name="T71" fmla="*/ 516 h 517"/>
              <a:gd name="T72" fmla="*/ 255 w 517"/>
              <a:gd name="T73" fmla="*/ 516 h 517"/>
              <a:gd name="T74" fmla="*/ 285 w 517"/>
              <a:gd name="T75" fmla="*/ 485 h 517"/>
              <a:gd name="T76" fmla="*/ 289 w 517"/>
              <a:gd name="T77" fmla="*/ 426 h 517"/>
              <a:gd name="T78" fmla="*/ 354 w 517"/>
              <a:gd name="T79" fmla="*/ 399 h 517"/>
              <a:gd name="T80" fmla="*/ 395 w 517"/>
              <a:gd name="T81" fmla="*/ 443 h 517"/>
              <a:gd name="T82" fmla="*/ 437 w 517"/>
              <a:gd name="T83" fmla="*/ 443 h 517"/>
              <a:gd name="T84" fmla="*/ 437 w 517"/>
              <a:gd name="T85" fmla="*/ 443 h 517"/>
              <a:gd name="T86" fmla="*/ 440 w 517"/>
              <a:gd name="T87" fmla="*/ 399 h 517"/>
              <a:gd name="T88" fmla="*/ 399 w 517"/>
              <a:gd name="T89" fmla="*/ 357 h 517"/>
              <a:gd name="T90" fmla="*/ 426 w 517"/>
              <a:gd name="T91" fmla="*/ 292 h 517"/>
              <a:gd name="T92" fmla="*/ 485 w 517"/>
              <a:gd name="T93" fmla="*/ 292 h 517"/>
              <a:gd name="T94" fmla="*/ 516 w 517"/>
              <a:gd name="T95" fmla="*/ 261 h 517"/>
              <a:gd name="T96" fmla="*/ 516 w 517"/>
              <a:gd name="T97" fmla="*/ 261 h 517"/>
              <a:gd name="T98" fmla="*/ 485 w 517"/>
              <a:gd name="T99" fmla="*/ 23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485" y="230"/>
                </a:moveTo>
                <a:lnTo>
                  <a:pt x="485" y="230"/>
                </a:lnTo>
                <a:cubicBezTo>
                  <a:pt x="426" y="230"/>
                  <a:pt x="426" y="230"/>
                  <a:pt x="426" y="230"/>
                </a:cubicBezTo>
                <a:cubicBezTo>
                  <a:pt x="423" y="206"/>
                  <a:pt x="413" y="182"/>
                  <a:pt x="399" y="165"/>
                </a:cubicBezTo>
                <a:cubicBezTo>
                  <a:pt x="444" y="124"/>
                  <a:pt x="444" y="124"/>
                  <a:pt x="444" y="124"/>
                </a:cubicBezTo>
                <a:cubicBezTo>
                  <a:pt x="454" y="110"/>
                  <a:pt x="454" y="93"/>
                  <a:pt x="444" y="79"/>
                </a:cubicBezTo>
                <a:lnTo>
                  <a:pt x="444" y="79"/>
                </a:lnTo>
                <a:cubicBezTo>
                  <a:pt x="430" y="65"/>
                  <a:pt x="413" y="65"/>
                  <a:pt x="399" y="79"/>
                </a:cubicBezTo>
                <a:cubicBezTo>
                  <a:pt x="358" y="120"/>
                  <a:pt x="358" y="120"/>
                  <a:pt x="358" y="120"/>
                </a:cubicBezTo>
                <a:cubicBezTo>
                  <a:pt x="337" y="106"/>
                  <a:pt x="316" y="96"/>
                  <a:pt x="292" y="93"/>
                </a:cubicBezTo>
                <a:cubicBezTo>
                  <a:pt x="292" y="34"/>
                  <a:pt x="292" y="34"/>
                  <a:pt x="292" y="34"/>
                </a:cubicBezTo>
                <a:cubicBezTo>
                  <a:pt x="292" y="17"/>
                  <a:pt x="279" y="0"/>
                  <a:pt x="261" y="0"/>
                </a:cubicBezTo>
                <a:lnTo>
                  <a:pt x="261" y="0"/>
                </a:lnTo>
                <a:cubicBezTo>
                  <a:pt x="244" y="0"/>
                  <a:pt x="230" y="14"/>
                  <a:pt x="230" y="31"/>
                </a:cubicBezTo>
                <a:cubicBezTo>
                  <a:pt x="230" y="89"/>
                  <a:pt x="230" y="89"/>
                  <a:pt x="230" y="89"/>
                </a:cubicBezTo>
                <a:cubicBezTo>
                  <a:pt x="206" y="96"/>
                  <a:pt x="182" y="103"/>
                  <a:pt x="165" y="117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10" y="62"/>
                  <a:pt x="93" y="62"/>
                  <a:pt x="79" y="75"/>
                </a:cubicBezTo>
                <a:lnTo>
                  <a:pt x="79" y="75"/>
                </a:lnTo>
                <a:cubicBezTo>
                  <a:pt x="65" y="86"/>
                  <a:pt x="65" y="106"/>
                  <a:pt x="79" y="117"/>
                </a:cubicBezTo>
                <a:cubicBezTo>
                  <a:pt x="120" y="161"/>
                  <a:pt x="120" y="161"/>
                  <a:pt x="120" y="161"/>
                </a:cubicBezTo>
                <a:cubicBezTo>
                  <a:pt x="107" y="179"/>
                  <a:pt x="96" y="199"/>
                  <a:pt x="93" y="223"/>
                </a:cubicBezTo>
                <a:cubicBezTo>
                  <a:pt x="34" y="223"/>
                  <a:pt x="34" y="223"/>
                  <a:pt x="34" y="223"/>
                </a:cubicBezTo>
                <a:cubicBezTo>
                  <a:pt x="17" y="223"/>
                  <a:pt x="0" y="237"/>
                  <a:pt x="0" y="254"/>
                </a:cubicBezTo>
                <a:lnTo>
                  <a:pt x="0" y="254"/>
                </a:lnTo>
                <a:cubicBezTo>
                  <a:pt x="0" y="271"/>
                  <a:pt x="14" y="285"/>
                  <a:pt x="31" y="285"/>
                </a:cubicBezTo>
                <a:cubicBezTo>
                  <a:pt x="90" y="289"/>
                  <a:pt x="90" y="289"/>
                  <a:pt x="90" y="289"/>
                </a:cubicBezTo>
                <a:cubicBezTo>
                  <a:pt x="96" y="313"/>
                  <a:pt x="103" y="333"/>
                  <a:pt x="117" y="354"/>
                </a:cubicBezTo>
                <a:cubicBezTo>
                  <a:pt x="76" y="395"/>
                  <a:pt x="76" y="395"/>
                  <a:pt x="76" y="395"/>
                </a:cubicBezTo>
                <a:cubicBezTo>
                  <a:pt x="62" y="406"/>
                  <a:pt x="62" y="426"/>
                  <a:pt x="76" y="436"/>
                </a:cubicBezTo>
                <a:lnTo>
                  <a:pt x="76" y="436"/>
                </a:lnTo>
                <a:cubicBezTo>
                  <a:pt x="86" y="450"/>
                  <a:pt x="107" y="450"/>
                  <a:pt x="117" y="436"/>
                </a:cubicBezTo>
                <a:cubicBezTo>
                  <a:pt x="162" y="399"/>
                  <a:pt x="162" y="399"/>
                  <a:pt x="162" y="399"/>
                </a:cubicBezTo>
                <a:cubicBezTo>
                  <a:pt x="179" y="412"/>
                  <a:pt x="203" y="419"/>
                  <a:pt x="224" y="426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5" y="502"/>
                  <a:pt x="285" y="485"/>
                </a:cubicBezTo>
                <a:cubicBezTo>
                  <a:pt x="289" y="426"/>
                  <a:pt x="289" y="426"/>
                  <a:pt x="289" y="426"/>
                </a:cubicBezTo>
                <a:cubicBezTo>
                  <a:pt x="313" y="423"/>
                  <a:pt x="334" y="412"/>
                  <a:pt x="354" y="399"/>
                </a:cubicBezTo>
                <a:cubicBezTo>
                  <a:pt x="395" y="443"/>
                  <a:pt x="395" y="443"/>
                  <a:pt x="395" y="443"/>
                </a:cubicBezTo>
                <a:cubicBezTo>
                  <a:pt x="406" y="454"/>
                  <a:pt x="426" y="454"/>
                  <a:pt x="437" y="443"/>
                </a:cubicBezTo>
                <a:lnTo>
                  <a:pt x="437" y="443"/>
                </a:lnTo>
                <a:cubicBezTo>
                  <a:pt x="450" y="430"/>
                  <a:pt x="450" y="412"/>
                  <a:pt x="440" y="399"/>
                </a:cubicBezTo>
                <a:cubicBezTo>
                  <a:pt x="399" y="357"/>
                  <a:pt x="399" y="357"/>
                  <a:pt x="399" y="357"/>
                </a:cubicBezTo>
                <a:cubicBezTo>
                  <a:pt x="413" y="337"/>
                  <a:pt x="420" y="316"/>
                  <a:pt x="426" y="292"/>
                </a:cubicBezTo>
                <a:cubicBezTo>
                  <a:pt x="485" y="292"/>
                  <a:pt x="485" y="292"/>
                  <a:pt x="485" y="292"/>
                </a:cubicBezTo>
                <a:cubicBezTo>
                  <a:pt x="502" y="292"/>
                  <a:pt x="516" y="278"/>
                  <a:pt x="516" y="261"/>
                </a:cubicBezTo>
                <a:lnTo>
                  <a:pt x="516" y="261"/>
                </a:lnTo>
                <a:cubicBezTo>
                  <a:pt x="516" y="244"/>
                  <a:pt x="502" y="230"/>
                  <a:pt x="485" y="23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B329D67-B203-6E4A-A3B8-D2D2867B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015" y="1669519"/>
            <a:ext cx="1942221" cy="1942221"/>
          </a:xfrm>
          <a:custGeom>
            <a:avLst/>
            <a:gdLst>
              <a:gd name="T0" fmla="*/ 48 w 795"/>
              <a:gd name="T1" fmla="*/ 440 h 794"/>
              <a:gd name="T2" fmla="*/ 48 w 795"/>
              <a:gd name="T3" fmla="*/ 440 h 794"/>
              <a:gd name="T4" fmla="*/ 138 w 795"/>
              <a:gd name="T5" fmla="*/ 440 h 794"/>
              <a:gd name="T6" fmla="*/ 179 w 795"/>
              <a:gd name="T7" fmla="*/ 543 h 794"/>
              <a:gd name="T8" fmla="*/ 114 w 795"/>
              <a:gd name="T9" fmla="*/ 605 h 794"/>
              <a:gd name="T10" fmla="*/ 114 w 795"/>
              <a:gd name="T11" fmla="*/ 673 h 794"/>
              <a:gd name="T12" fmla="*/ 114 w 795"/>
              <a:gd name="T13" fmla="*/ 673 h 794"/>
              <a:gd name="T14" fmla="*/ 182 w 795"/>
              <a:gd name="T15" fmla="*/ 673 h 794"/>
              <a:gd name="T16" fmla="*/ 244 w 795"/>
              <a:gd name="T17" fmla="*/ 611 h 794"/>
              <a:gd name="T18" fmla="*/ 344 w 795"/>
              <a:gd name="T19" fmla="*/ 652 h 794"/>
              <a:gd name="T20" fmla="*/ 344 w 795"/>
              <a:gd name="T21" fmla="*/ 745 h 794"/>
              <a:gd name="T22" fmla="*/ 392 w 795"/>
              <a:gd name="T23" fmla="*/ 793 h 794"/>
              <a:gd name="T24" fmla="*/ 392 w 795"/>
              <a:gd name="T25" fmla="*/ 793 h 794"/>
              <a:gd name="T26" fmla="*/ 440 w 795"/>
              <a:gd name="T27" fmla="*/ 745 h 794"/>
              <a:gd name="T28" fmla="*/ 440 w 795"/>
              <a:gd name="T29" fmla="*/ 656 h 794"/>
              <a:gd name="T30" fmla="*/ 543 w 795"/>
              <a:gd name="T31" fmla="*/ 615 h 794"/>
              <a:gd name="T32" fmla="*/ 605 w 795"/>
              <a:gd name="T33" fmla="*/ 680 h 794"/>
              <a:gd name="T34" fmla="*/ 674 w 795"/>
              <a:gd name="T35" fmla="*/ 680 h 794"/>
              <a:gd name="T36" fmla="*/ 674 w 795"/>
              <a:gd name="T37" fmla="*/ 680 h 794"/>
              <a:gd name="T38" fmla="*/ 674 w 795"/>
              <a:gd name="T39" fmla="*/ 611 h 794"/>
              <a:gd name="T40" fmla="*/ 612 w 795"/>
              <a:gd name="T41" fmla="*/ 550 h 794"/>
              <a:gd name="T42" fmla="*/ 653 w 795"/>
              <a:gd name="T43" fmla="*/ 451 h 794"/>
              <a:gd name="T44" fmla="*/ 743 w 795"/>
              <a:gd name="T45" fmla="*/ 451 h 794"/>
              <a:gd name="T46" fmla="*/ 794 w 795"/>
              <a:gd name="T47" fmla="*/ 402 h 794"/>
              <a:gd name="T48" fmla="*/ 794 w 795"/>
              <a:gd name="T49" fmla="*/ 402 h 794"/>
              <a:gd name="T50" fmla="*/ 746 w 795"/>
              <a:gd name="T51" fmla="*/ 354 h 794"/>
              <a:gd name="T52" fmla="*/ 657 w 795"/>
              <a:gd name="T53" fmla="*/ 354 h 794"/>
              <a:gd name="T54" fmla="*/ 616 w 795"/>
              <a:gd name="T55" fmla="*/ 251 h 794"/>
              <a:gd name="T56" fmla="*/ 681 w 795"/>
              <a:gd name="T57" fmla="*/ 189 h 794"/>
              <a:gd name="T58" fmla="*/ 681 w 795"/>
              <a:gd name="T59" fmla="*/ 121 h 794"/>
              <a:gd name="T60" fmla="*/ 681 w 795"/>
              <a:gd name="T61" fmla="*/ 121 h 794"/>
              <a:gd name="T62" fmla="*/ 612 w 795"/>
              <a:gd name="T63" fmla="*/ 121 h 794"/>
              <a:gd name="T64" fmla="*/ 550 w 795"/>
              <a:gd name="T65" fmla="*/ 182 h 794"/>
              <a:gd name="T66" fmla="*/ 447 w 795"/>
              <a:gd name="T67" fmla="*/ 141 h 794"/>
              <a:gd name="T68" fmla="*/ 451 w 795"/>
              <a:gd name="T69" fmla="*/ 52 h 794"/>
              <a:gd name="T70" fmla="*/ 402 w 795"/>
              <a:gd name="T71" fmla="*/ 0 h 794"/>
              <a:gd name="T72" fmla="*/ 402 w 795"/>
              <a:gd name="T73" fmla="*/ 0 h 794"/>
              <a:gd name="T74" fmla="*/ 354 w 795"/>
              <a:gd name="T75" fmla="*/ 48 h 794"/>
              <a:gd name="T76" fmla="*/ 354 w 795"/>
              <a:gd name="T77" fmla="*/ 138 h 794"/>
              <a:gd name="T78" fmla="*/ 251 w 795"/>
              <a:gd name="T79" fmla="*/ 179 h 794"/>
              <a:gd name="T80" fmla="*/ 189 w 795"/>
              <a:gd name="T81" fmla="*/ 114 h 794"/>
              <a:gd name="T82" fmla="*/ 120 w 795"/>
              <a:gd name="T83" fmla="*/ 114 h 794"/>
              <a:gd name="T84" fmla="*/ 120 w 795"/>
              <a:gd name="T85" fmla="*/ 114 h 794"/>
              <a:gd name="T86" fmla="*/ 120 w 795"/>
              <a:gd name="T87" fmla="*/ 182 h 794"/>
              <a:gd name="T88" fmla="*/ 182 w 795"/>
              <a:gd name="T89" fmla="*/ 248 h 794"/>
              <a:gd name="T90" fmla="*/ 141 w 795"/>
              <a:gd name="T91" fmla="*/ 347 h 794"/>
              <a:gd name="T92" fmla="*/ 48 w 795"/>
              <a:gd name="T93" fmla="*/ 344 h 794"/>
              <a:gd name="T94" fmla="*/ 0 w 795"/>
              <a:gd name="T95" fmla="*/ 392 h 794"/>
              <a:gd name="T96" fmla="*/ 0 w 795"/>
              <a:gd name="T97" fmla="*/ 392 h 794"/>
              <a:gd name="T98" fmla="*/ 48 w 795"/>
              <a:gd name="T99" fmla="*/ 4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4">
                <a:moveTo>
                  <a:pt x="48" y="440"/>
                </a:moveTo>
                <a:lnTo>
                  <a:pt x="48" y="440"/>
                </a:lnTo>
                <a:cubicBezTo>
                  <a:pt x="138" y="440"/>
                  <a:pt x="138" y="440"/>
                  <a:pt x="138" y="440"/>
                </a:cubicBezTo>
                <a:cubicBezTo>
                  <a:pt x="144" y="478"/>
                  <a:pt x="158" y="512"/>
                  <a:pt x="179" y="543"/>
                </a:cubicBezTo>
                <a:cubicBezTo>
                  <a:pt x="114" y="605"/>
                  <a:pt x="114" y="605"/>
                  <a:pt x="114" y="605"/>
                </a:cubicBezTo>
                <a:cubicBezTo>
                  <a:pt x="96" y="625"/>
                  <a:pt x="96" y="652"/>
                  <a:pt x="114" y="673"/>
                </a:cubicBezTo>
                <a:lnTo>
                  <a:pt x="114" y="673"/>
                </a:lnTo>
                <a:cubicBezTo>
                  <a:pt x="131" y="690"/>
                  <a:pt x="162" y="690"/>
                  <a:pt x="182" y="673"/>
                </a:cubicBezTo>
                <a:cubicBezTo>
                  <a:pt x="244" y="611"/>
                  <a:pt x="244" y="611"/>
                  <a:pt x="244" y="611"/>
                </a:cubicBezTo>
                <a:cubicBezTo>
                  <a:pt x="275" y="632"/>
                  <a:pt x="309" y="646"/>
                  <a:pt x="344" y="652"/>
                </a:cubicBezTo>
                <a:cubicBezTo>
                  <a:pt x="344" y="745"/>
                  <a:pt x="344" y="745"/>
                  <a:pt x="344" y="745"/>
                </a:cubicBezTo>
                <a:cubicBezTo>
                  <a:pt x="344" y="769"/>
                  <a:pt x="364" y="793"/>
                  <a:pt x="392" y="793"/>
                </a:cubicBezTo>
                <a:lnTo>
                  <a:pt x="392" y="793"/>
                </a:lnTo>
                <a:cubicBezTo>
                  <a:pt x="419" y="793"/>
                  <a:pt x="440" y="773"/>
                  <a:pt x="440" y="745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78" y="649"/>
                  <a:pt x="512" y="635"/>
                  <a:pt x="543" y="615"/>
                </a:cubicBezTo>
                <a:cubicBezTo>
                  <a:pt x="605" y="680"/>
                  <a:pt x="605" y="680"/>
                  <a:pt x="605" y="680"/>
                </a:cubicBezTo>
                <a:cubicBezTo>
                  <a:pt x="622" y="697"/>
                  <a:pt x="653" y="701"/>
                  <a:pt x="674" y="680"/>
                </a:cubicBezTo>
                <a:lnTo>
                  <a:pt x="674" y="680"/>
                </a:lnTo>
                <a:cubicBezTo>
                  <a:pt x="691" y="663"/>
                  <a:pt x="691" y="632"/>
                  <a:pt x="674" y="611"/>
                </a:cubicBezTo>
                <a:cubicBezTo>
                  <a:pt x="612" y="550"/>
                  <a:pt x="612" y="550"/>
                  <a:pt x="612" y="550"/>
                </a:cubicBezTo>
                <a:cubicBezTo>
                  <a:pt x="633" y="519"/>
                  <a:pt x="646" y="485"/>
                  <a:pt x="653" y="451"/>
                </a:cubicBezTo>
                <a:cubicBezTo>
                  <a:pt x="743" y="451"/>
                  <a:pt x="743" y="451"/>
                  <a:pt x="743" y="451"/>
                </a:cubicBezTo>
                <a:cubicBezTo>
                  <a:pt x="770" y="451"/>
                  <a:pt x="794" y="430"/>
                  <a:pt x="794" y="402"/>
                </a:cubicBezTo>
                <a:lnTo>
                  <a:pt x="794" y="402"/>
                </a:lnTo>
                <a:cubicBezTo>
                  <a:pt x="794" y="375"/>
                  <a:pt x="770" y="354"/>
                  <a:pt x="746" y="354"/>
                </a:cubicBezTo>
                <a:cubicBezTo>
                  <a:pt x="657" y="354"/>
                  <a:pt x="657" y="354"/>
                  <a:pt x="657" y="354"/>
                </a:cubicBezTo>
                <a:cubicBezTo>
                  <a:pt x="650" y="316"/>
                  <a:pt x="636" y="282"/>
                  <a:pt x="616" y="251"/>
                </a:cubicBezTo>
                <a:cubicBezTo>
                  <a:pt x="681" y="189"/>
                  <a:pt x="681" y="189"/>
                  <a:pt x="681" y="189"/>
                </a:cubicBezTo>
                <a:cubicBezTo>
                  <a:pt x="698" y="172"/>
                  <a:pt x="698" y="141"/>
                  <a:pt x="681" y="121"/>
                </a:cubicBezTo>
                <a:lnTo>
                  <a:pt x="681" y="121"/>
                </a:lnTo>
                <a:cubicBezTo>
                  <a:pt x="664" y="103"/>
                  <a:pt x="633" y="103"/>
                  <a:pt x="612" y="121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8"/>
                  <a:pt x="447" y="141"/>
                </a:cubicBezTo>
                <a:cubicBezTo>
                  <a:pt x="451" y="52"/>
                  <a:pt x="451" y="52"/>
                  <a:pt x="451" y="52"/>
                </a:cubicBezTo>
                <a:cubicBezTo>
                  <a:pt x="451" y="24"/>
                  <a:pt x="430" y="4"/>
                  <a:pt x="402" y="0"/>
                </a:cubicBezTo>
                <a:lnTo>
                  <a:pt x="402" y="0"/>
                </a:lnTo>
                <a:cubicBezTo>
                  <a:pt x="375" y="0"/>
                  <a:pt x="354" y="24"/>
                  <a:pt x="354" y="48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5"/>
                  <a:pt x="282" y="158"/>
                  <a:pt x="251" y="179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6"/>
                  <a:pt x="141" y="96"/>
                  <a:pt x="120" y="114"/>
                </a:cubicBezTo>
                <a:lnTo>
                  <a:pt x="120" y="114"/>
                </a:lnTo>
                <a:cubicBezTo>
                  <a:pt x="103" y="134"/>
                  <a:pt x="103" y="162"/>
                  <a:pt x="120" y="182"/>
                </a:cubicBezTo>
                <a:cubicBezTo>
                  <a:pt x="182" y="248"/>
                  <a:pt x="182" y="248"/>
                  <a:pt x="182" y="248"/>
                </a:cubicBezTo>
                <a:cubicBezTo>
                  <a:pt x="162" y="275"/>
                  <a:pt x="148" y="310"/>
                  <a:pt x="141" y="347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24" y="344"/>
                  <a:pt x="0" y="365"/>
                  <a:pt x="0" y="392"/>
                </a:cubicBezTo>
                <a:lnTo>
                  <a:pt x="0" y="392"/>
                </a:lnTo>
                <a:cubicBezTo>
                  <a:pt x="0" y="420"/>
                  <a:pt x="24" y="440"/>
                  <a:pt x="48" y="44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047CEC1-15D9-C348-BBEB-4797B65F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248" y="4576902"/>
            <a:ext cx="2708435" cy="2708435"/>
          </a:xfrm>
          <a:custGeom>
            <a:avLst/>
            <a:gdLst>
              <a:gd name="T0" fmla="*/ 38 w 640"/>
              <a:gd name="T1" fmla="*/ 354 h 641"/>
              <a:gd name="T2" fmla="*/ 38 w 640"/>
              <a:gd name="T3" fmla="*/ 354 h 641"/>
              <a:gd name="T4" fmla="*/ 110 w 640"/>
              <a:gd name="T5" fmla="*/ 354 h 641"/>
              <a:gd name="T6" fmla="*/ 144 w 640"/>
              <a:gd name="T7" fmla="*/ 437 h 641"/>
              <a:gd name="T8" fmla="*/ 93 w 640"/>
              <a:gd name="T9" fmla="*/ 488 h 641"/>
              <a:gd name="T10" fmla="*/ 89 w 640"/>
              <a:gd name="T11" fmla="*/ 543 h 641"/>
              <a:gd name="T12" fmla="*/ 93 w 640"/>
              <a:gd name="T13" fmla="*/ 543 h 641"/>
              <a:gd name="T14" fmla="*/ 144 w 640"/>
              <a:gd name="T15" fmla="*/ 543 h 641"/>
              <a:gd name="T16" fmla="*/ 196 w 640"/>
              <a:gd name="T17" fmla="*/ 492 h 641"/>
              <a:gd name="T18" fmla="*/ 279 w 640"/>
              <a:gd name="T19" fmla="*/ 526 h 641"/>
              <a:gd name="T20" fmla="*/ 279 w 640"/>
              <a:gd name="T21" fmla="*/ 598 h 641"/>
              <a:gd name="T22" fmla="*/ 316 w 640"/>
              <a:gd name="T23" fmla="*/ 640 h 641"/>
              <a:gd name="T24" fmla="*/ 316 w 640"/>
              <a:gd name="T25" fmla="*/ 640 h 641"/>
              <a:gd name="T26" fmla="*/ 354 w 640"/>
              <a:gd name="T27" fmla="*/ 602 h 641"/>
              <a:gd name="T28" fmla="*/ 354 w 640"/>
              <a:gd name="T29" fmla="*/ 530 h 641"/>
              <a:gd name="T30" fmla="*/ 437 w 640"/>
              <a:gd name="T31" fmla="*/ 495 h 641"/>
              <a:gd name="T32" fmla="*/ 488 w 640"/>
              <a:gd name="T33" fmla="*/ 547 h 641"/>
              <a:gd name="T34" fmla="*/ 543 w 640"/>
              <a:gd name="T35" fmla="*/ 550 h 641"/>
              <a:gd name="T36" fmla="*/ 543 w 640"/>
              <a:gd name="T37" fmla="*/ 547 h 641"/>
              <a:gd name="T38" fmla="*/ 543 w 640"/>
              <a:gd name="T39" fmla="*/ 495 h 641"/>
              <a:gd name="T40" fmla="*/ 492 w 640"/>
              <a:gd name="T41" fmla="*/ 440 h 641"/>
              <a:gd name="T42" fmla="*/ 526 w 640"/>
              <a:gd name="T43" fmla="*/ 361 h 641"/>
              <a:gd name="T44" fmla="*/ 602 w 640"/>
              <a:gd name="T45" fmla="*/ 361 h 641"/>
              <a:gd name="T46" fmla="*/ 639 w 640"/>
              <a:gd name="T47" fmla="*/ 323 h 641"/>
              <a:gd name="T48" fmla="*/ 639 w 640"/>
              <a:gd name="T49" fmla="*/ 323 h 641"/>
              <a:gd name="T50" fmla="*/ 602 w 640"/>
              <a:gd name="T51" fmla="*/ 286 h 641"/>
              <a:gd name="T52" fmla="*/ 529 w 640"/>
              <a:gd name="T53" fmla="*/ 286 h 641"/>
              <a:gd name="T54" fmla="*/ 495 w 640"/>
              <a:gd name="T55" fmla="*/ 203 h 641"/>
              <a:gd name="T56" fmla="*/ 547 w 640"/>
              <a:gd name="T57" fmla="*/ 152 h 641"/>
              <a:gd name="T58" fmla="*/ 550 w 640"/>
              <a:gd name="T59" fmla="*/ 96 h 641"/>
              <a:gd name="T60" fmla="*/ 550 w 640"/>
              <a:gd name="T61" fmla="*/ 96 h 641"/>
              <a:gd name="T62" fmla="*/ 495 w 640"/>
              <a:gd name="T63" fmla="*/ 96 h 641"/>
              <a:gd name="T64" fmla="*/ 444 w 640"/>
              <a:gd name="T65" fmla="*/ 148 h 641"/>
              <a:gd name="T66" fmla="*/ 361 w 640"/>
              <a:gd name="T67" fmla="*/ 114 h 641"/>
              <a:gd name="T68" fmla="*/ 361 w 640"/>
              <a:gd name="T69" fmla="*/ 38 h 641"/>
              <a:gd name="T70" fmla="*/ 323 w 640"/>
              <a:gd name="T71" fmla="*/ 0 h 641"/>
              <a:gd name="T72" fmla="*/ 323 w 640"/>
              <a:gd name="T73" fmla="*/ 0 h 641"/>
              <a:gd name="T74" fmla="*/ 285 w 640"/>
              <a:gd name="T75" fmla="*/ 38 h 641"/>
              <a:gd name="T76" fmla="*/ 285 w 640"/>
              <a:gd name="T77" fmla="*/ 110 h 641"/>
              <a:gd name="T78" fmla="*/ 203 w 640"/>
              <a:gd name="T79" fmla="*/ 145 h 641"/>
              <a:gd name="T80" fmla="*/ 151 w 640"/>
              <a:gd name="T81" fmla="*/ 90 h 641"/>
              <a:gd name="T82" fmla="*/ 96 w 640"/>
              <a:gd name="T83" fmla="*/ 90 h 641"/>
              <a:gd name="T84" fmla="*/ 96 w 640"/>
              <a:gd name="T85" fmla="*/ 90 h 641"/>
              <a:gd name="T86" fmla="*/ 96 w 640"/>
              <a:gd name="T87" fmla="*/ 145 h 641"/>
              <a:gd name="T88" fmla="*/ 148 w 640"/>
              <a:gd name="T89" fmla="*/ 196 h 641"/>
              <a:gd name="T90" fmla="*/ 114 w 640"/>
              <a:gd name="T91" fmla="*/ 279 h 641"/>
              <a:gd name="T92" fmla="*/ 41 w 640"/>
              <a:gd name="T93" fmla="*/ 279 h 641"/>
              <a:gd name="T94" fmla="*/ 0 w 640"/>
              <a:gd name="T95" fmla="*/ 317 h 641"/>
              <a:gd name="T96" fmla="*/ 0 w 640"/>
              <a:gd name="T97" fmla="*/ 317 h 641"/>
              <a:gd name="T98" fmla="*/ 38 w 640"/>
              <a:gd name="T99" fmla="*/ 354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41">
                <a:moveTo>
                  <a:pt x="38" y="354"/>
                </a:moveTo>
                <a:lnTo>
                  <a:pt x="38" y="354"/>
                </a:lnTo>
                <a:cubicBezTo>
                  <a:pt x="110" y="354"/>
                  <a:pt x="110" y="354"/>
                  <a:pt x="110" y="354"/>
                </a:cubicBezTo>
                <a:cubicBezTo>
                  <a:pt x="117" y="385"/>
                  <a:pt x="127" y="413"/>
                  <a:pt x="144" y="437"/>
                </a:cubicBezTo>
                <a:cubicBezTo>
                  <a:pt x="93" y="488"/>
                  <a:pt x="93" y="488"/>
                  <a:pt x="93" y="488"/>
                </a:cubicBezTo>
                <a:cubicBezTo>
                  <a:pt x="76" y="502"/>
                  <a:pt x="76" y="526"/>
                  <a:pt x="89" y="543"/>
                </a:cubicBezTo>
                <a:cubicBezTo>
                  <a:pt x="89" y="543"/>
                  <a:pt x="89" y="543"/>
                  <a:pt x="93" y="543"/>
                </a:cubicBezTo>
                <a:cubicBezTo>
                  <a:pt x="107" y="557"/>
                  <a:pt x="131" y="557"/>
                  <a:pt x="144" y="543"/>
                </a:cubicBezTo>
                <a:cubicBezTo>
                  <a:pt x="196" y="492"/>
                  <a:pt x="196" y="492"/>
                  <a:pt x="196" y="492"/>
                </a:cubicBezTo>
                <a:cubicBezTo>
                  <a:pt x="220" y="509"/>
                  <a:pt x="248" y="523"/>
                  <a:pt x="279" y="526"/>
                </a:cubicBezTo>
                <a:cubicBezTo>
                  <a:pt x="279" y="598"/>
                  <a:pt x="279" y="598"/>
                  <a:pt x="279" y="598"/>
                </a:cubicBezTo>
                <a:cubicBezTo>
                  <a:pt x="279" y="623"/>
                  <a:pt x="296" y="640"/>
                  <a:pt x="316" y="640"/>
                </a:cubicBezTo>
                <a:lnTo>
                  <a:pt x="316" y="640"/>
                </a:lnTo>
                <a:cubicBezTo>
                  <a:pt x="337" y="640"/>
                  <a:pt x="354" y="623"/>
                  <a:pt x="354" y="602"/>
                </a:cubicBezTo>
                <a:cubicBezTo>
                  <a:pt x="354" y="530"/>
                  <a:pt x="354" y="530"/>
                  <a:pt x="354" y="530"/>
                </a:cubicBezTo>
                <a:cubicBezTo>
                  <a:pt x="385" y="523"/>
                  <a:pt x="413" y="513"/>
                  <a:pt x="437" y="495"/>
                </a:cubicBezTo>
                <a:cubicBezTo>
                  <a:pt x="488" y="547"/>
                  <a:pt x="488" y="547"/>
                  <a:pt x="488" y="547"/>
                </a:cubicBezTo>
                <a:cubicBezTo>
                  <a:pt x="502" y="564"/>
                  <a:pt x="526" y="564"/>
                  <a:pt x="543" y="550"/>
                </a:cubicBezTo>
                <a:lnTo>
                  <a:pt x="543" y="547"/>
                </a:lnTo>
                <a:cubicBezTo>
                  <a:pt x="557" y="533"/>
                  <a:pt x="557" y="509"/>
                  <a:pt x="543" y="495"/>
                </a:cubicBezTo>
                <a:cubicBezTo>
                  <a:pt x="492" y="440"/>
                  <a:pt x="492" y="440"/>
                  <a:pt x="492" y="440"/>
                </a:cubicBezTo>
                <a:cubicBezTo>
                  <a:pt x="509" y="420"/>
                  <a:pt x="523" y="392"/>
                  <a:pt x="526" y="361"/>
                </a:cubicBezTo>
                <a:cubicBezTo>
                  <a:pt x="602" y="361"/>
                  <a:pt x="602" y="361"/>
                  <a:pt x="602" y="361"/>
                </a:cubicBezTo>
                <a:cubicBezTo>
                  <a:pt x="622" y="361"/>
                  <a:pt x="639" y="344"/>
                  <a:pt x="639" y="323"/>
                </a:cubicBezTo>
                <a:lnTo>
                  <a:pt x="639" y="323"/>
                </a:lnTo>
                <a:cubicBezTo>
                  <a:pt x="639" y="303"/>
                  <a:pt x="622" y="286"/>
                  <a:pt x="602" y="286"/>
                </a:cubicBezTo>
                <a:cubicBezTo>
                  <a:pt x="529" y="286"/>
                  <a:pt x="529" y="286"/>
                  <a:pt x="529" y="286"/>
                </a:cubicBezTo>
                <a:cubicBezTo>
                  <a:pt x="523" y="255"/>
                  <a:pt x="512" y="227"/>
                  <a:pt x="495" y="203"/>
                </a:cubicBezTo>
                <a:cubicBezTo>
                  <a:pt x="547" y="152"/>
                  <a:pt x="547" y="152"/>
                  <a:pt x="547" y="152"/>
                </a:cubicBezTo>
                <a:cubicBezTo>
                  <a:pt x="564" y="138"/>
                  <a:pt x="564" y="114"/>
                  <a:pt x="550" y="96"/>
                </a:cubicBezTo>
                <a:lnTo>
                  <a:pt x="550" y="96"/>
                </a:lnTo>
                <a:cubicBezTo>
                  <a:pt x="533" y="83"/>
                  <a:pt x="509" y="83"/>
                  <a:pt x="495" y="96"/>
                </a:cubicBezTo>
                <a:cubicBezTo>
                  <a:pt x="444" y="148"/>
                  <a:pt x="444" y="148"/>
                  <a:pt x="444" y="148"/>
                </a:cubicBezTo>
                <a:cubicBezTo>
                  <a:pt x="419" y="131"/>
                  <a:pt x="392" y="117"/>
                  <a:pt x="361" y="114"/>
                </a:cubicBezTo>
                <a:cubicBezTo>
                  <a:pt x="361" y="38"/>
                  <a:pt x="361" y="38"/>
                  <a:pt x="361" y="38"/>
                </a:cubicBezTo>
                <a:cubicBezTo>
                  <a:pt x="364" y="18"/>
                  <a:pt x="347" y="0"/>
                  <a:pt x="323" y="0"/>
                </a:cubicBezTo>
                <a:lnTo>
                  <a:pt x="323" y="0"/>
                </a:lnTo>
                <a:cubicBezTo>
                  <a:pt x="303" y="0"/>
                  <a:pt x="285" y="18"/>
                  <a:pt x="285" y="38"/>
                </a:cubicBezTo>
                <a:cubicBezTo>
                  <a:pt x="285" y="110"/>
                  <a:pt x="285" y="110"/>
                  <a:pt x="285" y="110"/>
                </a:cubicBezTo>
                <a:cubicBezTo>
                  <a:pt x="254" y="117"/>
                  <a:pt x="227" y="128"/>
                  <a:pt x="203" y="145"/>
                </a:cubicBezTo>
                <a:cubicBezTo>
                  <a:pt x="151" y="90"/>
                  <a:pt x="151" y="90"/>
                  <a:pt x="151" y="90"/>
                </a:cubicBezTo>
                <a:cubicBezTo>
                  <a:pt x="138" y="76"/>
                  <a:pt x="114" y="76"/>
                  <a:pt x="96" y="90"/>
                </a:cubicBezTo>
                <a:lnTo>
                  <a:pt x="96" y="90"/>
                </a:lnTo>
                <a:cubicBezTo>
                  <a:pt x="83" y="107"/>
                  <a:pt x="83" y="131"/>
                  <a:pt x="96" y="145"/>
                </a:cubicBezTo>
                <a:cubicBezTo>
                  <a:pt x="148" y="196"/>
                  <a:pt x="148" y="196"/>
                  <a:pt x="148" y="196"/>
                </a:cubicBezTo>
                <a:cubicBezTo>
                  <a:pt x="131" y="220"/>
                  <a:pt x="117" y="248"/>
                  <a:pt x="114" y="279"/>
                </a:cubicBezTo>
                <a:cubicBezTo>
                  <a:pt x="41" y="279"/>
                  <a:pt x="41" y="279"/>
                  <a:pt x="41" y="279"/>
                </a:cubicBezTo>
                <a:cubicBezTo>
                  <a:pt x="17" y="275"/>
                  <a:pt x="0" y="293"/>
                  <a:pt x="0" y="317"/>
                </a:cubicBezTo>
                <a:lnTo>
                  <a:pt x="0" y="317"/>
                </a:lnTo>
                <a:cubicBezTo>
                  <a:pt x="0" y="337"/>
                  <a:pt x="17" y="354"/>
                  <a:pt x="38" y="35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5CB5201-192C-0E4B-AA16-6CC7B8A67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082" y="11996288"/>
            <a:ext cx="2625236" cy="2625251"/>
          </a:xfrm>
          <a:custGeom>
            <a:avLst/>
            <a:gdLst>
              <a:gd name="T0" fmla="*/ 31 w 517"/>
              <a:gd name="T1" fmla="*/ 286 h 517"/>
              <a:gd name="T2" fmla="*/ 31 w 517"/>
              <a:gd name="T3" fmla="*/ 286 h 517"/>
              <a:gd name="T4" fmla="*/ 90 w 517"/>
              <a:gd name="T5" fmla="*/ 289 h 517"/>
              <a:gd name="T6" fmla="*/ 117 w 517"/>
              <a:gd name="T7" fmla="*/ 355 h 517"/>
              <a:gd name="T8" fmla="*/ 72 w 517"/>
              <a:gd name="T9" fmla="*/ 396 h 517"/>
              <a:gd name="T10" fmla="*/ 72 w 517"/>
              <a:gd name="T11" fmla="*/ 437 h 517"/>
              <a:gd name="T12" fmla="*/ 72 w 517"/>
              <a:gd name="T13" fmla="*/ 441 h 517"/>
              <a:gd name="T14" fmla="*/ 117 w 517"/>
              <a:gd name="T15" fmla="*/ 441 h 517"/>
              <a:gd name="T16" fmla="*/ 158 w 517"/>
              <a:gd name="T17" fmla="*/ 399 h 517"/>
              <a:gd name="T18" fmla="*/ 224 w 517"/>
              <a:gd name="T19" fmla="*/ 427 h 517"/>
              <a:gd name="T20" fmla="*/ 224 w 517"/>
              <a:gd name="T21" fmla="*/ 485 h 517"/>
              <a:gd name="T22" fmla="*/ 255 w 517"/>
              <a:gd name="T23" fmla="*/ 516 h 517"/>
              <a:gd name="T24" fmla="*/ 255 w 517"/>
              <a:gd name="T25" fmla="*/ 516 h 517"/>
              <a:gd name="T26" fmla="*/ 286 w 517"/>
              <a:gd name="T27" fmla="*/ 485 h 517"/>
              <a:gd name="T28" fmla="*/ 286 w 517"/>
              <a:gd name="T29" fmla="*/ 427 h 517"/>
              <a:gd name="T30" fmla="*/ 351 w 517"/>
              <a:gd name="T31" fmla="*/ 403 h 517"/>
              <a:gd name="T32" fmla="*/ 392 w 517"/>
              <a:gd name="T33" fmla="*/ 444 h 517"/>
              <a:gd name="T34" fmla="*/ 437 w 517"/>
              <a:gd name="T35" fmla="*/ 444 h 517"/>
              <a:gd name="T36" fmla="*/ 437 w 517"/>
              <a:gd name="T37" fmla="*/ 444 h 517"/>
              <a:gd name="T38" fmla="*/ 437 w 517"/>
              <a:gd name="T39" fmla="*/ 399 h 517"/>
              <a:gd name="T40" fmla="*/ 396 w 517"/>
              <a:gd name="T41" fmla="*/ 358 h 517"/>
              <a:gd name="T42" fmla="*/ 423 w 517"/>
              <a:gd name="T43" fmla="*/ 293 h 517"/>
              <a:gd name="T44" fmla="*/ 482 w 517"/>
              <a:gd name="T45" fmla="*/ 293 h 517"/>
              <a:gd name="T46" fmla="*/ 516 w 517"/>
              <a:gd name="T47" fmla="*/ 262 h 517"/>
              <a:gd name="T48" fmla="*/ 516 w 517"/>
              <a:gd name="T49" fmla="*/ 262 h 517"/>
              <a:gd name="T50" fmla="*/ 485 w 517"/>
              <a:gd name="T51" fmla="*/ 231 h 517"/>
              <a:gd name="T52" fmla="*/ 427 w 517"/>
              <a:gd name="T53" fmla="*/ 231 h 517"/>
              <a:gd name="T54" fmla="*/ 399 w 517"/>
              <a:gd name="T55" fmla="*/ 165 h 517"/>
              <a:gd name="T56" fmla="*/ 440 w 517"/>
              <a:gd name="T57" fmla="*/ 124 h 517"/>
              <a:gd name="T58" fmla="*/ 440 w 517"/>
              <a:gd name="T59" fmla="*/ 80 h 517"/>
              <a:gd name="T60" fmla="*/ 440 w 517"/>
              <a:gd name="T61" fmla="*/ 80 h 517"/>
              <a:gd name="T62" fmla="*/ 399 w 517"/>
              <a:gd name="T63" fmla="*/ 80 h 517"/>
              <a:gd name="T64" fmla="*/ 354 w 517"/>
              <a:gd name="T65" fmla="*/ 121 h 517"/>
              <a:gd name="T66" fmla="*/ 292 w 517"/>
              <a:gd name="T67" fmla="*/ 93 h 517"/>
              <a:gd name="T68" fmla="*/ 292 w 517"/>
              <a:gd name="T69" fmla="*/ 35 h 517"/>
              <a:gd name="T70" fmla="*/ 262 w 517"/>
              <a:gd name="T71" fmla="*/ 0 h 517"/>
              <a:gd name="T72" fmla="*/ 262 w 517"/>
              <a:gd name="T73" fmla="*/ 0 h 517"/>
              <a:gd name="T74" fmla="*/ 231 w 517"/>
              <a:gd name="T75" fmla="*/ 31 h 517"/>
              <a:gd name="T76" fmla="*/ 227 w 517"/>
              <a:gd name="T77" fmla="*/ 90 h 517"/>
              <a:gd name="T78" fmla="*/ 162 w 517"/>
              <a:gd name="T79" fmla="*/ 117 h 517"/>
              <a:gd name="T80" fmla="*/ 121 w 517"/>
              <a:gd name="T81" fmla="*/ 76 h 517"/>
              <a:gd name="T82" fmla="*/ 79 w 517"/>
              <a:gd name="T83" fmla="*/ 76 h 517"/>
              <a:gd name="T84" fmla="*/ 79 w 517"/>
              <a:gd name="T85" fmla="*/ 76 h 517"/>
              <a:gd name="T86" fmla="*/ 76 w 517"/>
              <a:gd name="T87" fmla="*/ 117 h 517"/>
              <a:gd name="T88" fmla="*/ 117 w 517"/>
              <a:gd name="T89" fmla="*/ 162 h 517"/>
              <a:gd name="T90" fmla="*/ 90 w 517"/>
              <a:gd name="T91" fmla="*/ 227 h 517"/>
              <a:gd name="T92" fmla="*/ 31 w 517"/>
              <a:gd name="T93" fmla="*/ 224 h 517"/>
              <a:gd name="T94" fmla="*/ 0 w 517"/>
              <a:gd name="T95" fmla="*/ 255 h 517"/>
              <a:gd name="T96" fmla="*/ 0 w 517"/>
              <a:gd name="T97" fmla="*/ 255 h 517"/>
              <a:gd name="T98" fmla="*/ 31 w 517"/>
              <a:gd name="T99" fmla="*/ 28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31" y="286"/>
                </a:moveTo>
                <a:lnTo>
                  <a:pt x="31" y="286"/>
                </a:lnTo>
                <a:cubicBezTo>
                  <a:pt x="90" y="289"/>
                  <a:pt x="90" y="289"/>
                  <a:pt x="90" y="289"/>
                </a:cubicBezTo>
                <a:cubicBezTo>
                  <a:pt x="93" y="313"/>
                  <a:pt x="103" y="334"/>
                  <a:pt x="117" y="355"/>
                </a:cubicBezTo>
                <a:cubicBezTo>
                  <a:pt x="72" y="396"/>
                  <a:pt x="72" y="396"/>
                  <a:pt x="72" y="396"/>
                </a:cubicBezTo>
                <a:cubicBezTo>
                  <a:pt x="62" y="406"/>
                  <a:pt x="62" y="427"/>
                  <a:pt x="72" y="437"/>
                </a:cubicBezTo>
                <a:cubicBezTo>
                  <a:pt x="72" y="437"/>
                  <a:pt x="72" y="437"/>
                  <a:pt x="72" y="441"/>
                </a:cubicBezTo>
                <a:cubicBezTo>
                  <a:pt x="86" y="451"/>
                  <a:pt x="103" y="451"/>
                  <a:pt x="117" y="441"/>
                </a:cubicBezTo>
                <a:cubicBezTo>
                  <a:pt x="158" y="399"/>
                  <a:pt x="158" y="399"/>
                  <a:pt x="158" y="399"/>
                </a:cubicBezTo>
                <a:cubicBezTo>
                  <a:pt x="179" y="413"/>
                  <a:pt x="200" y="423"/>
                  <a:pt x="224" y="427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6" y="502"/>
                  <a:pt x="286" y="485"/>
                </a:cubicBezTo>
                <a:cubicBezTo>
                  <a:pt x="286" y="427"/>
                  <a:pt x="286" y="427"/>
                  <a:pt x="286" y="427"/>
                </a:cubicBezTo>
                <a:cubicBezTo>
                  <a:pt x="310" y="423"/>
                  <a:pt x="334" y="413"/>
                  <a:pt x="351" y="403"/>
                </a:cubicBezTo>
                <a:cubicBezTo>
                  <a:pt x="392" y="444"/>
                  <a:pt x="392" y="444"/>
                  <a:pt x="392" y="444"/>
                </a:cubicBezTo>
                <a:cubicBezTo>
                  <a:pt x="406" y="454"/>
                  <a:pt x="423" y="454"/>
                  <a:pt x="437" y="444"/>
                </a:cubicBezTo>
                <a:lnTo>
                  <a:pt x="437" y="444"/>
                </a:lnTo>
                <a:cubicBezTo>
                  <a:pt x="451" y="430"/>
                  <a:pt x="451" y="413"/>
                  <a:pt x="437" y="399"/>
                </a:cubicBezTo>
                <a:cubicBezTo>
                  <a:pt x="396" y="358"/>
                  <a:pt x="396" y="358"/>
                  <a:pt x="396" y="358"/>
                </a:cubicBezTo>
                <a:cubicBezTo>
                  <a:pt x="409" y="337"/>
                  <a:pt x="420" y="317"/>
                  <a:pt x="423" y="293"/>
                </a:cubicBezTo>
                <a:cubicBezTo>
                  <a:pt x="482" y="293"/>
                  <a:pt x="482" y="293"/>
                  <a:pt x="482" y="293"/>
                </a:cubicBezTo>
                <a:cubicBezTo>
                  <a:pt x="499" y="293"/>
                  <a:pt x="513" y="279"/>
                  <a:pt x="516" y="262"/>
                </a:cubicBezTo>
                <a:lnTo>
                  <a:pt x="516" y="262"/>
                </a:lnTo>
                <a:cubicBezTo>
                  <a:pt x="516" y="245"/>
                  <a:pt x="502" y="231"/>
                  <a:pt x="485" y="231"/>
                </a:cubicBezTo>
                <a:cubicBezTo>
                  <a:pt x="427" y="231"/>
                  <a:pt x="427" y="231"/>
                  <a:pt x="427" y="231"/>
                </a:cubicBezTo>
                <a:cubicBezTo>
                  <a:pt x="420" y="207"/>
                  <a:pt x="413" y="183"/>
                  <a:pt x="399" y="165"/>
                </a:cubicBezTo>
                <a:cubicBezTo>
                  <a:pt x="440" y="124"/>
                  <a:pt x="440" y="124"/>
                  <a:pt x="440" y="124"/>
                </a:cubicBezTo>
                <a:cubicBezTo>
                  <a:pt x="454" y="110"/>
                  <a:pt x="454" y="93"/>
                  <a:pt x="440" y="80"/>
                </a:cubicBezTo>
                <a:lnTo>
                  <a:pt x="440" y="80"/>
                </a:lnTo>
                <a:cubicBezTo>
                  <a:pt x="430" y="69"/>
                  <a:pt x="409" y="66"/>
                  <a:pt x="399" y="80"/>
                </a:cubicBezTo>
                <a:cubicBezTo>
                  <a:pt x="354" y="121"/>
                  <a:pt x="354" y="121"/>
                  <a:pt x="354" y="121"/>
                </a:cubicBezTo>
                <a:cubicBezTo>
                  <a:pt x="337" y="107"/>
                  <a:pt x="313" y="97"/>
                  <a:pt x="292" y="93"/>
                </a:cubicBezTo>
                <a:cubicBezTo>
                  <a:pt x="292" y="35"/>
                  <a:pt x="292" y="35"/>
                  <a:pt x="292" y="35"/>
                </a:cubicBezTo>
                <a:cubicBezTo>
                  <a:pt x="292" y="18"/>
                  <a:pt x="279" y="4"/>
                  <a:pt x="262" y="0"/>
                </a:cubicBezTo>
                <a:lnTo>
                  <a:pt x="262" y="0"/>
                </a:lnTo>
                <a:cubicBezTo>
                  <a:pt x="244" y="0"/>
                  <a:pt x="231" y="14"/>
                  <a:pt x="231" y="31"/>
                </a:cubicBezTo>
                <a:cubicBezTo>
                  <a:pt x="227" y="90"/>
                  <a:pt x="227" y="90"/>
                  <a:pt x="227" y="90"/>
                </a:cubicBezTo>
                <a:cubicBezTo>
                  <a:pt x="203" y="97"/>
                  <a:pt x="182" y="104"/>
                  <a:pt x="162" y="117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10" y="62"/>
                  <a:pt x="90" y="62"/>
                  <a:pt x="79" y="76"/>
                </a:cubicBezTo>
                <a:lnTo>
                  <a:pt x="79" y="76"/>
                </a:lnTo>
                <a:cubicBezTo>
                  <a:pt x="66" y="86"/>
                  <a:pt x="66" y="107"/>
                  <a:pt x="76" y="117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79"/>
                  <a:pt x="97" y="203"/>
                  <a:pt x="90" y="227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14" y="224"/>
                  <a:pt x="0" y="238"/>
                  <a:pt x="0" y="255"/>
                </a:cubicBezTo>
                <a:lnTo>
                  <a:pt x="0" y="255"/>
                </a:lnTo>
                <a:cubicBezTo>
                  <a:pt x="0" y="272"/>
                  <a:pt x="14" y="286"/>
                  <a:pt x="31" y="28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D5417B-5649-AA4B-BF84-3BD3067849C2}"/>
              </a:ext>
            </a:extLst>
          </p:cNvPr>
          <p:cNvSpPr/>
          <p:nvPr/>
        </p:nvSpPr>
        <p:spPr>
          <a:xfrm>
            <a:off x="0" y="0"/>
            <a:ext cx="24377649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173D2-8371-BE4F-BACE-513D8B882E11}"/>
              </a:ext>
            </a:extLst>
          </p:cNvPr>
          <p:cNvGrpSpPr/>
          <p:nvPr/>
        </p:nvGrpSpPr>
        <p:grpSpPr>
          <a:xfrm>
            <a:off x="1632379" y="5466564"/>
            <a:ext cx="13397325" cy="3220421"/>
            <a:chOff x="5464058" y="5969592"/>
            <a:chExt cx="13397325" cy="3220421"/>
          </a:xfrm>
        </p:grpSpPr>
        <p:sp>
          <p:nvSpPr>
            <p:cNvPr id="15" name="Rectángulo 1049">
              <a:extLst>
                <a:ext uri="{FF2B5EF4-FFF2-40B4-BE49-F238E27FC236}">
                  <a16:creationId xmlns:a16="http://schemas.microsoft.com/office/drawing/2014/main" id="{292B0148-E21B-4647-A53B-CD616D91B772}"/>
                </a:ext>
              </a:extLst>
            </p:cNvPr>
            <p:cNvSpPr/>
            <p:nvPr/>
          </p:nvSpPr>
          <p:spPr>
            <a:xfrm>
              <a:off x="5464058" y="5969592"/>
              <a:ext cx="9034846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1500" b="1" dirty="0">
                  <a:solidFill>
                    <a:schemeClr val="accent4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THANK YOU</a:t>
              </a:r>
            </a:p>
          </p:txBody>
        </p:sp>
        <p:sp>
          <p:nvSpPr>
            <p:cNvPr id="16" name="Rectángulo 5">
              <a:extLst>
                <a:ext uri="{FF2B5EF4-FFF2-40B4-BE49-F238E27FC236}">
                  <a16:creationId xmlns:a16="http://schemas.microsoft.com/office/drawing/2014/main" id="{CC94BCBE-3AE5-4D40-8C84-52D4B3B4317A}"/>
                </a:ext>
              </a:extLst>
            </p:cNvPr>
            <p:cNvSpPr/>
            <p:nvPr/>
          </p:nvSpPr>
          <p:spPr>
            <a:xfrm>
              <a:off x="5516264" y="7866574"/>
              <a:ext cx="1334511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40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 that has not been detected in humans to date.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4065C-BC28-6A46-81E1-FBA4AB25A3FC}"/>
              </a:ext>
            </a:extLst>
          </p:cNvPr>
          <p:cNvGrpSpPr/>
          <p:nvPr/>
        </p:nvGrpSpPr>
        <p:grpSpPr>
          <a:xfrm>
            <a:off x="16269431" y="3620080"/>
            <a:ext cx="6475840" cy="6475840"/>
            <a:chOff x="-4572000" y="19152271"/>
            <a:chExt cx="9038700" cy="9038700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383DCEF6-F589-3D48-90F9-0BBF45A05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72000" y="19152271"/>
              <a:ext cx="9038700" cy="9038700"/>
            </a:xfrm>
            <a:custGeom>
              <a:avLst/>
              <a:gdLst>
                <a:gd name="T0" fmla="*/ 3263 w 3264"/>
                <a:gd name="T1" fmla="*/ 1628 h 3262"/>
                <a:gd name="T2" fmla="*/ 3263 w 3264"/>
                <a:gd name="T3" fmla="*/ 1628 h 3262"/>
                <a:gd name="T4" fmla="*/ 1630 w 3264"/>
                <a:gd name="T5" fmla="*/ 3261 h 3262"/>
                <a:gd name="T6" fmla="*/ 0 w 3264"/>
                <a:gd name="T7" fmla="*/ 1628 h 3262"/>
                <a:gd name="T8" fmla="*/ 1630 w 3264"/>
                <a:gd name="T9" fmla="*/ 0 h 3262"/>
                <a:gd name="T10" fmla="*/ 3263 w 3264"/>
                <a:gd name="T11" fmla="*/ 1628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4" h="3262">
                  <a:moveTo>
                    <a:pt x="3263" y="1628"/>
                  </a:moveTo>
                  <a:lnTo>
                    <a:pt x="3263" y="1628"/>
                  </a:lnTo>
                  <a:cubicBezTo>
                    <a:pt x="3263" y="2529"/>
                    <a:pt x="2530" y="3261"/>
                    <a:pt x="1630" y="3261"/>
                  </a:cubicBezTo>
                  <a:cubicBezTo>
                    <a:pt x="732" y="3261"/>
                    <a:pt x="0" y="2529"/>
                    <a:pt x="0" y="1628"/>
                  </a:cubicBezTo>
                  <a:cubicBezTo>
                    <a:pt x="0" y="732"/>
                    <a:pt x="732" y="0"/>
                    <a:pt x="1630" y="0"/>
                  </a:cubicBezTo>
                  <a:cubicBezTo>
                    <a:pt x="2530" y="0"/>
                    <a:pt x="3263" y="732"/>
                    <a:pt x="3263" y="16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1F6AE53-5B90-F144-BA5B-8D925EE8A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8853" y="19445418"/>
              <a:ext cx="8464624" cy="8452406"/>
            </a:xfrm>
            <a:custGeom>
              <a:avLst/>
              <a:gdLst>
                <a:gd name="T0" fmla="*/ 3053 w 3054"/>
                <a:gd name="T1" fmla="*/ 1522 h 3050"/>
                <a:gd name="T2" fmla="*/ 3053 w 3054"/>
                <a:gd name="T3" fmla="*/ 1522 h 3050"/>
                <a:gd name="T4" fmla="*/ 1527 w 3054"/>
                <a:gd name="T5" fmla="*/ 3049 h 3050"/>
                <a:gd name="T6" fmla="*/ 0 w 3054"/>
                <a:gd name="T7" fmla="*/ 1522 h 3050"/>
                <a:gd name="T8" fmla="*/ 1527 w 3054"/>
                <a:gd name="T9" fmla="*/ 0 h 3050"/>
                <a:gd name="T10" fmla="*/ 3053 w 3054"/>
                <a:gd name="T11" fmla="*/ 1522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4" h="3050">
                  <a:moveTo>
                    <a:pt x="3053" y="1522"/>
                  </a:moveTo>
                  <a:lnTo>
                    <a:pt x="3053" y="1522"/>
                  </a:lnTo>
                  <a:cubicBezTo>
                    <a:pt x="3053" y="2368"/>
                    <a:pt x="2372" y="3049"/>
                    <a:pt x="1527" y="3049"/>
                  </a:cubicBezTo>
                  <a:cubicBezTo>
                    <a:pt x="684" y="3049"/>
                    <a:pt x="0" y="2368"/>
                    <a:pt x="0" y="1522"/>
                  </a:cubicBezTo>
                  <a:cubicBezTo>
                    <a:pt x="0" y="681"/>
                    <a:pt x="684" y="0"/>
                    <a:pt x="1527" y="0"/>
                  </a:cubicBezTo>
                  <a:cubicBezTo>
                    <a:pt x="2372" y="0"/>
                    <a:pt x="3053" y="681"/>
                    <a:pt x="3053" y="152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9A519ED-6AAC-7A44-9D4F-DD51D710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873" y="24624349"/>
              <a:ext cx="2198603" cy="2198603"/>
            </a:xfrm>
            <a:custGeom>
              <a:avLst/>
              <a:gdLst>
                <a:gd name="T0" fmla="*/ 746 w 795"/>
                <a:gd name="T1" fmla="*/ 351 h 792"/>
                <a:gd name="T2" fmla="*/ 746 w 795"/>
                <a:gd name="T3" fmla="*/ 351 h 792"/>
                <a:gd name="T4" fmla="*/ 656 w 795"/>
                <a:gd name="T5" fmla="*/ 351 h 792"/>
                <a:gd name="T6" fmla="*/ 615 w 795"/>
                <a:gd name="T7" fmla="*/ 251 h 792"/>
                <a:gd name="T8" fmla="*/ 681 w 795"/>
                <a:gd name="T9" fmla="*/ 186 h 792"/>
                <a:gd name="T10" fmla="*/ 681 w 795"/>
                <a:gd name="T11" fmla="*/ 120 h 792"/>
                <a:gd name="T12" fmla="*/ 681 w 795"/>
                <a:gd name="T13" fmla="*/ 117 h 792"/>
                <a:gd name="T14" fmla="*/ 612 w 795"/>
                <a:gd name="T15" fmla="*/ 117 h 792"/>
                <a:gd name="T16" fmla="*/ 550 w 795"/>
                <a:gd name="T17" fmla="*/ 182 h 792"/>
                <a:gd name="T18" fmla="*/ 447 w 795"/>
                <a:gd name="T19" fmla="*/ 138 h 792"/>
                <a:gd name="T20" fmla="*/ 450 w 795"/>
                <a:gd name="T21" fmla="*/ 48 h 792"/>
                <a:gd name="T22" fmla="*/ 402 w 795"/>
                <a:gd name="T23" fmla="*/ 0 h 792"/>
                <a:gd name="T24" fmla="*/ 402 w 795"/>
                <a:gd name="T25" fmla="*/ 0 h 792"/>
                <a:gd name="T26" fmla="*/ 354 w 795"/>
                <a:gd name="T27" fmla="*/ 45 h 792"/>
                <a:gd name="T28" fmla="*/ 354 w 795"/>
                <a:gd name="T29" fmla="*/ 138 h 792"/>
                <a:gd name="T30" fmla="*/ 251 w 795"/>
                <a:gd name="T31" fmla="*/ 175 h 792"/>
                <a:gd name="T32" fmla="*/ 189 w 795"/>
                <a:gd name="T33" fmla="*/ 114 h 792"/>
                <a:gd name="T34" fmla="*/ 120 w 795"/>
                <a:gd name="T35" fmla="*/ 110 h 792"/>
                <a:gd name="T36" fmla="*/ 120 w 795"/>
                <a:gd name="T37" fmla="*/ 110 h 792"/>
                <a:gd name="T38" fmla="*/ 120 w 795"/>
                <a:gd name="T39" fmla="*/ 179 h 792"/>
                <a:gd name="T40" fmla="*/ 182 w 795"/>
                <a:gd name="T41" fmla="*/ 244 h 792"/>
                <a:gd name="T42" fmla="*/ 141 w 795"/>
                <a:gd name="T43" fmla="*/ 344 h 792"/>
                <a:gd name="T44" fmla="*/ 51 w 795"/>
                <a:gd name="T45" fmla="*/ 340 h 792"/>
                <a:gd name="T46" fmla="*/ 0 w 795"/>
                <a:gd name="T47" fmla="*/ 389 h 792"/>
                <a:gd name="T48" fmla="*/ 0 w 795"/>
                <a:gd name="T49" fmla="*/ 389 h 792"/>
                <a:gd name="T50" fmla="*/ 48 w 795"/>
                <a:gd name="T51" fmla="*/ 437 h 792"/>
                <a:gd name="T52" fmla="*/ 137 w 795"/>
                <a:gd name="T53" fmla="*/ 440 h 792"/>
                <a:gd name="T54" fmla="*/ 179 w 795"/>
                <a:gd name="T55" fmla="*/ 540 h 792"/>
                <a:gd name="T56" fmla="*/ 113 w 795"/>
                <a:gd name="T57" fmla="*/ 602 h 792"/>
                <a:gd name="T58" fmla="*/ 113 w 795"/>
                <a:gd name="T59" fmla="*/ 670 h 792"/>
                <a:gd name="T60" fmla="*/ 113 w 795"/>
                <a:gd name="T61" fmla="*/ 670 h 792"/>
                <a:gd name="T62" fmla="*/ 182 w 795"/>
                <a:gd name="T63" fmla="*/ 670 h 792"/>
                <a:gd name="T64" fmla="*/ 244 w 795"/>
                <a:gd name="T65" fmla="*/ 609 h 792"/>
                <a:gd name="T66" fmla="*/ 344 w 795"/>
                <a:gd name="T67" fmla="*/ 653 h 792"/>
                <a:gd name="T68" fmla="*/ 344 w 795"/>
                <a:gd name="T69" fmla="*/ 743 h 792"/>
                <a:gd name="T70" fmla="*/ 392 w 795"/>
                <a:gd name="T71" fmla="*/ 791 h 792"/>
                <a:gd name="T72" fmla="*/ 392 w 795"/>
                <a:gd name="T73" fmla="*/ 791 h 792"/>
                <a:gd name="T74" fmla="*/ 440 w 795"/>
                <a:gd name="T75" fmla="*/ 743 h 792"/>
                <a:gd name="T76" fmla="*/ 440 w 795"/>
                <a:gd name="T77" fmla="*/ 653 h 792"/>
                <a:gd name="T78" fmla="*/ 543 w 795"/>
                <a:gd name="T79" fmla="*/ 612 h 792"/>
                <a:gd name="T80" fmla="*/ 605 w 795"/>
                <a:gd name="T81" fmla="*/ 677 h 792"/>
                <a:gd name="T82" fmla="*/ 674 w 795"/>
                <a:gd name="T83" fmla="*/ 677 h 792"/>
                <a:gd name="T84" fmla="*/ 674 w 795"/>
                <a:gd name="T85" fmla="*/ 677 h 792"/>
                <a:gd name="T86" fmla="*/ 674 w 795"/>
                <a:gd name="T87" fmla="*/ 612 h 792"/>
                <a:gd name="T88" fmla="*/ 612 w 795"/>
                <a:gd name="T89" fmla="*/ 547 h 792"/>
                <a:gd name="T90" fmla="*/ 653 w 795"/>
                <a:gd name="T91" fmla="*/ 447 h 792"/>
                <a:gd name="T92" fmla="*/ 742 w 795"/>
                <a:gd name="T93" fmla="*/ 447 h 792"/>
                <a:gd name="T94" fmla="*/ 794 w 795"/>
                <a:gd name="T95" fmla="*/ 399 h 792"/>
                <a:gd name="T96" fmla="*/ 794 w 795"/>
                <a:gd name="T97" fmla="*/ 399 h 792"/>
                <a:gd name="T98" fmla="*/ 746 w 795"/>
                <a:gd name="T99" fmla="*/ 35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5" h="792">
                  <a:moveTo>
                    <a:pt x="746" y="351"/>
                  </a:moveTo>
                  <a:lnTo>
                    <a:pt x="746" y="351"/>
                  </a:lnTo>
                  <a:cubicBezTo>
                    <a:pt x="656" y="351"/>
                    <a:pt x="656" y="351"/>
                    <a:pt x="656" y="351"/>
                  </a:cubicBezTo>
                  <a:cubicBezTo>
                    <a:pt x="650" y="313"/>
                    <a:pt x="636" y="279"/>
                    <a:pt x="615" y="251"/>
                  </a:cubicBezTo>
                  <a:cubicBezTo>
                    <a:pt x="681" y="186"/>
                    <a:pt x="681" y="186"/>
                    <a:pt x="681" y="186"/>
                  </a:cubicBezTo>
                  <a:cubicBezTo>
                    <a:pt x="698" y="169"/>
                    <a:pt x="698" y="138"/>
                    <a:pt x="681" y="120"/>
                  </a:cubicBezTo>
                  <a:lnTo>
                    <a:pt x="681" y="117"/>
                  </a:lnTo>
                  <a:cubicBezTo>
                    <a:pt x="663" y="100"/>
                    <a:pt x="632" y="100"/>
                    <a:pt x="612" y="117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19" y="162"/>
                    <a:pt x="485" y="144"/>
                    <a:pt x="447" y="138"/>
                  </a:cubicBezTo>
                  <a:cubicBezTo>
                    <a:pt x="450" y="48"/>
                    <a:pt x="450" y="48"/>
                    <a:pt x="450" y="48"/>
                  </a:cubicBezTo>
                  <a:cubicBezTo>
                    <a:pt x="450" y="21"/>
                    <a:pt x="430" y="0"/>
                    <a:pt x="402" y="0"/>
                  </a:cubicBezTo>
                  <a:lnTo>
                    <a:pt x="402" y="0"/>
                  </a:lnTo>
                  <a:cubicBezTo>
                    <a:pt x="375" y="0"/>
                    <a:pt x="354" y="21"/>
                    <a:pt x="354" y="45"/>
                  </a:cubicBezTo>
                  <a:cubicBezTo>
                    <a:pt x="354" y="138"/>
                    <a:pt x="354" y="138"/>
                    <a:pt x="354" y="138"/>
                  </a:cubicBezTo>
                  <a:cubicBezTo>
                    <a:pt x="316" y="144"/>
                    <a:pt x="282" y="158"/>
                    <a:pt x="251" y="175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2" y="93"/>
                    <a:pt x="141" y="93"/>
                    <a:pt x="120" y="110"/>
                  </a:cubicBezTo>
                  <a:lnTo>
                    <a:pt x="120" y="110"/>
                  </a:lnTo>
                  <a:cubicBezTo>
                    <a:pt x="103" y="131"/>
                    <a:pt x="103" y="162"/>
                    <a:pt x="120" y="179"/>
                  </a:cubicBezTo>
                  <a:cubicBezTo>
                    <a:pt x="182" y="244"/>
                    <a:pt x="182" y="244"/>
                    <a:pt x="182" y="244"/>
                  </a:cubicBezTo>
                  <a:cubicBezTo>
                    <a:pt x="161" y="272"/>
                    <a:pt x="148" y="306"/>
                    <a:pt x="141" y="344"/>
                  </a:cubicBezTo>
                  <a:cubicBezTo>
                    <a:pt x="51" y="340"/>
                    <a:pt x="51" y="340"/>
                    <a:pt x="51" y="340"/>
                  </a:cubicBezTo>
                  <a:cubicBezTo>
                    <a:pt x="24" y="340"/>
                    <a:pt x="0" y="365"/>
                    <a:pt x="0" y="389"/>
                  </a:cubicBezTo>
                  <a:lnTo>
                    <a:pt x="0" y="389"/>
                  </a:lnTo>
                  <a:cubicBezTo>
                    <a:pt x="0" y="416"/>
                    <a:pt x="24" y="437"/>
                    <a:pt x="48" y="437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44" y="475"/>
                    <a:pt x="158" y="509"/>
                    <a:pt x="179" y="540"/>
                  </a:cubicBezTo>
                  <a:cubicBezTo>
                    <a:pt x="113" y="602"/>
                    <a:pt x="113" y="602"/>
                    <a:pt x="113" y="602"/>
                  </a:cubicBezTo>
                  <a:cubicBezTo>
                    <a:pt x="96" y="622"/>
                    <a:pt x="96" y="653"/>
                    <a:pt x="113" y="670"/>
                  </a:cubicBezTo>
                  <a:lnTo>
                    <a:pt x="113" y="670"/>
                  </a:lnTo>
                  <a:cubicBezTo>
                    <a:pt x="130" y="691"/>
                    <a:pt x="161" y="691"/>
                    <a:pt x="182" y="670"/>
                  </a:cubicBezTo>
                  <a:cubicBezTo>
                    <a:pt x="244" y="609"/>
                    <a:pt x="244" y="609"/>
                    <a:pt x="244" y="609"/>
                  </a:cubicBezTo>
                  <a:cubicBezTo>
                    <a:pt x="275" y="629"/>
                    <a:pt x="309" y="646"/>
                    <a:pt x="344" y="653"/>
                  </a:cubicBezTo>
                  <a:cubicBezTo>
                    <a:pt x="344" y="743"/>
                    <a:pt x="344" y="743"/>
                    <a:pt x="344" y="743"/>
                  </a:cubicBezTo>
                  <a:cubicBezTo>
                    <a:pt x="344" y="770"/>
                    <a:pt x="364" y="791"/>
                    <a:pt x="392" y="791"/>
                  </a:cubicBezTo>
                  <a:lnTo>
                    <a:pt x="392" y="791"/>
                  </a:lnTo>
                  <a:cubicBezTo>
                    <a:pt x="419" y="791"/>
                    <a:pt x="440" y="770"/>
                    <a:pt x="440" y="743"/>
                  </a:cubicBezTo>
                  <a:cubicBezTo>
                    <a:pt x="440" y="653"/>
                    <a:pt x="440" y="653"/>
                    <a:pt x="440" y="653"/>
                  </a:cubicBezTo>
                  <a:cubicBezTo>
                    <a:pt x="478" y="646"/>
                    <a:pt x="512" y="633"/>
                    <a:pt x="543" y="612"/>
                  </a:cubicBezTo>
                  <a:cubicBezTo>
                    <a:pt x="605" y="677"/>
                    <a:pt x="605" y="677"/>
                    <a:pt x="605" y="677"/>
                  </a:cubicBezTo>
                  <a:cubicBezTo>
                    <a:pt x="622" y="698"/>
                    <a:pt x="653" y="698"/>
                    <a:pt x="674" y="677"/>
                  </a:cubicBezTo>
                  <a:lnTo>
                    <a:pt x="674" y="677"/>
                  </a:lnTo>
                  <a:cubicBezTo>
                    <a:pt x="691" y="660"/>
                    <a:pt x="691" y="629"/>
                    <a:pt x="674" y="612"/>
                  </a:cubicBezTo>
                  <a:cubicBezTo>
                    <a:pt x="612" y="547"/>
                    <a:pt x="612" y="547"/>
                    <a:pt x="612" y="547"/>
                  </a:cubicBezTo>
                  <a:cubicBezTo>
                    <a:pt x="632" y="516"/>
                    <a:pt x="646" y="485"/>
                    <a:pt x="653" y="447"/>
                  </a:cubicBezTo>
                  <a:cubicBezTo>
                    <a:pt x="742" y="447"/>
                    <a:pt x="742" y="447"/>
                    <a:pt x="742" y="447"/>
                  </a:cubicBezTo>
                  <a:cubicBezTo>
                    <a:pt x="770" y="447"/>
                    <a:pt x="794" y="426"/>
                    <a:pt x="794" y="399"/>
                  </a:cubicBezTo>
                  <a:lnTo>
                    <a:pt x="794" y="399"/>
                  </a:lnTo>
                  <a:cubicBezTo>
                    <a:pt x="794" y="375"/>
                    <a:pt x="770" y="351"/>
                    <a:pt x="746" y="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10F7E76-888D-8941-85EF-2BBAB4B1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877" y="22218096"/>
              <a:ext cx="1771093" cy="1758882"/>
            </a:xfrm>
            <a:custGeom>
              <a:avLst/>
              <a:gdLst>
                <a:gd name="T0" fmla="*/ 601 w 640"/>
                <a:gd name="T1" fmla="*/ 281 h 636"/>
                <a:gd name="T2" fmla="*/ 601 w 640"/>
                <a:gd name="T3" fmla="*/ 281 h 636"/>
                <a:gd name="T4" fmla="*/ 529 w 640"/>
                <a:gd name="T5" fmla="*/ 281 h 636"/>
                <a:gd name="T6" fmla="*/ 495 w 640"/>
                <a:gd name="T7" fmla="*/ 198 h 636"/>
                <a:gd name="T8" fmla="*/ 546 w 640"/>
                <a:gd name="T9" fmla="*/ 150 h 636"/>
                <a:gd name="T10" fmla="*/ 550 w 640"/>
                <a:gd name="T11" fmla="*/ 95 h 636"/>
                <a:gd name="T12" fmla="*/ 546 w 640"/>
                <a:gd name="T13" fmla="*/ 95 h 636"/>
                <a:gd name="T14" fmla="*/ 495 w 640"/>
                <a:gd name="T15" fmla="*/ 95 h 636"/>
                <a:gd name="T16" fmla="*/ 440 w 640"/>
                <a:gd name="T17" fmla="*/ 143 h 636"/>
                <a:gd name="T18" fmla="*/ 361 w 640"/>
                <a:gd name="T19" fmla="*/ 109 h 636"/>
                <a:gd name="T20" fmla="*/ 361 w 640"/>
                <a:gd name="T21" fmla="*/ 37 h 636"/>
                <a:gd name="T22" fmla="*/ 323 w 640"/>
                <a:gd name="T23" fmla="*/ 0 h 636"/>
                <a:gd name="T24" fmla="*/ 323 w 640"/>
                <a:gd name="T25" fmla="*/ 0 h 636"/>
                <a:gd name="T26" fmla="*/ 285 w 640"/>
                <a:gd name="T27" fmla="*/ 37 h 636"/>
                <a:gd name="T28" fmla="*/ 285 w 640"/>
                <a:gd name="T29" fmla="*/ 109 h 636"/>
                <a:gd name="T30" fmla="*/ 202 w 640"/>
                <a:gd name="T31" fmla="*/ 140 h 636"/>
                <a:gd name="T32" fmla="*/ 151 w 640"/>
                <a:gd name="T33" fmla="*/ 88 h 636"/>
                <a:gd name="T34" fmla="*/ 96 w 640"/>
                <a:gd name="T35" fmla="*/ 88 h 636"/>
                <a:gd name="T36" fmla="*/ 96 w 640"/>
                <a:gd name="T37" fmla="*/ 88 h 636"/>
                <a:gd name="T38" fmla="*/ 96 w 640"/>
                <a:gd name="T39" fmla="*/ 143 h 636"/>
                <a:gd name="T40" fmla="*/ 147 w 640"/>
                <a:gd name="T41" fmla="*/ 195 h 636"/>
                <a:gd name="T42" fmla="*/ 113 w 640"/>
                <a:gd name="T43" fmla="*/ 274 h 636"/>
                <a:gd name="T44" fmla="*/ 37 w 640"/>
                <a:gd name="T45" fmla="*/ 274 h 636"/>
                <a:gd name="T46" fmla="*/ 0 w 640"/>
                <a:gd name="T47" fmla="*/ 312 h 636"/>
                <a:gd name="T48" fmla="*/ 0 w 640"/>
                <a:gd name="T49" fmla="*/ 312 h 636"/>
                <a:gd name="T50" fmla="*/ 37 w 640"/>
                <a:gd name="T51" fmla="*/ 353 h 636"/>
                <a:gd name="T52" fmla="*/ 110 w 640"/>
                <a:gd name="T53" fmla="*/ 353 h 636"/>
                <a:gd name="T54" fmla="*/ 144 w 640"/>
                <a:gd name="T55" fmla="*/ 435 h 636"/>
                <a:gd name="T56" fmla="*/ 89 w 640"/>
                <a:gd name="T57" fmla="*/ 484 h 636"/>
                <a:gd name="T58" fmla="*/ 89 w 640"/>
                <a:gd name="T59" fmla="*/ 539 h 636"/>
                <a:gd name="T60" fmla="*/ 89 w 640"/>
                <a:gd name="T61" fmla="*/ 539 h 636"/>
                <a:gd name="T62" fmla="*/ 144 w 640"/>
                <a:gd name="T63" fmla="*/ 542 h 636"/>
                <a:gd name="T64" fmla="*/ 196 w 640"/>
                <a:gd name="T65" fmla="*/ 490 h 636"/>
                <a:gd name="T66" fmla="*/ 278 w 640"/>
                <a:gd name="T67" fmla="*/ 525 h 636"/>
                <a:gd name="T68" fmla="*/ 278 w 640"/>
                <a:gd name="T69" fmla="*/ 597 h 636"/>
                <a:gd name="T70" fmla="*/ 316 w 640"/>
                <a:gd name="T71" fmla="*/ 635 h 636"/>
                <a:gd name="T72" fmla="*/ 316 w 640"/>
                <a:gd name="T73" fmla="*/ 635 h 636"/>
                <a:gd name="T74" fmla="*/ 354 w 640"/>
                <a:gd name="T75" fmla="*/ 597 h 636"/>
                <a:gd name="T76" fmla="*/ 354 w 640"/>
                <a:gd name="T77" fmla="*/ 525 h 636"/>
                <a:gd name="T78" fmla="*/ 436 w 640"/>
                <a:gd name="T79" fmla="*/ 494 h 636"/>
                <a:gd name="T80" fmla="*/ 488 w 640"/>
                <a:gd name="T81" fmla="*/ 545 h 636"/>
                <a:gd name="T82" fmla="*/ 543 w 640"/>
                <a:gd name="T83" fmla="*/ 545 h 636"/>
                <a:gd name="T84" fmla="*/ 543 w 640"/>
                <a:gd name="T85" fmla="*/ 545 h 636"/>
                <a:gd name="T86" fmla="*/ 543 w 640"/>
                <a:gd name="T87" fmla="*/ 490 h 636"/>
                <a:gd name="T88" fmla="*/ 491 w 640"/>
                <a:gd name="T89" fmla="*/ 439 h 636"/>
                <a:gd name="T90" fmla="*/ 526 w 640"/>
                <a:gd name="T91" fmla="*/ 360 h 636"/>
                <a:gd name="T92" fmla="*/ 598 w 640"/>
                <a:gd name="T93" fmla="*/ 360 h 636"/>
                <a:gd name="T94" fmla="*/ 639 w 640"/>
                <a:gd name="T95" fmla="*/ 322 h 636"/>
                <a:gd name="T96" fmla="*/ 639 w 640"/>
                <a:gd name="T97" fmla="*/ 322 h 636"/>
                <a:gd name="T98" fmla="*/ 601 w 640"/>
                <a:gd name="T99" fmla="*/ 281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0" h="636">
                  <a:moveTo>
                    <a:pt x="601" y="281"/>
                  </a:moveTo>
                  <a:lnTo>
                    <a:pt x="601" y="281"/>
                  </a:lnTo>
                  <a:cubicBezTo>
                    <a:pt x="529" y="281"/>
                    <a:pt x="529" y="281"/>
                    <a:pt x="529" y="281"/>
                  </a:cubicBezTo>
                  <a:cubicBezTo>
                    <a:pt x="522" y="250"/>
                    <a:pt x="512" y="222"/>
                    <a:pt x="495" y="198"/>
                  </a:cubicBezTo>
                  <a:cubicBezTo>
                    <a:pt x="546" y="150"/>
                    <a:pt x="546" y="150"/>
                    <a:pt x="546" y="150"/>
                  </a:cubicBezTo>
                  <a:cubicBezTo>
                    <a:pt x="563" y="133"/>
                    <a:pt x="563" y="109"/>
                    <a:pt x="550" y="95"/>
                  </a:cubicBezTo>
                  <a:lnTo>
                    <a:pt x="546" y="95"/>
                  </a:lnTo>
                  <a:cubicBezTo>
                    <a:pt x="532" y="78"/>
                    <a:pt x="508" y="78"/>
                    <a:pt x="495" y="95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19" y="126"/>
                    <a:pt x="391" y="116"/>
                    <a:pt x="361" y="109"/>
                  </a:cubicBezTo>
                  <a:cubicBezTo>
                    <a:pt x="361" y="37"/>
                    <a:pt x="361" y="37"/>
                    <a:pt x="361" y="37"/>
                  </a:cubicBezTo>
                  <a:cubicBezTo>
                    <a:pt x="361" y="16"/>
                    <a:pt x="343" y="0"/>
                    <a:pt x="323" y="0"/>
                  </a:cubicBezTo>
                  <a:lnTo>
                    <a:pt x="323" y="0"/>
                  </a:lnTo>
                  <a:cubicBezTo>
                    <a:pt x="302" y="0"/>
                    <a:pt x="285" y="16"/>
                    <a:pt x="285" y="37"/>
                  </a:cubicBezTo>
                  <a:cubicBezTo>
                    <a:pt x="285" y="109"/>
                    <a:pt x="285" y="109"/>
                    <a:pt x="285" y="109"/>
                  </a:cubicBezTo>
                  <a:cubicBezTo>
                    <a:pt x="254" y="112"/>
                    <a:pt x="226" y="126"/>
                    <a:pt x="202" y="140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37" y="74"/>
                    <a:pt x="113" y="74"/>
                    <a:pt x="96" y="88"/>
                  </a:cubicBezTo>
                  <a:lnTo>
                    <a:pt x="96" y="88"/>
                  </a:lnTo>
                  <a:cubicBezTo>
                    <a:pt x="82" y="102"/>
                    <a:pt x="82" y="126"/>
                    <a:pt x="96" y="143"/>
                  </a:cubicBezTo>
                  <a:cubicBezTo>
                    <a:pt x="147" y="195"/>
                    <a:pt x="147" y="195"/>
                    <a:pt x="147" y="195"/>
                  </a:cubicBezTo>
                  <a:cubicBezTo>
                    <a:pt x="130" y="219"/>
                    <a:pt x="116" y="246"/>
                    <a:pt x="113" y="274"/>
                  </a:cubicBezTo>
                  <a:cubicBezTo>
                    <a:pt x="37" y="274"/>
                    <a:pt x="37" y="274"/>
                    <a:pt x="37" y="274"/>
                  </a:cubicBezTo>
                  <a:cubicBezTo>
                    <a:pt x="17" y="274"/>
                    <a:pt x="0" y="291"/>
                    <a:pt x="0" y="312"/>
                  </a:cubicBezTo>
                  <a:lnTo>
                    <a:pt x="0" y="312"/>
                  </a:lnTo>
                  <a:cubicBezTo>
                    <a:pt x="0" y="336"/>
                    <a:pt x="17" y="353"/>
                    <a:pt x="37" y="353"/>
                  </a:cubicBezTo>
                  <a:cubicBezTo>
                    <a:pt x="110" y="353"/>
                    <a:pt x="110" y="353"/>
                    <a:pt x="110" y="353"/>
                  </a:cubicBezTo>
                  <a:cubicBezTo>
                    <a:pt x="116" y="384"/>
                    <a:pt x="127" y="411"/>
                    <a:pt x="144" y="435"/>
                  </a:cubicBezTo>
                  <a:cubicBezTo>
                    <a:pt x="89" y="484"/>
                    <a:pt x="89" y="484"/>
                    <a:pt x="89" y="484"/>
                  </a:cubicBezTo>
                  <a:cubicBezTo>
                    <a:pt x="75" y="501"/>
                    <a:pt x="75" y="525"/>
                    <a:pt x="89" y="539"/>
                  </a:cubicBezTo>
                  <a:lnTo>
                    <a:pt x="89" y="539"/>
                  </a:lnTo>
                  <a:cubicBezTo>
                    <a:pt x="106" y="556"/>
                    <a:pt x="130" y="556"/>
                    <a:pt x="144" y="542"/>
                  </a:cubicBezTo>
                  <a:cubicBezTo>
                    <a:pt x="196" y="490"/>
                    <a:pt x="196" y="490"/>
                    <a:pt x="196" y="490"/>
                  </a:cubicBezTo>
                  <a:cubicBezTo>
                    <a:pt x="220" y="507"/>
                    <a:pt x="247" y="518"/>
                    <a:pt x="278" y="525"/>
                  </a:cubicBezTo>
                  <a:cubicBezTo>
                    <a:pt x="278" y="597"/>
                    <a:pt x="278" y="597"/>
                    <a:pt x="278" y="597"/>
                  </a:cubicBezTo>
                  <a:cubicBezTo>
                    <a:pt x="275" y="618"/>
                    <a:pt x="292" y="635"/>
                    <a:pt x="316" y="635"/>
                  </a:cubicBezTo>
                  <a:lnTo>
                    <a:pt x="316" y="635"/>
                  </a:lnTo>
                  <a:cubicBezTo>
                    <a:pt x="336" y="635"/>
                    <a:pt x="354" y="621"/>
                    <a:pt x="354" y="597"/>
                  </a:cubicBezTo>
                  <a:cubicBezTo>
                    <a:pt x="354" y="525"/>
                    <a:pt x="354" y="525"/>
                    <a:pt x="354" y="525"/>
                  </a:cubicBezTo>
                  <a:cubicBezTo>
                    <a:pt x="385" y="521"/>
                    <a:pt x="412" y="507"/>
                    <a:pt x="436" y="494"/>
                  </a:cubicBezTo>
                  <a:cubicBezTo>
                    <a:pt x="488" y="545"/>
                    <a:pt x="488" y="545"/>
                    <a:pt x="488" y="545"/>
                  </a:cubicBezTo>
                  <a:cubicBezTo>
                    <a:pt x="502" y="559"/>
                    <a:pt x="526" y="559"/>
                    <a:pt x="543" y="545"/>
                  </a:cubicBezTo>
                  <a:lnTo>
                    <a:pt x="543" y="545"/>
                  </a:lnTo>
                  <a:cubicBezTo>
                    <a:pt x="557" y="532"/>
                    <a:pt x="557" y="507"/>
                    <a:pt x="543" y="490"/>
                  </a:cubicBezTo>
                  <a:cubicBezTo>
                    <a:pt x="491" y="439"/>
                    <a:pt x="491" y="439"/>
                    <a:pt x="491" y="439"/>
                  </a:cubicBezTo>
                  <a:cubicBezTo>
                    <a:pt x="508" y="415"/>
                    <a:pt x="522" y="387"/>
                    <a:pt x="526" y="360"/>
                  </a:cubicBezTo>
                  <a:cubicBezTo>
                    <a:pt x="598" y="360"/>
                    <a:pt x="598" y="360"/>
                    <a:pt x="598" y="360"/>
                  </a:cubicBezTo>
                  <a:cubicBezTo>
                    <a:pt x="622" y="360"/>
                    <a:pt x="639" y="342"/>
                    <a:pt x="639" y="322"/>
                  </a:cubicBezTo>
                  <a:lnTo>
                    <a:pt x="639" y="322"/>
                  </a:lnTo>
                  <a:cubicBezTo>
                    <a:pt x="639" y="301"/>
                    <a:pt x="622" y="281"/>
                    <a:pt x="601" y="2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171D8FF-694D-EC41-BC79-438378422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936" y="19445418"/>
              <a:ext cx="1429096" cy="1429088"/>
            </a:xfrm>
            <a:custGeom>
              <a:avLst/>
              <a:gdLst>
                <a:gd name="T0" fmla="*/ 485 w 517"/>
                <a:gd name="T1" fmla="*/ 230 h 517"/>
                <a:gd name="T2" fmla="*/ 485 w 517"/>
                <a:gd name="T3" fmla="*/ 230 h 517"/>
                <a:gd name="T4" fmla="*/ 426 w 517"/>
                <a:gd name="T5" fmla="*/ 230 h 517"/>
                <a:gd name="T6" fmla="*/ 399 w 517"/>
                <a:gd name="T7" fmla="*/ 165 h 517"/>
                <a:gd name="T8" fmla="*/ 444 w 517"/>
                <a:gd name="T9" fmla="*/ 124 h 517"/>
                <a:gd name="T10" fmla="*/ 444 w 517"/>
                <a:gd name="T11" fmla="*/ 79 h 517"/>
                <a:gd name="T12" fmla="*/ 444 w 517"/>
                <a:gd name="T13" fmla="*/ 79 h 517"/>
                <a:gd name="T14" fmla="*/ 399 w 517"/>
                <a:gd name="T15" fmla="*/ 79 h 517"/>
                <a:gd name="T16" fmla="*/ 358 w 517"/>
                <a:gd name="T17" fmla="*/ 120 h 517"/>
                <a:gd name="T18" fmla="*/ 292 w 517"/>
                <a:gd name="T19" fmla="*/ 93 h 517"/>
                <a:gd name="T20" fmla="*/ 292 w 517"/>
                <a:gd name="T21" fmla="*/ 34 h 517"/>
                <a:gd name="T22" fmla="*/ 261 w 517"/>
                <a:gd name="T23" fmla="*/ 0 h 517"/>
                <a:gd name="T24" fmla="*/ 261 w 517"/>
                <a:gd name="T25" fmla="*/ 0 h 517"/>
                <a:gd name="T26" fmla="*/ 230 w 517"/>
                <a:gd name="T27" fmla="*/ 31 h 517"/>
                <a:gd name="T28" fmla="*/ 230 w 517"/>
                <a:gd name="T29" fmla="*/ 89 h 517"/>
                <a:gd name="T30" fmla="*/ 165 w 517"/>
                <a:gd name="T31" fmla="*/ 117 h 517"/>
                <a:gd name="T32" fmla="*/ 124 w 517"/>
                <a:gd name="T33" fmla="*/ 75 h 517"/>
                <a:gd name="T34" fmla="*/ 79 w 517"/>
                <a:gd name="T35" fmla="*/ 75 h 517"/>
                <a:gd name="T36" fmla="*/ 79 w 517"/>
                <a:gd name="T37" fmla="*/ 75 h 517"/>
                <a:gd name="T38" fmla="*/ 79 w 517"/>
                <a:gd name="T39" fmla="*/ 117 h 517"/>
                <a:gd name="T40" fmla="*/ 120 w 517"/>
                <a:gd name="T41" fmla="*/ 161 h 517"/>
                <a:gd name="T42" fmla="*/ 93 w 517"/>
                <a:gd name="T43" fmla="*/ 223 h 517"/>
                <a:gd name="T44" fmla="*/ 34 w 517"/>
                <a:gd name="T45" fmla="*/ 223 h 517"/>
                <a:gd name="T46" fmla="*/ 0 w 517"/>
                <a:gd name="T47" fmla="*/ 254 h 517"/>
                <a:gd name="T48" fmla="*/ 0 w 517"/>
                <a:gd name="T49" fmla="*/ 254 h 517"/>
                <a:gd name="T50" fmla="*/ 31 w 517"/>
                <a:gd name="T51" fmla="*/ 285 h 517"/>
                <a:gd name="T52" fmla="*/ 90 w 517"/>
                <a:gd name="T53" fmla="*/ 289 h 517"/>
                <a:gd name="T54" fmla="*/ 117 w 517"/>
                <a:gd name="T55" fmla="*/ 354 h 517"/>
                <a:gd name="T56" fmla="*/ 76 w 517"/>
                <a:gd name="T57" fmla="*/ 395 h 517"/>
                <a:gd name="T58" fmla="*/ 76 w 517"/>
                <a:gd name="T59" fmla="*/ 436 h 517"/>
                <a:gd name="T60" fmla="*/ 76 w 517"/>
                <a:gd name="T61" fmla="*/ 436 h 517"/>
                <a:gd name="T62" fmla="*/ 117 w 517"/>
                <a:gd name="T63" fmla="*/ 436 h 517"/>
                <a:gd name="T64" fmla="*/ 162 w 517"/>
                <a:gd name="T65" fmla="*/ 399 h 517"/>
                <a:gd name="T66" fmla="*/ 224 w 517"/>
                <a:gd name="T67" fmla="*/ 426 h 517"/>
                <a:gd name="T68" fmla="*/ 224 w 517"/>
                <a:gd name="T69" fmla="*/ 485 h 517"/>
                <a:gd name="T70" fmla="*/ 255 w 517"/>
                <a:gd name="T71" fmla="*/ 516 h 517"/>
                <a:gd name="T72" fmla="*/ 255 w 517"/>
                <a:gd name="T73" fmla="*/ 516 h 517"/>
                <a:gd name="T74" fmla="*/ 285 w 517"/>
                <a:gd name="T75" fmla="*/ 485 h 517"/>
                <a:gd name="T76" fmla="*/ 289 w 517"/>
                <a:gd name="T77" fmla="*/ 426 h 517"/>
                <a:gd name="T78" fmla="*/ 354 w 517"/>
                <a:gd name="T79" fmla="*/ 399 h 517"/>
                <a:gd name="T80" fmla="*/ 395 w 517"/>
                <a:gd name="T81" fmla="*/ 443 h 517"/>
                <a:gd name="T82" fmla="*/ 437 w 517"/>
                <a:gd name="T83" fmla="*/ 443 h 517"/>
                <a:gd name="T84" fmla="*/ 437 w 517"/>
                <a:gd name="T85" fmla="*/ 443 h 517"/>
                <a:gd name="T86" fmla="*/ 440 w 517"/>
                <a:gd name="T87" fmla="*/ 399 h 517"/>
                <a:gd name="T88" fmla="*/ 399 w 517"/>
                <a:gd name="T89" fmla="*/ 357 h 517"/>
                <a:gd name="T90" fmla="*/ 426 w 517"/>
                <a:gd name="T91" fmla="*/ 292 h 517"/>
                <a:gd name="T92" fmla="*/ 485 w 517"/>
                <a:gd name="T93" fmla="*/ 292 h 517"/>
                <a:gd name="T94" fmla="*/ 516 w 517"/>
                <a:gd name="T95" fmla="*/ 261 h 517"/>
                <a:gd name="T96" fmla="*/ 516 w 517"/>
                <a:gd name="T97" fmla="*/ 261 h 517"/>
                <a:gd name="T98" fmla="*/ 485 w 517"/>
                <a:gd name="T99" fmla="*/ 23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7" h="517">
                  <a:moveTo>
                    <a:pt x="485" y="230"/>
                  </a:moveTo>
                  <a:lnTo>
                    <a:pt x="485" y="230"/>
                  </a:lnTo>
                  <a:cubicBezTo>
                    <a:pt x="426" y="230"/>
                    <a:pt x="426" y="230"/>
                    <a:pt x="426" y="230"/>
                  </a:cubicBezTo>
                  <a:cubicBezTo>
                    <a:pt x="423" y="206"/>
                    <a:pt x="413" y="182"/>
                    <a:pt x="399" y="165"/>
                  </a:cubicBezTo>
                  <a:cubicBezTo>
                    <a:pt x="444" y="124"/>
                    <a:pt x="444" y="124"/>
                    <a:pt x="444" y="124"/>
                  </a:cubicBezTo>
                  <a:cubicBezTo>
                    <a:pt x="454" y="110"/>
                    <a:pt x="454" y="93"/>
                    <a:pt x="444" y="79"/>
                  </a:cubicBezTo>
                  <a:lnTo>
                    <a:pt x="444" y="79"/>
                  </a:lnTo>
                  <a:cubicBezTo>
                    <a:pt x="430" y="65"/>
                    <a:pt x="413" y="65"/>
                    <a:pt x="399" y="79"/>
                  </a:cubicBezTo>
                  <a:cubicBezTo>
                    <a:pt x="358" y="120"/>
                    <a:pt x="358" y="120"/>
                    <a:pt x="358" y="120"/>
                  </a:cubicBezTo>
                  <a:cubicBezTo>
                    <a:pt x="337" y="106"/>
                    <a:pt x="316" y="96"/>
                    <a:pt x="292" y="93"/>
                  </a:cubicBezTo>
                  <a:cubicBezTo>
                    <a:pt x="292" y="34"/>
                    <a:pt x="292" y="34"/>
                    <a:pt x="292" y="34"/>
                  </a:cubicBezTo>
                  <a:cubicBezTo>
                    <a:pt x="292" y="17"/>
                    <a:pt x="279" y="0"/>
                    <a:pt x="261" y="0"/>
                  </a:cubicBezTo>
                  <a:lnTo>
                    <a:pt x="261" y="0"/>
                  </a:lnTo>
                  <a:cubicBezTo>
                    <a:pt x="244" y="0"/>
                    <a:pt x="230" y="14"/>
                    <a:pt x="230" y="31"/>
                  </a:cubicBezTo>
                  <a:cubicBezTo>
                    <a:pt x="230" y="89"/>
                    <a:pt x="230" y="89"/>
                    <a:pt x="230" y="89"/>
                  </a:cubicBezTo>
                  <a:cubicBezTo>
                    <a:pt x="206" y="96"/>
                    <a:pt x="182" y="103"/>
                    <a:pt x="165" y="117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10" y="62"/>
                    <a:pt x="93" y="62"/>
                    <a:pt x="79" y="75"/>
                  </a:cubicBezTo>
                  <a:lnTo>
                    <a:pt x="79" y="75"/>
                  </a:lnTo>
                  <a:cubicBezTo>
                    <a:pt x="65" y="86"/>
                    <a:pt x="65" y="106"/>
                    <a:pt x="79" y="117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07" y="179"/>
                    <a:pt x="96" y="199"/>
                    <a:pt x="93" y="223"/>
                  </a:cubicBezTo>
                  <a:cubicBezTo>
                    <a:pt x="34" y="223"/>
                    <a:pt x="34" y="223"/>
                    <a:pt x="34" y="223"/>
                  </a:cubicBezTo>
                  <a:cubicBezTo>
                    <a:pt x="17" y="223"/>
                    <a:pt x="0" y="237"/>
                    <a:pt x="0" y="254"/>
                  </a:cubicBezTo>
                  <a:lnTo>
                    <a:pt x="0" y="254"/>
                  </a:lnTo>
                  <a:cubicBezTo>
                    <a:pt x="0" y="271"/>
                    <a:pt x="14" y="285"/>
                    <a:pt x="31" y="285"/>
                  </a:cubicBezTo>
                  <a:cubicBezTo>
                    <a:pt x="90" y="289"/>
                    <a:pt x="90" y="289"/>
                    <a:pt x="90" y="289"/>
                  </a:cubicBezTo>
                  <a:cubicBezTo>
                    <a:pt x="96" y="313"/>
                    <a:pt x="103" y="333"/>
                    <a:pt x="117" y="354"/>
                  </a:cubicBezTo>
                  <a:cubicBezTo>
                    <a:pt x="76" y="395"/>
                    <a:pt x="76" y="395"/>
                    <a:pt x="76" y="395"/>
                  </a:cubicBezTo>
                  <a:cubicBezTo>
                    <a:pt x="62" y="406"/>
                    <a:pt x="62" y="426"/>
                    <a:pt x="76" y="436"/>
                  </a:cubicBezTo>
                  <a:lnTo>
                    <a:pt x="76" y="436"/>
                  </a:lnTo>
                  <a:cubicBezTo>
                    <a:pt x="86" y="450"/>
                    <a:pt x="107" y="450"/>
                    <a:pt x="117" y="436"/>
                  </a:cubicBezTo>
                  <a:cubicBezTo>
                    <a:pt x="162" y="399"/>
                    <a:pt x="162" y="399"/>
                    <a:pt x="162" y="399"/>
                  </a:cubicBezTo>
                  <a:cubicBezTo>
                    <a:pt x="179" y="412"/>
                    <a:pt x="203" y="419"/>
                    <a:pt x="224" y="426"/>
                  </a:cubicBezTo>
                  <a:cubicBezTo>
                    <a:pt x="224" y="485"/>
                    <a:pt x="224" y="485"/>
                    <a:pt x="224" y="485"/>
                  </a:cubicBezTo>
                  <a:cubicBezTo>
                    <a:pt x="224" y="502"/>
                    <a:pt x="237" y="516"/>
                    <a:pt x="255" y="516"/>
                  </a:cubicBezTo>
                  <a:lnTo>
                    <a:pt x="255" y="516"/>
                  </a:lnTo>
                  <a:cubicBezTo>
                    <a:pt x="272" y="516"/>
                    <a:pt x="285" y="502"/>
                    <a:pt x="285" y="485"/>
                  </a:cubicBezTo>
                  <a:cubicBezTo>
                    <a:pt x="289" y="426"/>
                    <a:pt x="289" y="426"/>
                    <a:pt x="289" y="426"/>
                  </a:cubicBezTo>
                  <a:cubicBezTo>
                    <a:pt x="313" y="423"/>
                    <a:pt x="334" y="412"/>
                    <a:pt x="354" y="399"/>
                  </a:cubicBezTo>
                  <a:cubicBezTo>
                    <a:pt x="395" y="443"/>
                    <a:pt x="395" y="443"/>
                    <a:pt x="395" y="443"/>
                  </a:cubicBezTo>
                  <a:cubicBezTo>
                    <a:pt x="406" y="454"/>
                    <a:pt x="426" y="454"/>
                    <a:pt x="437" y="443"/>
                  </a:cubicBezTo>
                  <a:lnTo>
                    <a:pt x="437" y="443"/>
                  </a:lnTo>
                  <a:cubicBezTo>
                    <a:pt x="450" y="430"/>
                    <a:pt x="450" y="412"/>
                    <a:pt x="440" y="399"/>
                  </a:cubicBezTo>
                  <a:cubicBezTo>
                    <a:pt x="399" y="357"/>
                    <a:pt x="399" y="357"/>
                    <a:pt x="399" y="357"/>
                  </a:cubicBezTo>
                  <a:cubicBezTo>
                    <a:pt x="413" y="337"/>
                    <a:pt x="420" y="316"/>
                    <a:pt x="426" y="292"/>
                  </a:cubicBezTo>
                  <a:cubicBezTo>
                    <a:pt x="485" y="292"/>
                    <a:pt x="485" y="292"/>
                    <a:pt x="485" y="292"/>
                  </a:cubicBezTo>
                  <a:cubicBezTo>
                    <a:pt x="502" y="292"/>
                    <a:pt x="516" y="278"/>
                    <a:pt x="516" y="261"/>
                  </a:cubicBezTo>
                  <a:lnTo>
                    <a:pt x="516" y="261"/>
                  </a:lnTo>
                  <a:cubicBezTo>
                    <a:pt x="516" y="244"/>
                    <a:pt x="502" y="230"/>
                    <a:pt x="485" y="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E905D73-7DC2-524D-969D-CF140884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6167" y="20532501"/>
              <a:ext cx="2198603" cy="2198603"/>
            </a:xfrm>
            <a:custGeom>
              <a:avLst/>
              <a:gdLst>
                <a:gd name="T0" fmla="*/ 48 w 795"/>
                <a:gd name="T1" fmla="*/ 440 h 794"/>
                <a:gd name="T2" fmla="*/ 48 w 795"/>
                <a:gd name="T3" fmla="*/ 440 h 794"/>
                <a:gd name="T4" fmla="*/ 138 w 795"/>
                <a:gd name="T5" fmla="*/ 440 h 794"/>
                <a:gd name="T6" fmla="*/ 179 w 795"/>
                <a:gd name="T7" fmla="*/ 543 h 794"/>
                <a:gd name="T8" fmla="*/ 114 w 795"/>
                <a:gd name="T9" fmla="*/ 605 h 794"/>
                <a:gd name="T10" fmla="*/ 114 w 795"/>
                <a:gd name="T11" fmla="*/ 673 h 794"/>
                <a:gd name="T12" fmla="*/ 114 w 795"/>
                <a:gd name="T13" fmla="*/ 673 h 794"/>
                <a:gd name="T14" fmla="*/ 182 w 795"/>
                <a:gd name="T15" fmla="*/ 673 h 794"/>
                <a:gd name="T16" fmla="*/ 244 w 795"/>
                <a:gd name="T17" fmla="*/ 611 h 794"/>
                <a:gd name="T18" fmla="*/ 344 w 795"/>
                <a:gd name="T19" fmla="*/ 652 h 794"/>
                <a:gd name="T20" fmla="*/ 344 w 795"/>
                <a:gd name="T21" fmla="*/ 745 h 794"/>
                <a:gd name="T22" fmla="*/ 392 w 795"/>
                <a:gd name="T23" fmla="*/ 793 h 794"/>
                <a:gd name="T24" fmla="*/ 392 w 795"/>
                <a:gd name="T25" fmla="*/ 793 h 794"/>
                <a:gd name="T26" fmla="*/ 440 w 795"/>
                <a:gd name="T27" fmla="*/ 745 h 794"/>
                <a:gd name="T28" fmla="*/ 440 w 795"/>
                <a:gd name="T29" fmla="*/ 656 h 794"/>
                <a:gd name="T30" fmla="*/ 543 w 795"/>
                <a:gd name="T31" fmla="*/ 615 h 794"/>
                <a:gd name="T32" fmla="*/ 605 w 795"/>
                <a:gd name="T33" fmla="*/ 680 h 794"/>
                <a:gd name="T34" fmla="*/ 674 w 795"/>
                <a:gd name="T35" fmla="*/ 680 h 794"/>
                <a:gd name="T36" fmla="*/ 674 w 795"/>
                <a:gd name="T37" fmla="*/ 680 h 794"/>
                <a:gd name="T38" fmla="*/ 674 w 795"/>
                <a:gd name="T39" fmla="*/ 611 h 794"/>
                <a:gd name="T40" fmla="*/ 612 w 795"/>
                <a:gd name="T41" fmla="*/ 550 h 794"/>
                <a:gd name="T42" fmla="*/ 653 w 795"/>
                <a:gd name="T43" fmla="*/ 451 h 794"/>
                <a:gd name="T44" fmla="*/ 743 w 795"/>
                <a:gd name="T45" fmla="*/ 451 h 794"/>
                <a:gd name="T46" fmla="*/ 794 w 795"/>
                <a:gd name="T47" fmla="*/ 402 h 794"/>
                <a:gd name="T48" fmla="*/ 794 w 795"/>
                <a:gd name="T49" fmla="*/ 402 h 794"/>
                <a:gd name="T50" fmla="*/ 746 w 795"/>
                <a:gd name="T51" fmla="*/ 354 h 794"/>
                <a:gd name="T52" fmla="*/ 657 w 795"/>
                <a:gd name="T53" fmla="*/ 354 h 794"/>
                <a:gd name="T54" fmla="*/ 616 w 795"/>
                <a:gd name="T55" fmla="*/ 251 h 794"/>
                <a:gd name="T56" fmla="*/ 681 w 795"/>
                <a:gd name="T57" fmla="*/ 189 h 794"/>
                <a:gd name="T58" fmla="*/ 681 w 795"/>
                <a:gd name="T59" fmla="*/ 121 h 794"/>
                <a:gd name="T60" fmla="*/ 681 w 795"/>
                <a:gd name="T61" fmla="*/ 121 h 794"/>
                <a:gd name="T62" fmla="*/ 612 w 795"/>
                <a:gd name="T63" fmla="*/ 121 h 794"/>
                <a:gd name="T64" fmla="*/ 550 w 795"/>
                <a:gd name="T65" fmla="*/ 182 h 794"/>
                <a:gd name="T66" fmla="*/ 447 w 795"/>
                <a:gd name="T67" fmla="*/ 141 h 794"/>
                <a:gd name="T68" fmla="*/ 451 w 795"/>
                <a:gd name="T69" fmla="*/ 52 h 794"/>
                <a:gd name="T70" fmla="*/ 402 w 795"/>
                <a:gd name="T71" fmla="*/ 0 h 794"/>
                <a:gd name="T72" fmla="*/ 402 w 795"/>
                <a:gd name="T73" fmla="*/ 0 h 794"/>
                <a:gd name="T74" fmla="*/ 354 w 795"/>
                <a:gd name="T75" fmla="*/ 48 h 794"/>
                <a:gd name="T76" fmla="*/ 354 w 795"/>
                <a:gd name="T77" fmla="*/ 138 h 794"/>
                <a:gd name="T78" fmla="*/ 251 w 795"/>
                <a:gd name="T79" fmla="*/ 179 h 794"/>
                <a:gd name="T80" fmla="*/ 189 w 795"/>
                <a:gd name="T81" fmla="*/ 114 h 794"/>
                <a:gd name="T82" fmla="*/ 120 w 795"/>
                <a:gd name="T83" fmla="*/ 114 h 794"/>
                <a:gd name="T84" fmla="*/ 120 w 795"/>
                <a:gd name="T85" fmla="*/ 114 h 794"/>
                <a:gd name="T86" fmla="*/ 120 w 795"/>
                <a:gd name="T87" fmla="*/ 182 h 794"/>
                <a:gd name="T88" fmla="*/ 182 w 795"/>
                <a:gd name="T89" fmla="*/ 248 h 794"/>
                <a:gd name="T90" fmla="*/ 141 w 795"/>
                <a:gd name="T91" fmla="*/ 347 h 794"/>
                <a:gd name="T92" fmla="*/ 48 w 795"/>
                <a:gd name="T93" fmla="*/ 344 h 794"/>
                <a:gd name="T94" fmla="*/ 0 w 795"/>
                <a:gd name="T95" fmla="*/ 392 h 794"/>
                <a:gd name="T96" fmla="*/ 0 w 795"/>
                <a:gd name="T97" fmla="*/ 392 h 794"/>
                <a:gd name="T98" fmla="*/ 48 w 795"/>
                <a:gd name="T99" fmla="*/ 44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5" h="794">
                  <a:moveTo>
                    <a:pt x="48" y="440"/>
                  </a:moveTo>
                  <a:lnTo>
                    <a:pt x="48" y="440"/>
                  </a:lnTo>
                  <a:cubicBezTo>
                    <a:pt x="138" y="440"/>
                    <a:pt x="138" y="440"/>
                    <a:pt x="138" y="440"/>
                  </a:cubicBezTo>
                  <a:cubicBezTo>
                    <a:pt x="144" y="478"/>
                    <a:pt x="158" y="512"/>
                    <a:pt x="179" y="543"/>
                  </a:cubicBezTo>
                  <a:cubicBezTo>
                    <a:pt x="114" y="605"/>
                    <a:pt x="114" y="605"/>
                    <a:pt x="114" y="605"/>
                  </a:cubicBezTo>
                  <a:cubicBezTo>
                    <a:pt x="96" y="625"/>
                    <a:pt x="96" y="652"/>
                    <a:pt x="114" y="673"/>
                  </a:cubicBezTo>
                  <a:lnTo>
                    <a:pt x="114" y="673"/>
                  </a:lnTo>
                  <a:cubicBezTo>
                    <a:pt x="131" y="690"/>
                    <a:pt x="162" y="690"/>
                    <a:pt x="182" y="673"/>
                  </a:cubicBezTo>
                  <a:cubicBezTo>
                    <a:pt x="244" y="611"/>
                    <a:pt x="244" y="611"/>
                    <a:pt x="244" y="611"/>
                  </a:cubicBezTo>
                  <a:cubicBezTo>
                    <a:pt x="275" y="632"/>
                    <a:pt x="309" y="646"/>
                    <a:pt x="344" y="652"/>
                  </a:cubicBezTo>
                  <a:cubicBezTo>
                    <a:pt x="344" y="745"/>
                    <a:pt x="344" y="745"/>
                    <a:pt x="344" y="745"/>
                  </a:cubicBezTo>
                  <a:cubicBezTo>
                    <a:pt x="344" y="769"/>
                    <a:pt x="364" y="793"/>
                    <a:pt x="392" y="793"/>
                  </a:cubicBezTo>
                  <a:lnTo>
                    <a:pt x="392" y="793"/>
                  </a:lnTo>
                  <a:cubicBezTo>
                    <a:pt x="419" y="793"/>
                    <a:pt x="440" y="773"/>
                    <a:pt x="440" y="745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78" y="649"/>
                    <a:pt x="512" y="635"/>
                    <a:pt x="543" y="615"/>
                  </a:cubicBezTo>
                  <a:cubicBezTo>
                    <a:pt x="605" y="680"/>
                    <a:pt x="605" y="680"/>
                    <a:pt x="605" y="680"/>
                  </a:cubicBezTo>
                  <a:cubicBezTo>
                    <a:pt x="622" y="697"/>
                    <a:pt x="653" y="701"/>
                    <a:pt x="674" y="680"/>
                  </a:cubicBezTo>
                  <a:lnTo>
                    <a:pt x="674" y="680"/>
                  </a:lnTo>
                  <a:cubicBezTo>
                    <a:pt x="691" y="663"/>
                    <a:pt x="691" y="632"/>
                    <a:pt x="674" y="611"/>
                  </a:cubicBezTo>
                  <a:cubicBezTo>
                    <a:pt x="612" y="550"/>
                    <a:pt x="612" y="550"/>
                    <a:pt x="612" y="550"/>
                  </a:cubicBezTo>
                  <a:cubicBezTo>
                    <a:pt x="633" y="519"/>
                    <a:pt x="646" y="485"/>
                    <a:pt x="653" y="451"/>
                  </a:cubicBezTo>
                  <a:cubicBezTo>
                    <a:pt x="743" y="451"/>
                    <a:pt x="743" y="451"/>
                    <a:pt x="743" y="451"/>
                  </a:cubicBezTo>
                  <a:cubicBezTo>
                    <a:pt x="770" y="451"/>
                    <a:pt x="794" y="430"/>
                    <a:pt x="794" y="402"/>
                  </a:cubicBezTo>
                  <a:lnTo>
                    <a:pt x="794" y="402"/>
                  </a:lnTo>
                  <a:cubicBezTo>
                    <a:pt x="794" y="375"/>
                    <a:pt x="770" y="354"/>
                    <a:pt x="746" y="354"/>
                  </a:cubicBezTo>
                  <a:cubicBezTo>
                    <a:pt x="657" y="354"/>
                    <a:pt x="657" y="354"/>
                    <a:pt x="657" y="354"/>
                  </a:cubicBezTo>
                  <a:cubicBezTo>
                    <a:pt x="650" y="316"/>
                    <a:pt x="636" y="282"/>
                    <a:pt x="616" y="251"/>
                  </a:cubicBezTo>
                  <a:cubicBezTo>
                    <a:pt x="681" y="189"/>
                    <a:pt x="681" y="189"/>
                    <a:pt x="681" y="189"/>
                  </a:cubicBezTo>
                  <a:cubicBezTo>
                    <a:pt x="698" y="172"/>
                    <a:pt x="698" y="141"/>
                    <a:pt x="681" y="121"/>
                  </a:cubicBezTo>
                  <a:lnTo>
                    <a:pt x="681" y="121"/>
                  </a:lnTo>
                  <a:cubicBezTo>
                    <a:pt x="664" y="103"/>
                    <a:pt x="633" y="103"/>
                    <a:pt x="612" y="121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19" y="162"/>
                    <a:pt x="485" y="148"/>
                    <a:pt x="447" y="141"/>
                  </a:cubicBezTo>
                  <a:cubicBezTo>
                    <a:pt x="451" y="52"/>
                    <a:pt x="451" y="52"/>
                    <a:pt x="451" y="52"/>
                  </a:cubicBezTo>
                  <a:cubicBezTo>
                    <a:pt x="451" y="24"/>
                    <a:pt x="430" y="4"/>
                    <a:pt x="402" y="0"/>
                  </a:cubicBezTo>
                  <a:lnTo>
                    <a:pt x="402" y="0"/>
                  </a:lnTo>
                  <a:cubicBezTo>
                    <a:pt x="375" y="0"/>
                    <a:pt x="354" y="24"/>
                    <a:pt x="354" y="48"/>
                  </a:cubicBezTo>
                  <a:cubicBezTo>
                    <a:pt x="354" y="138"/>
                    <a:pt x="354" y="138"/>
                    <a:pt x="354" y="138"/>
                  </a:cubicBezTo>
                  <a:cubicBezTo>
                    <a:pt x="316" y="145"/>
                    <a:pt x="282" y="158"/>
                    <a:pt x="251" y="179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2" y="96"/>
                    <a:pt x="141" y="96"/>
                    <a:pt x="120" y="114"/>
                  </a:cubicBezTo>
                  <a:lnTo>
                    <a:pt x="120" y="114"/>
                  </a:lnTo>
                  <a:cubicBezTo>
                    <a:pt x="103" y="134"/>
                    <a:pt x="103" y="162"/>
                    <a:pt x="120" y="182"/>
                  </a:cubicBezTo>
                  <a:cubicBezTo>
                    <a:pt x="182" y="248"/>
                    <a:pt x="182" y="248"/>
                    <a:pt x="182" y="248"/>
                  </a:cubicBezTo>
                  <a:cubicBezTo>
                    <a:pt x="162" y="275"/>
                    <a:pt x="148" y="310"/>
                    <a:pt x="141" y="347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24" y="344"/>
                    <a:pt x="0" y="365"/>
                    <a:pt x="0" y="392"/>
                  </a:cubicBezTo>
                  <a:lnTo>
                    <a:pt x="0" y="392"/>
                  </a:lnTo>
                  <a:cubicBezTo>
                    <a:pt x="0" y="420"/>
                    <a:pt x="24" y="440"/>
                    <a:pt x="48" y="44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BF1C4CC-7B34-3543-AFBB-AC8C56E02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70414" y="23366256"/>
              <a:ext cx="1771100" cy="1771100"/>
            </a:xfrm>
            <a:custGeom>
              <a:avLst/>
              <a:gdLst>
                <a:gd name="T0" fmla="*/ 38 w 640"/>
                <a:gd name="T1" fmla="*/ 354 h 641"/>
                <a:gd name="T2" fmla="*/ 38 w 640"/>
                <a:gd name="T3" fmla="*/ 354 h 641"/>
                <a:gd name="T4" fmla="*/ 110 w 640"/>
                <a:gd name="T5" fmla="*/ 354 h 641"/>
                <a:gd name="T6" fmla="*/ 144 w 640"/>
                <a:gd name="T7" fmla="*/ 437 h 641"/>
                <a:gd name="T8" fmla="*/ 93 w 640"/>
                <a:gd name="T9" fmla="*/ 488 h 641"/>
                <a:gd name="T10" fmla="*/ 89 w 640"/>
                <a:gd name="T11" fmla="*/ 543 h 641"/>
                <a:gd name="T12" fmla="*/ 93 w 640"/>
                <a:gd name="T13" fmla="*/ 543 h 641"/>
                <a:gd name="T14" fmla="*/ 144 w 640"/>
                <a:gd name="T15" fmla="*/ 543 h 641"/>
                <a:gd name="T16" fmla="*/ 196 w 640"/>
                <a:gd name="T17" fmla="*/ 492 h 641"/>
                <a:gd name="T18" fmla="*/ 279 w 640"/>
                <a:gd name="T19" fmla="*/ 526 h 641"/>
                <a:gd name="T20" fmla="*/ 279 w 640"/>
                <a:gd name="T21" fmla="*/ 598 h 641"/>
                <a:gd name="T22" fmla="*/ 316 w 640"/>
                <a:gd name="T23" fmla="*/ 640 h 641"/>
                <a:gd name="T24" fmla="*/ 316 w 640"/>
                <a:gd name="T25" fmla="*/ 640 h 641"/>
                <a:gd name="T26" fmla="*/ 354 w 640"/>
                <a:gd name="T27" fmla="*/ 602 h 641"/>
                <a:gd name="T28" fmla="*/ 354 w 640"/>
                <a:gd name="T29" fmla="*/ 530 h 641"/>
                <a:gd name="T30" fmla="*/ 437 w 640"/>
                <a:gd name="T31" fmla="*/ 495 h 641"/>
                <a:gd name="T32" fmla="*/ 488 w 640"/>
                <a:gd name="T33" fmla="*/ 547 h 641"/>
                <a:gd name="T34" fmla="*/ 543 w 640"/>
                <a:gd name="T35" fmla="*/ 550 h 641"/>
                <a:gd name="T36" fmla="*/ 543 w 640"/>
                <a:gd name="T37" fmla="*/ 547 h 641"/>
                <a:gd name="T38" fmla="*/ 543 w 640"/>
                <a:gd name="T39" fmla="*/ 495 h 641"/>
                <a:gd name="T40" fmla="*/ 492 w 640"/>
                <a:gd name="T41" fmla="*/ 440 h 641"/>
                <a:gd name="T42" fmla="*/ 526 w 640"/>
                <a:gd name="T43" fmla="*/ 361 h 641"/>
                <a:gd name="T44" fmla="*/ 602 w 640"/>
                <a:gd name="T45" fmla="*/ 361 h 641"/>
                <a:gd name="T46" fmla="*/ 639 w 640"/>
                <a:gd name="T47" fmla="*/ 323 h 641"/>
                <a:gd name="T48" fmla="*/ 639 w 640"/>
                <a:gd name="T49" fmla="*/ 323 h 641"/>
                <a:gd name="T50" fmla="*/ 602 w 640"/>
                <a:gd name="T51" fmla="*/ 286 h 641"/>
                <a:gd name="T52" fmla="*/ 529 w 640"/>
                <a:gd name="T53" fmla="*/ 286 h 641"/>
                <a:gd name="T54" fmla="*/ 495 w 640"/>
                <a:gd name="T55" fmla="*/ 203 h 641"/>
                <a:gd name="T56" fmla="*/ 547 w 640"/>
                <a:gd name="T57" fmla="*/ 152 h 641"/>
                <a:gd name="T58" fmla="*/ 550 w 640"/>
                <a:gd name="T59" fmla="*/ 96 h 641"/>
                <a:gd name="T60" fmla="*/ 550 w 640"/>
                <a:gd name="T61" fmla="*/ 96 h 641"/>
                <a:gd name="T62" fmla="*/ 495 w 640"/>
                <a:gd name="T63" fmla="*/ 96 h 641"/>
                <a:gd name="T64" fmla="*/ 444 w 640"/>
                <a:gd name="T65" fmla="*/ 148 h 641"/>
                <a:gd name="T66" fmla="*/ 361 w 640"/>
                <a:gd name="T67" fmla="*/ 114 h 641"/>
                <a:gd name="T68" fmla="*/ 361 w 640"/>
                <a:gd name="T69" fmla="*/ 38 h 641"/>
                <a:gd name="T70" fmla="*/ 323 w 640"/>
                <a:gd name="T71" fmla="*/ 0 h 641"/>
                <a:gd name="T72" fmla="*/ 323 w 640"/>
                <a:gd name="T73" fmla="*/ 0 h 641"/>
                <a:gd name="T74" fmla="*/ 285 w 640"/>
                <a:gd name="T75" fmla="*/ 38 h 641"/>
                <a:gd name="T76" fmla="*/ 285 w 640"/>
                <a:gd name="T77" fmla="*/ 110 h 641"/>
                <a:gd name="T78" fmla="*/ 203 w 640"/>
                <a:gd name="T79" fmla="*/ 145 h 641"/>
                <a:gd name="T80" fmla="*/ 151 w 640"/>
                <a:gd name="T81" fmla="*/ 90 h 641"/>
                <a:gd name="T82" fmla="*/ 96 w 640"/>
                <a:gd name="T83" fmla="*/ 90 h 641"/>
                <a:gd name="T84" fmla="*/ 96 w 640"/>
                <a:gd name="T85" fmla="*/ 90 h 641"/>
                <a:gd name="T86" fmla="*/ 96 w 640"/>
                <a:gd name="T87" fmla="*/ 145 h 641"/>
                <a:gd name="T88" fmla="*/ 148 w 640"/>
                <a:gd name="T89" fmla="*/ 196 h 641"/>
                <a:gd name="T90" fmla="*/ 114 w 640"/>
                <a:gd name="T91" fmla="*/ 279 h 641"/>
                <a:gd name="T92" fmla="*/ 41 w 640"/>
                <a:gd name="T93" fmla="*/ 279 h 641"/>
                <a:gd name="T94" fmla="*/ 0 w 640"/>
                <a:gd name="T95" fmla="*/ 317 h 641"/>
                <a:gd name="T96" fmla="*/ 0 w 640"/>
                <a:gd name="T97" fmla="*/ 317 h 641"/>
                <a:gd name="T98" fmla="*/ 38 w 640"/>
                <a:gd name="T99" fmla="*/ 35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0" h="641">
                  <a:moveTo>
                    <a:pt x="38" y="354"/>
                  </a:moveTo>
                  <a:lnTo>
                    <a:pt x="38" y="354"/>
                  </a:lnTo>
                  <a:cubicBezTo>
                    <a:pt x="110" y="354"/>
                    <a:pt x="110" y="354"/>
                    <a:pt x="110" y="354"/>
                  </a:cubicBezTo>
                  <a:cubicBezTo>
                    <a:pt x="117" y="385"/>
                    <a:pt x="127" y="413"/>
                    <a:pt x="144" y="437"/>
                  </a:cubicBezTo>
                  <a:cubicBezTo>
                    <a:pt x="93" y="488"/>
                    <a:pt x="93" y="488"/>
                    <a:pt x="93" y="488"/>
                  </a:cubicBezTo>
                  <a:cubicBezTo>
                    <a:pt x="76" y="502"/>
                    <a:pt x="76" y="526"/>
                    <a:pt x="89" y="543"/>
                  </a:cubicBezTo>
                  <a:cubicBezTo>
                    <a:pt x="89" y="543"/>
                    <a:pt x="89" y="543"/>
                    <a:pt x="93" y="543"/>
                  </a:cubicBezTo>
                  <a:cubicBezTo>
                    <a:pt x="107" y="557"/>
                    <a:pt x="131" y="557"/>
                    <a:pt x="144" y="543"/>
                  </a:cubicBezTo>
                  <a:cubicBezTo>
                    <a:pt x="196" y="492"/>
                    <a:pt x="196" y="492"/>
                    <a:pt x="196" y="492"/>
                  </a:cubicBezTo>
                  <a:cubicBezTo>
                    <a:pt x="220" y="509"/>
                    <a:pt x="248" y="523"/>
                    <a:pt x="279" y="526"/>
                  </a:cubicBezTo>
                  <a:cubicBezTo>
                    <a:pt x="279" y="598"/>
                    <a:pt x="279" y="598"/>
                    <a:pt x="279" y="598"/>
                  </a:cubicBezTo>
                  <a:cubicBezTo>
                    <a:pt x="279" y="623"/>
                    <a:pt x="296" y="640"/>
                    <a:pt x="316" y="640"/>
                  </a:cubicBezTo>
                  <a:lnTo>
                    <a:pt x="316" y="640"/>
                  </a:lnTo>
                  <a:cubicBezTo>
                    <a:pt x="337" y="640"/>
                    <a:pt x="354" y="623"/>
                    <a:pt x="354" y="602"/>
                  </a:cubicBezTo>
                  <a:cubicBezTo>
                    <a:pt x="354" y="530"/>
                    <a:pt x="354" y="530"/>
                    <a:pt x="354" y="530"/>
                  </a:cubicBezTo>
                  <a:cubicBezTo>
                    <a:pt x="385" y="523"/>
                    <a:pt x="413" y="513"/>
                    <a:pt x="437" y="495"/>
                  </a:cubicBezTo>
                  <a:cubicBezTo>
                    <a:pt x="488" y="547"/>
                    <a:pt x="488" y="547"/>
                    <a:pt x="488" y="547"/>
                  </a:cubicBezTo>
                  <a:cubicBezTo>
                    <a:pt x="502" y="564"/>
                    <a:pt x="526" y="564"/>
                    <a:pt x="543" y="550"/>
                  </a:cubicBezTo>
                  <a:lnTo>
                    <a:pt x="543" y="547"/>
                  </a:lnTo>
                  <a:cubicBezTo>
                    <a:pt x="557" y="533"/>
                    <a:pt x="557" y="509"/>
                    <a:pt x="543" y="495"/>
                  </a:cubicBezTo>
                  <a:cubicBezTo>
                    <a:pt x="492" y="440"/>
                    <a:pt x="492" y="440"/>
                    <a:pt x="492" y="440"/>
                  </a:cubicBezTo>
                  <a:cubicBezTo>
                    <a:pt x="509" y="420"/>
                    <a:pt x="523" y="392"/>
                    <a:pt x="526" y="361"/>
                  </a:cubicBezTo>
                  <a:cubicBezTo>
                    <a:pt x="602" y="361"/>
                    <a:pt x="602" y="361"/>
                    <a:pt x="602" y="361"/>
                  </a:cubicBezTo>
                  <a:cubicBezTo>
                    <a:pt x="622" y="361"/>
                    <a:pt x="639" y="344"/>
                    <a:pt x="639" y="323"/>
                  </a:cubicBezTo>
                  <a:lnTo>
                    <a:pt x="639" y="323"/>
                  </a:lnTo>
                  <a:cubicBezTo>
                    <a:pt x="639" y="303"/>
                    <a:pt x="622" y="286"/>
                    <a:pt x="602" y="286"/>
                  </a:cubicBezTo>
                  <a:cubicBezTo>
                    <a:pt x="529" y="286"/>
                    <a:pt x="529" y="286"/>
                    <a:pt x="529" y="286"/>
                  </a:cubicBezTo>
                  <a:cubicBezTo>
                    <a:pt x="523" y="255"/>
                    <a:pt x="512" y="227"/>
                    <a:pt x="495" y="203"/>
                  </a:cubicBezTo>
                  <a:cubicBezTo>
                    <a:pt x="547" y="152"/>
                    <a:pt x="547" y="152"/>
                    <a:pt x="547" y="152"/>
                  </a:cubicBezTo>
                  <a:cubicBezTo>
                    <a:pt x="564" y="138"/>
                    <a:pt x="564" y="114"/>
                    <a:pt x="550" y="96"/>
                  </a:cubicBezTo>
                  <a:lnTo>
                    <a:pt x="550" y="96"/>
                  </a:lnTo>
                  <a:cubicBezTo>
                    <a:pt x="533" y="83"/>
                    <a:pt x="509" y="83"/>
                    <a:pt x="495" y="96"/>
                  </a:cubicBezTo>
                  <a:cubicBezTo>
                    <a:pt x="444" y="148"/>
                    <a:pt x="444" y="148"/>
                    <a:pt x="444" y="148"/>
                  </a:cubicBezTo>
                  <a:cubicBezTo>
                    <a:pt x="419" y="131"/>
                    <a:pt x="392" y="117"/>
                    <a:pt x="361" y="114"/>
                  </a:cubicBezTo>
                  <a:cubicBezTo>
                    <a:pt x="361" y="38"/>
                    <a:pt x="361" y="38"/>
                    <a:pt x="361" y="38"/>
                  </a:cubicBezTo>
                  <a:cubicBezTo>
                    <a:pt x="364" y="18"/>
                    <a:pt x="347" y="0"/>
                    <a:pt x="323" y="0"/>
                  </a:cubicBezTo>
                  <a:lnTo>
                    <a:pt x="323" y="0"/>
                  </a:lnTo>
                  <a:cubicBezTo>
                    <a:pt x="303" y="0"/>
                    <a:pt x="285" y="18"/>
                    <a:pt x="285" y="38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54" y="117"/>
                    <a:pt x="227" y="128"/>
                    <a:pt x="203" y="145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38" y="76"/>
                    <a:pt x="114" y="76"/>
                    <a:pt x="96" y="90"/>
                  </a:cubicBezTo>
                  <a:lnTo>
                    <a:pt x="96" y="90"/>
                  </a:lnTo>
                  <a:cubicBezTo>
                    <a:pt x="83" y="107"/>
                    <a:pt x="83" y="131"/>
                    <a:pt x="96" y="145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31" y="220"/>
                    <a:pt x="117" y="248"/>
                    <a:pt x="114" y="279"/>
                  </a:cubicBezTo>
                  <a:cubicBezTo>
                    <a:pt x="41" y="279"/>
                    <a:pt x="41" y="279"/>
                    <a:pt x="41" y="279"/>
                  </a:cubicBezTo>
                  <a:cubicBezTo>
                    <a:pt x="17" y="275"/>
                    <a:pt x="0" y="293"/>
                    <a:pt x="0" y="317"/>
                  </a:cubicBezTo>
                  <a:lnTo>
                    <a:pt x="0" y="317"/>
                  </a:lnTo>
                  <a:cubicBezTo>
                    <a:pt x="0" y="337"/>
                    <a:pt x="17" y="354"/>
                    <a:pt x="38" y="35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9D0308-47D4-0B47-A41F-00C3AB415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05468" y="26468728"/>
              <a:ext cx="1429088" cy="1429096"/>
            </a:xfrm>
            <a:custGeom>
              <a:avLst/>
              <a:gdLst>
                <a:gd name="T0" fmla="*/ 31 w 517"/>
                <a:gd name="T1" fmla="*/ 286 h 517"/>
                <a:gd name="T2" fmla="*/ 31 w 517"/>
                <a:gd name="T3" fmla="*/ 286 h 517"/>
                <a:gd name="T4" fmla="*/ 90 w 517"/>
                <a:gd name="T5" fmla="*/ 289 h 517"/>
                <a:gd name="T6" fmla="*/ 117 w 517"/>
                <a:gd name="T7" fmla="*/ 355 h 517"/>
                <a:gd name="T8" fmla="*/ 72 w 517"/>
                <a:gd name="T9" fmla="*/ 396 h 517"/>
                <a:gd name="T10" fmla="*/ 72 w 517"/>
                <a:gd name="T11" fmla="*/ 437 h 517"/>
                <a:gd name="T12" fmla="*/ 72 w 517"/>
                <a:gd name="T13" fmla="*/ 441 h 517"/>
                <a:gd name="T14" fmla="*/ 117 w 517"/>
                <a:gd name="T15" fmla="*/ 441 h 517"/>
                <a:gd name="T16" fmla="*/ 158 w 517"/>
                <a:gd name="T17" fmla="*/ 399 h 517"/>
                <a:gd name="T18" fmla="*/ 224 w 517"/>
                <a:gd name="T19" fmla="*/ 427 h 517"/>
                <a:gd name="T20" fmla="*/ 224 w 517"/>
                <a:gd name="T21" fmla="*/ 485 h 517"/>
                <a:gd name="T22" fmla="*/ 255 w 517"/>
                <a:gd name="T23" fmla="*/ 516 h 517"/>
                <a:gd name="T24" fmla="*/ 255 w 517"/>
                <a:gd name="T25" fmla="*/ 516 h 517"/>
                <a:gd name="T26" fmla="*/ 286 w 517"/>
                <a:gd name="T27" fmla="*/ 485 h 517"/>
                <a:gd name="T28" fmla="*/ 286 w 517"/>
                <a:gd name="T29" fmla="*/ 427 h 517"/>
                <a:gd name="T30" fmla="*/ 351 w 517"/>
                <a:gd name="T31" fmla="*/ 403 h 517"/>
                <a:gd name="T32" fmla="*/ 392 w 517"/>
                <a:gd name="T33" fmla="*/ 444 h 517"/>
                <a:gd name="T34" fmla="*/ 437 w 517"/>
                <a:gd name="T35" fmla="*/ 444 h 517"/>
                <a:gd name="T36" fmla="*/ 437 w 517"/>
                <a:gd name="T37" fmla="*/ 444 h 517"/>
                <a:gd name="T38" fmla="*/ 437 w 517"/>
                <a:gd name="T39" fmla="*/ 399 h 517"/>
                <a:gd name="T40" fmla="*/ 396 w 517"/>
                <a:gd name="T41" fmla="*/ 358 h 517"/>
                <a:gd name="T42" fmla="*/ 423 w 517"/>
                <a:gd name="T43" fmla="*/ 293 h 517"/>
                <a:gd name="T44" fmla="*/ 482 w 517"/>
                <a:gd name="T45" fmla="*/ 293 h 517"/>
                <a:gd name="T46" fmla="*/ 516 w 517"/>
                <a:gd name="T47" fmla="*/ 262 h 517"/>
                <a:gd name="T48" fmla="*/ 516 w 517"/>
                <a:gd name="T49" fmla="*/ 262 h 517"/>
                <a:gd name="T50" fmla="*/ 485 w 517"/>
                <a:gd name="T51" fmla="*/ 231 h 517"/>
                <a:gd name="T52" fmla="*/ 427 w 517"/>
                <a:gd name="T53" fmla="*/ 231 h 517"/>
                <a:gd name="T54" fmla="*/ 399 w 517"/>
                <a:gd name="T55" fmla="*/ 165 h 517"/>
                <a:gd name="T56" fmla="*/ 440 w 517"/>
                <a:gd name="T57" fmla="*/ 124 h 517"/>
                <a:gd name="T58" fmla="*/ 440 w 517"/>
                <a:gd name="T59" fmla="*/ 80 h 517"/>
                <a:gd name="T60" fmla="*/ 440 w 517"/>
                <a:gd name="T61" fmla="*/ 80 h 517"/>
                <a:gd name="T62" fmla="*/ 399 w 517"/>
                <a:gd name="T63" fmla="*/ 80 h 517"/>
                <a:gd name="T64" fmla="*/ 354 w 517"/>
                <a:gd name="T65" fmla="*/ 121 h 517"/>
                <a:gd name="T66" fmla="*/ 292 w 517"/>
                <a:gd name="T67" fmla="*/ 93 h 517"/>
                <a:gd name="T68" fmla="*/ 292 w 517"/>
                <a:gd name="T69" fmla="*/ 35 h 517"/>
                <a:gd name="T70" fmla="*/ 262 w 517"/>
                <a:gd name="T71" fmla="*/ 0 h 517"/>
                <a:gd name="T72" fmla="*/ 262 w 517"/>
                <a:gd name="T73" fmla="*/ 0 h 517"/>
                <a:gd name="T74" fmla="*/ 231 w 517"/>
                <a:gd name="T75" fmla="*/ 31 h 517"/>
                <a:gd name="T76" fmla="*/ 227 w 517"/>
                <a:gd name="T77" fmla="*/ 90 h 517"/>
                <a:gd name="T78" fmla="*/ 162 w 517"/>
                <a:gd name="T79" fmla="*/ 117 h 517"/>
                <a:gd name="T80" fmla="*/ 121 w 517"/>
                <a:gd name="T81" fmla="*/ 76 h 517"/>
                <a:gd name="T82" fmla="*/ 79 w 517"/>
                <a:gd name="T83" fmla="*/ 76 h 517"/>
                <a:gd name="T84" fmla="*/ 79 w 517"/>
                <a:gd name="T85" fmla="*/ 76 h 517"/>
                <a:gd name="T86" fmla="*/ 76 w 517"/>
                <a:gd name="T87" fmla="*/ 117 h 517"/>
                <a:gd name="T88" fmla="*/ 117 w 517"/>
                <a:gd name="T89" fmla="*/ 162 h 517"/>
                <a:gd name="T90" fmla="*/ 90 w 517"/>
                <a:gd name="T91" fmla="*/ 227 h 517"/>
                <a:gd name="T92" fmla="*/ 31 w 517"/>
                <a:gd name="T93" fmla="*/ 224 h 517"/>
                <a:gd name="T94" fmla="*/ 0 w 517"/>
                <a:gd name="T95" fmla="*/ 255 h 517"/>
                <a:gd name="T96" fmla="*/ 0 w 517"/>
                <a:gd name="T97" fmla="*/ 255 h 517"/>
                <a:gd name="T98" fmla="*/ 31 w 517"/>
                <a:gd name="T99" fmla="*/ 286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7" h="517">
                  <a:moveTo>
                    <a:pt x="31" y="286"/>
                  </a:moveTo>
                  <a:lnTo>
                    <a:pt x="31" y="286"/>
                  </a:lnTo>
                  <a:cubicBezTo>
                    <a:pt x="90" y="289"/>
                    <a:pt x="90" y="289"/>
                    <a:pt x="90" y="289"/>
                  </a:cubicBezTo>
                  <a:cubicBezTo>
                    <a:pt x="93" y="313"/>
                    <a:pt x="103" y="334"/>
                    <a:pt x="117" y="355"/>
                  </a:cubicBezTo>
                  <a:cubicBezTo>
                    <a:pt x="72" y="396"/>
                    <a:pt x="72" y="396"/>
                    <a:pt x="72" y="396"/>
                  </a:cubicBezTo>
                  <a:cubicBezTo>
                    <a:pt x="62" y="406"/>
                    <a:pt x="62" y="427"/>
                    <a:pt x="72" y="437"/>
                  </a:cubicBezTo>
                  <a:cubicBezTo>
                    <a:pt x="72" y="437"/>
                    <a:pt x="72" y="437"/>
                    <a:pt x="72" y="441"/>
                  </a:cubicBezTo>
                  <a:cubicBezTo>
                    <a:pt x="86" y="451"/>
                    <a:pt x="103" y="451"/>
                    <a:pt x="117" y="441"/>
                  </a:cubicBezTo>
                  <a:cubicBezTo>
                    <a:pt x="158" y="399"/>
                    <a:pt x="158" y="399"/>
                    <a:pt x="158" y="399"/>
                  </a:cubicBezTo>
                  <a:cubicBezTo>
                    <a:pt x="179" y="413"/>
                    <a:pt x="200" y="423"/>
                    <a:pt x="224" y="427"/>
                  </a:cubicBezTo>
                  <a:cubicBezTo>
                    <a:pt x="224" y="485"/>
                    <a:pt x="224" y="485"/>
                    <a:pt x="224" y="485"/>
                  </a:cubicBezTo>
                  <a:cubicBezTo>
                    <a:pt x="224" y="502"/>
                    <a:pt x="237" y="516"/>
                    <a:pt x="255" y="516"/>
                  </a:cubicBezTo>
                  <a:lnTo>
                    <a:pt x="255" y="516"/>
                  </a:lnTo>
                  <a:cubicBezTo>
                    <a:pt x="272" y="516"/>
                    <a:pt x="286" y="502"/>
                    <a:pt x="286" y="485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10" y="423"/>
                    <a:pt x="334" y="413"/>
                    <a:pt x="351" y="403"/>
                  </a:cubicBezTo>
                  <a:cubicBezTo>
                    <a:pt x="392" y="444"/>
                    <a:pt x="392" y="444"/>
                    <a:pt x="392" y="444"/>
                  </a:cubicBezTo>
                  <a:cubicBezTo>
                    <a:pt x="406" y="454"/>
                    <a:pt x="423" y="454"/>
                    <a:pt x="437" y="444"/>
                  </a:cubicBezTo>
                  <a:lnTo>
                    <a:pt x="437" y="444"/>
                  </a:lnTo>
                  <a:cubicBezTo>
                    <a:pt x="451" y="430"/>
                    <a:pt x="451" y="413"/>
                    <a:pt x="437" y="399"/>
                  </a:cubicBezTo>
                  <a:cubicBezTo>
                    <a:pt x="396" y="358"/>
                    <a:pt x="396" y="358"/>
                    <a:pt x="396" y="358"/>
                  </a:cubicBezTo>
                  <a:cubicBezTo>
                    <a:pt x="409" y="337"/>
                    <a:pt x="420" y="317"/>
                    <a:pt x="423" y="293"/>
                  </a:cubicBezTo>
                  <a:cubicBezTo>
                    <a:pt x="482" y="293"/>
                    <a:pt x="482" y="293"/>
                    <a:pt x="482" y="293"/>
                  </a:cubicBezTo>
                  <a:cubicBezTo>
                    <a:pt x="499" y="293"/>
                    <a:pt x="513" y="279"/>
                    <a:pt x="516" y="262"/>
                  </a:cubicBezTo>
                  <a:lnTo>
                    <a:pt x="516" y="262"/>
                  </a:lnTo>
                  <a:cubicBezTo>
                    <a:pt x="516" y="245"/>
                    <a:pt x="502" y="231"/>
                    <a:pt x="485" y="231"/>
                  </a:cubicBezTo>
                  <a:cubicBezTo>
                    <a:pt x="427" y="231"/>
                    <a:pt x="427" y="231"/>
                    <a:pt x="427" y="231"/>
                  </a:cubicBezTo>
                  <a:cubicBezTo>
                    <a:pt x="420" y="207"/>
                    <a:pt x="413" y="183"/>
                    <a:pt x="399" y="165"/>
                  </a:cubicBezTo>
                  <a:cubicBezTo>
                    <a:pt x="440" y="124"/>
                    <a:pt x="440" y="124"/>
                    <a:pt x="440" y="124"/>
                  </a:cubicBezTo>
                  <a:cubicBezTo>
                    <a:pt x="454" y="110"/>
                    <a:pt x="454" y="93"/>
                    <a:pt x="440" y="80"/>
                  </a:cubicBezTo>
                  <a:lnTo>
                    <a:pt x="440" y="80"/>
                  </a:lnTo>
                  <a:cubicBezTo>
                    <a:pt x="430" y="69"/>
                    <a:pt x="409" y="66"/>
                    <a:pt x="399" y="80"/>
                  </a:cubicBezTo>
                  <a:cubicBezTo>
                    <a:pt x="354" y="121"/>
                    <a:pt x="354" y="121"/>
                    <a:pt x="354" y="121"/>
                  </a:cubicBezTo>
                  <a:cubicBezTo>
                    <a:pt x="337" y="107"/>
                    <a:pt x="313" y="97"/>
                    <a:pt x="292" y="93"/>
                  </a:cubicBezTo>
                  <a:cubicBezTo>
                    <a:pt x="292" y="35"/>
                    <a:pt x="292" y="35"/>
                    <a:pt x="292" y="35"/>
                  </a:cubicBezTo>
                  <a:cubicBezTo>
                    <a:pt x="292" y="18"/>
                    <a:pt x="279" y="4"/>
                    <a:pt x="262" y="0"/>
                  </a:cubicBezTo>
                  <a:lnTo>
                    <a:pt x="262" y="0"/>
                  </a:lnTo>
                  <a:cubicBezTo>
                    <a:pt x="244" y="0"/>
                    <a:pt x="231" y="14"/>
                    <a:pt x="231" y="31"/>
                  </a:cubicBezTo>
                  <a:cubicBezTo>
                    <a:pt x="227" y="90"/>
                    <a:pt x="227" y="90"/>
                    <a:pt x="227" y="90"/>
                  </a:cubicBezTo>
                  <a:cubicBezTo>
                    <a:pt x="203" y="97"/>
                    <a:pt x="182" y="104"/>
                    <a:pt x="162" y="117"/>
                  </a:cubicBezTo>
                  <a:cubicBezTo>
                    <a:pt x="121" y="76"/>
                    <a:pt x="121" y="76"/>
                    <a:pt x="121" y="76"/>
                  </a:cubicBezTo>
                  <a:cubicBezTo>
                    <a:pt x="110" y="62"/>
                    <a:pt x="90" y="62"/>
                    <a:pt x="79" y="76"/>
                  </a:cubicBezTo>
                  <a:lnTo>
                    <a:pt x="79" y="76"/>
                  </a:lnTo>
                  <a:cubicBezTo>
                    <a:pt x="66" y="86"/>
                    <a:pt x="66" y="107"/>
                    <a:pt x="76" y="117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03" y="179"/>
                    <a:pt x="97" y="203"/>
                    <a:pt x="90" y="227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14" y="224"/>
                    <a:pt x="0" y="238"/>
                    <a:pt x="0" y="255"/>
                  </a:cubicBezTo>
                  <a:lnTo>
                    <a:pt x="0" y="255"/>
                  </a:lnTo>
                  <a:cubicBezTo>
                    <a:pt x="0" y="272"/>
                    <a:pt x="14" y="286"/>
                    <a:pt x="31" y="28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77316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KNOW HOW IT SPREADS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D707F0C-7DCC-E246-ABBF-470D01D5F108}"/>
              </a:ext>
            </a:extLst>
          </p:cNvPr>
          <p:cNvGrpSpPr/>
          <p:nvPr/>
        </p:nvGrpSpPr>
        <p:grpSpPr>
          <a:xfrm>
            <a:off x="7090111" y="6273240"/>
            <a:ext cx="9952892" cy="6125259"/>
            <a:chOff x="7090111" y="6273240"/>
            <a:chExt cx="9952892" cy="612525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4B45D1F-9FC6-C148-894A-AAD45E826D67}"/>
                </a:ext>
              </a:extLst>
            </p:cNvPr>
            <p:cNvSpPr/>
            <p:nvPr/>
          </p:nvSpPr>
          <p:spPr>
            <a:xfrm>
              <a:off x="15404913" y="10760409"/>
              <a:ext cx="1638090" cy="16380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5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C59028A-CFF8-9F49-8F3C-17D0B3F51B47}"/>
                </a:ext>
              </a:extLst>
            </p:cNvPr>
            <p:cNvSpPr/>
            <p:nvPr/>
          </p:nvSpPr>
          <p:spPr>
            <a:xfrm>
              <a:off x="7090111" y="10760409"/>
              <a:ext cx="1638090" cy="16380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66B0796-4C7D-4C40-95E7-CCE551689530}"/>
                </a:ext>
              </a:extLst>
            </p:cNvPr>
            <p:cNvSpPr/>
            <p:nvPr/>
          </p:nvSpPr>
          <p:spPr>
            <a:xfrm>
              <a:off x="8187106" y="7614610"/>
              <a:ext cx="1638090" cy="16380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330DBF7-F1F7-FC46-BBC6-6624242384D1}"/>
                </a:ext>
              </a:extLst>
            </p:cNvPr>
            <p:cNvSpPr/>
            <p:nvPr/>
          </p:nvSpPr>
          <p:spPr>
            <a:xfrm>
              <a:off x="14307919" y="7614610"/>
              <a:ext cx="1638090" cy="16380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D917C3A-4D80-1B4A-931D-977C194D3C30}"/>
                </a:ext>
              </a:extLst>
            </p:cNvPr>
            <p:cNvSpPr/>
            <p:nvPr/>
          </p:nvSpPr>
          <p:spPr>
            <a:xfrm>
              <a:off x="11247512" y="6273240"/>
              <a:ext cx="1638090" cy="16380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49C966A-2A49-8C45-9BF9-3BC2269E299E}"/>
                </a:ext>
              </a:extLst>
            </p:cNvPr>
            <p:cNvGrpSpPr/>
            <p:nvPr/>
          </p:nvGrpSpPr>
          <p:grpSpPr>
            <a:xfrm>
              <a:off x="9177237" y="9268974"/>
              <a:ext cx="903611" cy="2358614"/>
              <a:chOff x="9196950" y="7834036"/>
              <a:chExt cx="1055832" cy="2755942"/>
            </a:xfrm>
          </p:grpSpPr>
          <p:sp>
            <p:nvSpPr>
              <p:cNvPr id="137" name="Triangle 136">
                <a:extLst>
                  <a:ext uri="{FF2B5EF4-FFF2-40B4-BE49-F238E27FC236}">
                    <a16:creationId xmlns:a16="http://schemas.microsoft.com/office/drawing/2014/main" id="{493FE203-BE47-2441-AA36-82C867F05153}"/>
                  </a:ext>
                </a:extLst>
              </p:cNvPr>
              <p:cNvSpPr/>
              <p:nvPr/>
            </p:nvSpPr>
            <p:spPr>
              <a:xfrm rot="15918377">
                <a:off x="9173865" y="10278327"/>
                <a:ext cx="334736" cy="28856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riangle 137">
                <a:extLst>
                  <a:ext uri="{FF2B5EF4-FFF2-40B4-BE49-F238E27FC236}">
                    <a16:creationId xmlns:a16="http://schemas.microsoft.com/office/drawing/2014/main" id="{F0C9B330-EAEF-4840-B475-C7CA7683F319}"/>
                  </a:ext>
                </a:extLst>
              </p:cNvPr>
              <p:cNvSpPr/>
              <p:nvPr/>
            </p:nvSpPr>
            <p:spPr>
              <a:xfrm rot="18573500">
                <a:off x="9941131" y="7857121"/>
                <a:ext cx="334736" cy="28856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AE50263-C77D-9143-9356-D9A8496F5752}"/>
                </a:ext>
              </a:extLst>
            </p:cNvPr>
            <p:cNvGrpSpPr/>
            <p:nvPr/>
          </p:nvGrpSpPr>
          <p:grpSpPr>
            <a:xfrm flipH="1">
              <a:off x="14075851" y="9268974"/>
              <a:ext cx="903611" cy="2358614"/>
              <a:chOff x="9196950" y="7834036"/>
              <a:chExt cx="1055832" cy="2755942"/>
            </a:xfrm>
            <a:solidFill>
              <a:schemeClr val="accent2"/>
            </a:solidFill>
          </p:grpSpPr>
          <p:sp>
            <p:nvSpPr>
              <p:cNvPr id="135" name="Triangle 134">
                <a:extLst>
                  <a:ext uri="{FF2B5EF4-FFF2-40B4-BE49-F238E27FC236}">
                    <a16:creationId xmlns:a16="http://schemas.microsoft.com/office/drawing/2014/main" id="{C4A03B7B-0CD0-844A-8F5E-527D902B4501}"/>
                  </a:ext>
                </a:extLst>
              </p:cNvPr>
              <p:cNvSpPr/>
              <p:nvPr/>
            </p:nvSpPr>
            <p:spPr>
              <a:xfrm rot="15918377">
                <a:off x="9173865" y="10278327"/>
                <a:ext cx="334736" cy="28856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riangle 135">
                <a:extLst>
                  <a:ext uri="{FF2B5EF4-FFF2-40B4-BE49-F238E27FC236}">
                    <a16:creationId xmlns:a16="http://schemas.microsoft.com/office/drawing/2014/main" id="{B4DAD384-A2FB-074A-885C-503C4494D6A6}"/>
                  </a:ext>
                </a:extLst>
              </p:cNvPr>
              <p:cNvSpPr/>
              <p:nvPr/>
            </p:nvSpPr>
            <p:spPr>
              <a:xfrm rot="18573500">
                <a:off x="9941131" y="7857121"/>
                <a:ext cx="334736" cy="28856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Triangle 133">
              <a:extLst>
                <a:ext uri="{FF2B5EF4-FFF2-40B4-BE49-F238E27FC236}">
                  <a16:creationId xmlns:a16="http://schemas.microsoft.com/office/drawing/2014/main" id="{2F295097-2B1F-4448-9B7F-C8EBC18925FE}"/>
                </a:ext>
              </a:extLst>
            </p:cNvPr>
            <p:cNvSpPr/>
            <p:nvPr/>
          </p:nvSpPr>
          <p:spPr>
            <a:xfrm>
              <a:off x="11923319" y="8311210"/>
              <a:ext cx="286477" cy="24696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CuadroTexto 395">
            <a:extLst>
              <a:ext uri="{FF2B5EF4-FFF2-40B4-BE49-F238E27FC236}">
                <a16:creationId xmlns:a16="http://schemas.microsoft.com/office/drawing/2014/main" id="{29764215-975F-0F44-9F7D-12CD37A9B395}"/>
              </a:ext>
            </a:extLst>
          </p:cNvPr>
          <p:cNvSpPr txBox="1"/>
          <p:nvPr/>
        </p:nvSpPr>
        <p:spPr>
          <a:xfrm flipH="1">
            <a:off x="818028" y="10685155"/>
            <a:ext cx="593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150" name="Rectangle 56">
            <a:extLst>
              <a:ext uri="{FF2B5EF4-FFF2-40B4-BE49-F238E27FC236}">
                <a16:creationId xmlns:a16="http://schemas.microsoft.com/office/drawing/2014/main" id="{79ED844F-6497-9840-84FA-7B2C2199370C}"/>
              </a:ext>
            </a:extLst>
          </p:cNvPr>
          <p:cNvSpPr/>
          <p:nvPr/>
        </p:nvSpPr>
        <p:spPr>
          <a:xfrm flipH="1">
            <a:off x="888366" y="11398022"/>
            <a:ext cx="58616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76" name="CuadroTexto 395">
            <a:extLst>
              <a:ext uri="{FF2B5EF4-FFF2-40B4-BE49-F238E27FC236}">
                <a16:creationId xmlns:a16="http://schemas.microsoft.com/office/drawing/2014/main" id="{739591C3-0260-AF46-9EC8-D229955BF10C}"/>
              </a:ext>
            </a:extLst>
          </p:cNvPr>
          <p:cNvSpPr txBox="1"/>
          <p:nvPr/>
        </p:nvSpPr>
        <p:spPr>
          <a:xfrm flipH="1">
            <a:off x="2005779" y="7585726"/>
            <a:ext cx="593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177" name="Rectangle 56">
            <a:extLst>
              <a:ext uri="{FF2B5EF4-FFF2-40B4-BE49-F238E27FC236}">
                <a16:creationId xmlns:a16="http://schemas.microsoft.com/office/drawing/2014/main" id="{0BA0F6BE-6552-D745-AEC8-D7789254D648}"/>
              </a:ext>
            </a:extLst>
          </p:cNvPr>
          <p:cNvSpPr/>
          <p:nvPr/>
        </p:nvSpPr>
        <p:spPr>
          <a:xfrm flipH="1">
            <a:off x="2076117" y="8298593"/>
            <a:ext cx="58616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79" name="CuadroTexto 395">
            <a:extLst>
              <a:ext uri="{FF2B5EF4-FFF2-40B4-BE49-F238E27FC236}">
                <a16:creationId xmlns:a16="http://schemas.microsoft.com/office/drawing/2014/main" id="{2C30181A-DD97-004E-8051-696C8A9D7114}"/>
              </a:ext>
            </a:extLst>
          </p:cNvPr>
          <p:cNvSpPr txBox="1"/>
          <p:nvPr/>
        </p:nvSpPr>
        <p:spPr>
          <a:xfrm flipH="1">
            <a:off x="9100555" y="4305111"/>
            <a:ext cx="593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180" name="Rectangle 56">
            <a:extLst>
              <a:ext uri="{FF2B5EF4-FFF2-40B4-BE49-F238E27FC236}">
                <a16:creationId xmlns:a16="http://schemas.microsoft.com/office/drawing/2014/main" id="{BE5CCD11-7C59-594A-A422-0BB1F196B274}"/>
              </a:ext>
            </a:extLst>
          </p:cNvPr>
          <p:cNvSpPr/>
          <p:nvPr/>
        </p:nvSpPr>
        <p:spPr>
          <a:xfrm flipH="1">
            <a:off x="9170893" y="5017978"/>
            <a:ext cx="58616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82" name="CuadroTexto 395">
            <a:extLst>
              <a:ext uri="{FF2B5EF4-FFF2-40B4-BE49-F238E27FC236}">
                <a16:creationId xmlns:a16="http://schemas.microsoft.com/office/drawing/2014/main" id="{DF0CE6E5-CC5F-7240-B8DB-EC4C5F2C74A2}"/>
              </a:ext>
            </a:extLst>
          </p:cNvPr>
          <p:cNvSpPr txBox="1"/>
          <p:nvPr/>
        </p:nvSpPr>
        <p:spPr>
          <a:xfrm>
            <a:off x="16373923" y="7585726"/>
            <a:ext cx="593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183" name="Rectangle 56">
            <a:extLst>
              <a:ext uri="{FF2B5EF4-FFF2-40B4-BE49-F238E27FC236}">
                <a16:creationId xmlns:a16="http://schemas.microsoft.com/office/drawing/2014/main" id="{6737842F-4506-7846-96B2-8773EA7E06A4}"/>
              </a:ext>
            </a:extLst>
          </p:cNvPr>
          <p:cNvSpPr/>
          <p:nvPr/>
        </p:nvSpPr>
        <p:spPr>
          <a:xfrm>
            <a:off x="16373924" y="8298593"/>
            <a:ext cx="58616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85" name="CuadroTexto 395">
            <a:extLst>
              <a:ext uri="{FF2B5EF4-FFF2-40B4-BE49-F238E27FC236}">
                <a16:creationId xmlns:a16="http://schemas.microsoft.com/office/drawing/2014/main" id="{F1A27540-011B-4745-A4B8-C8FFD3374562}"/>
              </a:ext>
            </a:extLst>
          </p:cNvPr>
          <p:cNvSpPr txBox="1"/>
          <p:nvPr/>
        </p:nvSpPr>
        <p:spPr>
          <a:xfrm>
            <a:off x="17383083" y="10685155"/>
            <a:ext cx="593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186" name="Rectangle 56">
            <a:extLst>
              <a:ext uri="{FF2B5EF4-FFF2-40B4-BE49-F238E27FC236}">
                <a16:creationId xmlns:a16="http://schemas.microsoft.com/office/drawing/2014/main" id="{A83D9D57-A8B0-984D-8AC0-9FB78DEAAB07}"/>
              </a:ext>
            </a:extLst>
          </p:cNvPr>
          <p:cNvSpPr/>
          <p:nvPr/>
        </p:nvSpPr>
        <p:spPr>
          <a:xfrm>
            <a:off x="17383084" y="11398022"/>
            <a:ext cx="58616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4709C89-1B9F-B745-8C35-B129FA222223}"/>
              </a:ext>
            </a:extLst>
          </p:cNvPr>
          <p:cNvGrpSpPr/>
          <p:nvPr/>
        </p:nvGrpSpPr>
        <p:grpSpPr>
          <a:xfrm>
            <a:off x="10190541" y="9298632"/>
            <a:ext cx="3822366" cy="3822366"/>
            <a:chOff x="5101851" y="34652386"/>
            <a:chExt cx="3493334" cy="3493332"/>
          </a:xfrm>
        </p:grpSpPr>
        <p:sp>
          <p:nvSpPr>
            <p:cNvPr id="195" name="Freeform 174">
              <a:extLst>
                <a:ext uri="{FF2B5EF4-FFF2-40B4-BE49-F238E27FC236}">
                  <a16:creationId xmlns:a16="http://schemas.microsoft.com/office/drawing/2014/main" id="{73DF6949-9083-D546-B3E6-65679BC88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1" y="34652386"/>
              <a:ext cx="3493334" cy="3493332"/>
            </a:xfrm>
            <a:custGeom>
              <a:avLst/>
              <a:gdLst>
                <a:gd name="T0" fmla="*/ 1261 w 1262"/>
                <a:gd name="T1" fmla="*/ 632 h 1262"/>
                <a:gd name="T2" fmla="*/ 1261 w 1262"/>
                <a:gd name="T3" fmla="*/ 632 h 1262"/>
                <a:gd name="T4" fmla="*/ 632 w 1262"/>
                <a:gd name="T5" fmla="*/ 1261 h 1262"/>
                <a:gd name="T6" fmla="*/ 0 w 1262"/>
                <a:gd name="T7" fmla="*/ 632 h 1262"/>
                <a:gd name="T8" fmla="*/ 632 w 1262"/>
                <a:gd name="T9" fmla="*/ 0 h 1262"/>
                <a:gd name="T10" fmla="*/ 1261 w 1262"/>
                <a:gd name="T11" fmla="*/ 63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2">
                  <a:moveTo>
                    <a:pt x="1261" y="632"/>
                  </a:moveTo>
                  <a:lnTo>
                    <a:pt x="1261" y="632"/>
                  </a:lnTo>
                  <a:cubicBezTo>
                    <a:pt x="1261" y="979"/>
                    <a:pt x="979" y="1261"/>
                    <a:pt x="632" y="1261"/>
                  </a:cubicBezTo>
                  <a:cubicBezTo>
                    <a:pt x="281" y="1261"/>
                    <a:pt x="0" y="979"/>
                    <a:pt x="0" y="632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6" name="Freeform 182">
              <a:extLst>
                <a:ext uri="{FF2B5EF4-FFF2-40B4-BE49-F238E27FC236}">
                  <a16:creationId xmlns:a16="http://schemas.microsoft.com/office/drawing/2014/main" id="{8CD29F87-E7EA-034E-9180-54BE44506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438" y="36118111"/>
              <a:ext cx="1783310" cy="1135948"/>
            </a:xfrm>
            <a:custGeom>
              <a:avLst/>
              <a:gdLst>
                <a:gd name="T0" fmla="*/ 633 w 644"/>
                <a:gd name="T1" fmla="*/ 192 h 410"/>
                <a:gd name="T2" fmla="*/ 633 w 644"/>
                <a:gd name="T3" fmla="*/ 192 h 410"/>
                <a:gd name="T4" fmla="*/ 591 w 644"/>
                <a:gd name="T5" fmla="*/ 192 h 410"/>
                <a:gd name="T6" fmla="*/ 529 w 644"/>
                <a:gd name="T7" fmla="*/ 172 h 410"/>
                <a:gd name="T8" fmla="*/ 306 w 644"/>
                <a:gd name="T9" fmla="*/ 13 h 410"/>
                <a:gd name="T10" fmla="*/ 265 w 644"/>
                <a:gd name="T11" fmla="*/ 13 h 410"/>
                <a:gd name="T12" fmla="*/ 278 w 644"/>
                <a:gd name="T13" fmla="*/ 62 h 410"/>
                <a:gd name="T14" fmla="*/ 333 w 644"/>
                <a:gd name="T15" fmla="*/ 113 h 410"/>
                <a:gd name="T16" fmla="*/ 320 w 644"/>
                <a:gd name="T17" fmla="*/ 148 h 410"/>
                <a:gd name="T18" fmla="*/ 82 w 644"/>
                <a:gd name="T19" fmla="*/ 148 h 410"/>
                <a:gd name="T20" fmla="*/ 55 w 644"/>
                <a:gd name="T21" fmla="*/ 165 h 410"/>
                <a:gd name="T22" fmla="*/ 82 w 644"/>
                <a:gd name="T23" fmla="*/ 196 h 410"/>
                <a:gd name="T24" fmla="*/ 275 w 644"/>
                <a:gd name="T25" fmla="*/ 196 h 410"/>
                <a:gd name="T26" fmla="*/ 285 w 644"/>
                <a:gd name="T27" fmla="*/ 209 h 410"/>
                <a:gd name="T28" fmla="*/ 285 w 644"/>
                <a:gd name="T29" fmla="*/ 209 h 410"/>
                <a:gd name="T30" fmla="*/ 275 w 644"/>
                <a:gd name="T31" fmla="*/ 223 h 410"/>
                <a:gd name="T32" fmla="*/ 31 w 644"/>
                <a:gd name="T33" fmla="*/ 223 h 410"/>
                <a:gd name="T34" fmla="*/ 3 w 644"/>
                <a:gd name="T35" fmla="*/ 240 h 410"/>
                <a:gd name="T36" fmla="*/ 27 w 644"/>
                <a:gd name="T37" fmla="*/ 271 h 410"/>
                <a:gd name="T38" fmla="*/ 278 w 644"/>
                <a:gd name="T39" fmla="*/ 271 h 410"/>
                <a:gd name="T40" fmla="*/ 285 w 644"/>
                <a:gd name="T41" fmla="*/ 282 h 410"/>
                <a:gd name="T42" fmla="*/ 285 w 644"/>
                <a:gd name="T43" fmla="*/ 282 h 410"/>
                <a:gd name="T44" fmla="*/ 278 w 644"/>
                <a:gd name="T45" fmla="*/ 292 h 410"/>
                <a:gd name="T46" fmla="*/ 82 w 644"/>
                <a:gd name="T47" fmla="*/ 292 h 410"/>
                <a:gd name="T48" fmla="*/ 55 w 644"/>
                <a:gd name="T49" fmla="*/ 313 h 410"/>
                <a:gd name="T50" fmla="*/ 82 w 644"/>
                <a:gd name="T51" fmla="*/ 343 h 410"/>
                <a:gd name="T52" fmla="*/ 278 w 644"/>
                <a:gd name="T53" fmla="*/ 343 h 410"/>
                <a:gd name="T54" fmla="*/ 285 w 644"/>
                <a:gd name="T55" fmla="*/ 350 h 410"/>
                <a:gd name="T56" fmla="*/ 285 w 644"/>
                <a:gd name="T57" fmla="*/ 350 h 410"/>
                <a:gd name="T58" fmla="*/ 278 w 644"/>
                <a:gd name="T59" fmla="*/ 361 h 410"/>
                <a:gd name="T60" fmla="*/ 182 w 644"/>
                <a:gd name="T61" fmla="*/ 364 h 410"/>
                <a:gd name="T62" fmla="*/ 158 w 644"/>
                <a:gd name="T63" fmla="*/ 381 h 410"/>
                <a:gd name="T64" fmla="*/ 182 w 644"/>
                <a:gd name="T65" fmla="*/ 405 h 410"/>
                <a:gd name="T66" fmla="*/ 340 w 644"/>
                <a:gd name="T67" fmla="*/ 409 h 410"/>
                <a:gd name="T68" fmla="*/ 371 w 644"/>
                <a:gd name="T69" fmla="*/ 409 h 410"/>
                <a:gd name="T70" fmla="*/ 437 w 644"/>
                <a:gd name="T71" fmla="*/ 409 h 410"/>
                <a:gd name="T72" fmla="*/ 536 w 644"/>
                <a:gd name="T73" fmla="*/ 392 h 410"/>
                <a:gd name="T74" fmla="*/ 567 w 644"/>
                <a:gd name="T75" fmla="*/ 388 h 410"/>
                <a:gd name="T76" fmla="*/ 633 w 644"/>
                <a:gd name="T77" fmla="*/ 388 h 410"/>
                <a:gd name="T78" fmla="*/ 643 w 644"/>
                <a:gd name="T79" fmla="*/ 378 h 410"/>
                <a:gd name="T80" fmla="*/ 643 w 644"/>
                <a:gd name="T81" fmla="*/ 203 h 410"/>
                <a:gd name="T82" fmla="*/ 633 w 644"/>
                <a:gd name="T83" fmla="*/ 19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4" h="410">
                  <a:moveTo>
                    <a:pt x="633" y="192"/>
                  </a:moveTo>
                  <a:lnTo>
                    <a:pt x="633" y="192"/>
                  </a:lnTo>
                  <a:cubicBezTo>
                    <a:pt x="591" y="192"/>
                    <a:pt x="591" y="192"/>
                    <a:pt x="591" y="192"/>
                  </a:cubicBezTo>
                  <a:cubicBezTo>
                    <a:pt x="567" y="192"/>
                    <a:pt x="547" y="185"/>
                    <a:pt x="529" y="172"/>
                  </a:cubicBezTo>
                  <a:cubicBezTo>
                    <a:pt x="450" y="110"/>
                    <a:pt x="306" y="13"/>
                    <a:pt x="306" y="13"/>
                  </a:cubicBezTo>
                  <a:cubicBezTo>
                    <a:pt x="296" y="3"/>
                    <a:pt x="275" y="0"/>
                    <a:pt x="265" y="13"/>
                  </a:cubicBezTo>
                  <a:cubicBezTo>
                    <a:pt x="254" y="31"/>
                    <a:pt x="265" y="48"/>
                    <a:pt x="278" y="62"/>
                  </a:cubicBezTo>
                  <a:cubicBezTo>
                    <a:pt x="278" y="62"/>
                    <a:pt x="316" y="96"/>
                    <a:pt x="333" y="113"/>
                  </a:cubicBezTo>
                  <a:cubicBezTo>
                    <a:pt x="344" y="127"/>
                    <a:pt x="337" y="148"/>
                    <a:pt x="320" y="148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69" y="148"/>
                    <a:pt x="58" y="154"/>
                    <a:pt x="55" y="165"/>
                  </a:cubicBezTo>
                  <a:cubicBezTo>
                    <a:pt x="52" y="182"/>
                    <a:pt x="65" y="196"/>
                    <a:pt x="82" y="196"/>
                  </a:cubicBezTo>
                  <a:cubicBezTo>
                    <a:pt x="275" y="196"/>
                    <a:pt x="275" y="196"/>
                    <a:pt x="275" y="196"/>
                  </a:cubicBezTo>
                  <a:cubicBezTo>
                    <a:pt x="282" y="196"/>
                    <a:pt x="285" y="203"/>
                    <a:pt x="285" y="209"/>
                  </a:cubicBezTo>
                  <a:lnTo>
                    <a:pt x="285" y="209"/>
                  </a:lnTo>
                  <a:cubicBezTo>
                    <a:pt x="285" y="216"/>
                    <a:pt x="282" y="223"/>
                    <a:pt x="275" y="223"/>
                  </a:cubicBezTo>
                  <a:cubicBezTo>
                    <a:pt x="31" y="223"/>
                    <a:pt x="31" y="223"/>
                    <a:pt x="31" y="223"/>
                  </a:cubicBezTo>
                  <a:cubicBezTo>
                    <a:pt x="17" y="223"/>
                    <a:pt x="7" y="230"/>
                    <a:pt x="3" y="240"/>
                  </a:cubicBezTo>
                  <a:cubicBezTo>
                    <a:pt x="0" y="258"/>
                    <a:pt x="14" y="271"/>
                    <a:pt x="27" y="271"/>
                  </a:cubicBezTo>
                  <a:cubicBezTo>
                    <a:pt x="278" y="271"/>
                    <a:pt x="278" y="271"/>
                    <a:pt x="278" y="271"/>
                  </a:cubicBezTo>
                  <a:cubicBezTo>
                    <a:pt x="282" y="271"/>
                    <a:pt x="285" y="275"/>
                    <a:pt x="285" y="282"/>
                  </a:cubicBezTo>
                  <a:lnTo>
                    <a:pt x="285" y="282"/>
                  </a:lnTo>
                  <a:cubicBezTo>
                    <a:pt x="285" y="288"/>
                    <a:pt x="282" y="292"/>
                    <a:pt x="278" y="292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69" y="292"/>
                    <a:pt x="58" y="299"/>
                    <a:pt x="55" y="313"/>
                  </a:cubicBezTo>
                  <a:cubicBezTo>
                    <a:pt x="52" y="326"/>
                    <a:pt x="65" y="343"/>
                    <a:pt x="82" y="343"/>
                  </a:cubicBezTo>
                  <a:cubicBezTo>
                    <a:pt x="278" y="343"/>
                    <a:pt x="278" y="343"/>
                    <a:pt x="278" y="343"/>
                  </a:cubicBezTo>
                  <a:cubicBezTo>
                    <a:pt x="282" y="343"/>
                    <a:pt x="285" y="347"/>
                    <a:pt x="285" y="350"/>
                  </a:cubicBezTo>
                  <a:lnTo>
                    <a:pt x="285" y="350"/>
                  </a:lnTo>
                  <a:cubicBezTo>
                    <a:pt x="285" y="357"/>
                    <a:pt x="282" y="361"/>
                    <a:pt x="278" y="361"/>
                  </a:cubicBezTo>
                  <a:cubicBezTo>
                    <a:pt x="182" y="364"/>
                    <a:pt x="182" y="364"/>
                    <a:pt x="182" y="364"/>
                  </a:cubicBezTo>
                  <a:cubicBezTo>
                    <a:pt x="172" y="364"/>
                    <a:pt x="158" y="371"/>
                    <a:pt x="158" y="381"/>
                  </a:cubicBezTo>
                  <a:cubicBezTo>
                    <a:pt x="158" y="395"/>
                    <a:pt x="168" y="405"/>
                    <a:pt x="182" y="405"/>
                  </a:cubicBezTo>
                  <a:cubicBezTo>
                    <a:pt x="340" y="409"/>
                    <a:pt x="340" y="409"/>
                    <a:pt x="340" y="409"/>
                  </a:cubicBezTo>
                  <a:cubicBezTo>
                    <a:pt x="371" y="409"/>
                    <a:pt x="371" y="409"/>
                    <a:pt x="371" y="409"/>
                  </a:cubicBezTo>
                  <a:cubicBezTo>
                    <a:pt x="437" y="409"/>
                    <a:pt x="437" y="409"/>
                    <a:pt x="437" y="409"/>
                  </a:cubicBezTo>
                  <a:cubicBezTo>
                    <a:pt x="450" y="409"/>
                    <a:pt x="502" y="402"/>
                    <a:pt x="536" y="392"/>
                  </a:cubicBezTo>
                  <a:cubicBezTo>
                    <a:pt x="547" y="392"/>
                    <a:pt x="557" y="388"/>
                    <a:pt x="567" y="388"/>
                  </a:cubicBezTo>
                  <a:cubicBezTo>
                    <a:pt x="633" y="388"/>
                    <a:pt x="633" y="388"/>
                    <a:pt x="633" y="388"/>
                  </a:cubicBezTo>
                  <a:cubicBezTo>
                    <a:pt x="639" y="388"/>
                    <a:pt x="643" y="385"/>
                    <a:pt x="643" y="378"/>
                  </a:cubicBezTo>
                  <a:cubicBezTo>
                    <a:pt x="643" y="203"/>
                    <a:pt x="643" y="203"/>
                    <a:pt x="643" y="203"/>
                  </a:cubicBezTo>
                  <a:cubicBezTo>
                    <a:pt x="643" y="196"/>
                    <a:pt x="639" y="192"/>
                    <a:pt x="633" y="192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7" name="Freeform 183">
              <a:extLst>
                <a:ext uri="{FF2B5EF4-FFF2-40B4-BE49-F238E27FC236}">
                  <a16:creationId xmlns:a16="http://schemas.microsoft.com/office/drawing/2014/main" id="{B9080FBD-D987-294C-B7DE-154E39189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803" y="35959327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1"/>
                    <a:pt x="38" y="65"/>
                    <a:pt x="24" y="65"/>
                  </a:cubicBezTo>
                  <a:cubicBezTo>
                    <a:pt x="10" y="65"/>
                    <a:pt x="0" y="51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8" name="Freeform 184">
              <a:extLst>
                <a:ext uri="{FF2B5EF4-FFF2-40B4-BE49-F238E27FC236}">
                  <a16:creationId xmlns:a16="http://schemas.microsoft.com/office/drawing/2014/main" id="{B323E441-25DC-DD4A-992B-3500EE936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803" y="36228044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5"/>
                    <a:pt x="38" y="65"/>
                    <a:pt x="24" y="65"/>
                  </a:cubicBezTo>
                  <a:cubicBezTo>
                    <a:pt x="10" y="65"/>
                    <a:pt x="0" y="55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9" name="Freeform 185">
              <a:extLst>
                <a:ext uri="{FF2B5EF4-FFF2-40B4-BE49-F238E27FC236}">
                  <a16:creationId xmlns:a16="http://schemas.microsoft.com/office/drawing/2014/main" id="{25C126F1-BEEE-D24D-83A5-88EE3576D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5" y="35959327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1"/>
                    <a:pt x="38" y="65"/>
                    <a:pt x="24" y="65"/>
                  </a:cubicBezTo>
                  <a:cubicBezTo>
                    <a:pt x="10" y="65"/>
                    <a:pt x="0" y="51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0" name="Freeform 186">
              <a:extLst>
                <a:ext uri="{FF2B5EF4-FFF2-40B4-BE49-F238E27FC236}">
                  <a16:creationId xmlns:a16="http://schemas.microsoft.com/office/drawing/2014/main" id="{BE6D6125-A272-3E45-869F-9ADC7947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5" y="36228053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5"/>
                    <a:pt x="38" y="65"/>
                    <a:pt x="24" y="65"/>
                  </a:cubicBezTo>
                  <a:cubicBezTo>
                    <a:pt x="10" y="65"/>
                    <a:pt x="0" y="55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1" name="Freeform 187">
              <a:extLst>
                <a:ext uri="{FF2B5EF4-FFF2-40B4-BE49-F238E27FC236}">
                  <a16:creationId xmlns:a16="http://schemas.microsoft.com/office/drawing/2014/main" id="{1E296E8E-C387-C641-ACC6-1A4BD264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232" y="35666189"/>
              <a:ext cx="293146" cy="232070"/>
            </a:xfrm>
            <a:custGeom>
              <a:avLst/>
              <a:gdLst>
                <a:gd name="T0" fmla="*/ 93 w 107"/>
                <a:gd name="T1" fmla="*/ 83 h 84"/>
                <a:gd name="T2" fmla="*/ 93 w 107"/>
                <a:gd name="T3" fmla="*/ 83 h 84"/>
                <a:gd name="T4" fmla="*/ 14 w 107"/>
                <a:gd name="T5" fmla="*/ 83 h 84"/>
                <a:gd name="T6" fmla="*/ 0 w 107"/>
                <a:gd name="T7" fmla="*/ 69 h 84"/>
                <a:gd name="T8" fmla="*/ 0 w 107"/>
                <a:gd name="T9" fmla="*/ 14 h 84"/>
                <a:gd name="T10" fmla="*/ 14 w 107"/>
                <a:gd name="T11" fmla="*/ 0 h 84"/>
                <a:gd name="T12" fmla="*/ 93 w 107"/>
                <a:gd name="T13" fmla="*/ 0 h 84"/>
                <a:gd name="T14" fmla="*/ 106 w 107"/>
                <a:gd name="T15" fmla="*/ 14 h 84"/>
                <a:gd name="T16" fmla="*/ 106 w 107"/>
                <a:gd name="T17" fmla="*/ 69 h 84"/>
                <a:gd name="T18" fmla="*/ 93 w 107"/>
                <a:gd name="T1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84">
                  <a:moveTo>
                    <a:pt x="93" y="83"/>
                  </a:moveTo>
                  <a:lnTo>
                    <a:pt x="93" y="83"/>
                  </a:lnTo>
                  <a:cubicBezTo>
                    <a:pt x="14" y="83"/>
                    <a:pt x="14" y="83"/>
                    <a:pt x="14" y="83"/>
                  </a:cubicBezTo>
                  <a:cubicBezTo>
                    <a:pt x="7" y="83"/>
                    <a:pt x="0" y="79"/>
                    <a:pt x="0" y="6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0" y="0"/>
                    <a:pt x="106" y="7"/>
                    <a:pt x="106" y="14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6" y="79"/>
                    <a:pt x="100" y="83"/>
                    <a:pt x="93" y="83"/>
                  </a:cubicBezTo>
                </a:path>
              </a:pathLst>
            </a:custGeom>
            <a:solidFill>
              <a:srgbClr val="53AB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2" name="Freeform 188">
              <a:extLst>
                <a:ext uri="{FF2B5EF4-FFF2-40B4-BE49-F238E27FC236}">
                  <a16:creationId xmlns:a16="http://schemas.microsoft.com/office/drawing/2014/main" id="{4BD37DAC-6A4C-204A-9124-A3C3F2326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88" y="35556286"/>
              <a:ext cx="1368019" cy="549654"/>
            </a:xfrm>
            <a:custGeom>
              <a:avLst/>
              <a:gdLst>
                <a:gd name="T0" fmla="*/ 48 w 496"/>
                <a:gd name="T1" fmla="*/ 196 h 197"/>
                <a:gd name="T2" fmla="*/ 48 w 496"/>
                <a:gd name="T3" fmla="*/ 196 h 197"/>
                <a:gd name="T4" fmla="*/ 7 w 496"/>
                <a:gd name="T5" fmla="*/ 172 h 197"/>
                <a:gd name="T6" fmla="*/ 27 w 496"/>
                <a:gd name="T7" fmla="*/ 114 h 197"/>
                <a:gd name="T8" fmla="*/ 257 w 496"/>
                <a:gd name="T9" fmla="*/ 7 h 197"/>
                <a:gd name="T10" fmla="*/ 275 w 496"/>
                <a:gd name="T11" fmla="*/ 0 h 197"/>
                <a:gd name="T12" fmla="*/ 453 w 496"/>
                <a:gd name="T13" fmla="*/ 0 h 197"/>
                <a:gd name="T14" fmla="*/ 495 w 496"/>
                <a:gd name="T15" fmla="*/ 45 h 197"/>
                <a:gd name="T16" fmla="*/ 453 w 496"/>
                <a:gd name="T17" fmla="*/ 86 h 197"/>
                <a:gd name="T18" fmla="*/ 285 w 496"/>
                <a:gd name="T19" fmla="*/ 86 h 197"/>
                <a:gd name="T20" fmla="*/ 65 w 496"/>
                <a:gd name="T21" fmla="*/ 189 h 197"/>
                <a:gd name="T22" fmla="*/ 48 w 496"/>
                <a:gd name="T23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197">
                  <a:moveTo>
                    <a:pt x="48" y="196"/>
                  </a:moveTo>
                  <a:lnTo>
                    <a:pt x="48" y="196"/>
                  </a:lnTo>
                  <a:cubicBezTo>
                    <a:pt x="31" y="196"/>
                    <a:pt x="17" y="186"/>
                    <a:pt x="7" y="172"/>
                  </a:cubicBezTo>
                  <a:cubicBezTo>
                    <a:pt x="0" y="148"/>
                    <a:pt x="7" y="124"/>
                    <a:pt x="27" y="114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61" y="4"/>
                    <a:pt x="268" y="0"/>
                    <a:pt x="275" y="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77" y="0"/>
                    <a:pt x="495" y="21"/>
                    <a:pt x="495" y="45"/>
                  </a:cubicBezTo>
                  <a:cubicBezTo>
                    <a:pt x="495" y="69"/>
                    <a:pt x="477" y="86"/>
                    <a:pt x="453" y="86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58" y="193"/>
                    <a:pt x="51" y="196"/>
                    <a:pt x="48" y="196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38487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03862606-4707-BC4D-B63D-7D28724D0852}"/>
              </a:ext>
            </a:extLst>
          </p:cNvPr>
          <p:cNvSpPr/>
          <p:nvPr/>
        </p:nvSpPr>
        <p:spPr>
          <a:xfrm>
            <a:off x="9668410" y="10518595"/>
            <a:ext cx="12121883" cy="1952327"/>
          </a:xfrm>
          <a:prstGeom prst="rect">
            <a:avLst/>
          </a:prstGeom>
          <a:gradFill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B660981-7748-5D4D-B1AF-F5ED32AA70F4}"/>
              </a:ext>
            </a:extLst>
          </p:cNvPr>
          <p:cNvSpPr/>
          <p:nvPr/>
        </p:nvSpPr>
        <p:spPr>
          <a:xfrm>
            <a:off x="10765955" y="7414848"/>
            <a:ext cx="12121883" cy="1952327"/>
          </a:xfrm>
          <a:prstGeom prst="rect">
            <a:avLst/>
          </a:prstGeom>
          <a:gradFill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KNOW HOW IT SPREADS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6B3D2DB-2D92-D844-B2C6-74AFC58C59EF}"/>
              </a:ext>
            </a:extLst>
          </p:cNvPr>
          <p:cNvSpPr/>
          <p:nvPr/>
        </p:nvSpPr>
        <p:spPr>
          <a:xfrm>
            <a:off x="9668410" y="4248595"/>
            <a:ext cx="12121883" cy="1952327"/>
          </a:xfrm>
          <a:prstGeom prst="rect">
            <a:avLst/>
          </a:prstGeom>
          <a:gradFill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2B423584-DBC7-2344-BA51-CB0247E15965}"/>
              </a:ext>
            </a:extLst>
          </p:cNvPr>
          <p:cNvSpPr txBox="1"/>
          <p:nvPr/>
        </p:nvSpPr>
        <p:spPr>
          <a:xfrm>
            <a:off x="11249928" y="4471954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B971B0EF-4E01-124E-B5D5-A18C867796CF}"/>
              </a:ext>
            </a:extLst>
          </p:cNvPr>
          <p:cNvSpPr/>
          <p:nvPr/>
        </p:nvSpPr>
        <p:spPr>
          <a:xfrm>
            <a:off x="11221358" y="5015780"/>
            <a:ext cx="10378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27E12B19-33B0-3640-BE0D-DEE7891A6457}"/>
              </a:ext>
            </a:extLst>
          </p:cNvPr>
          <p:cNvSpPr txBox="1"/>
          <p:nvPr/>
        </p:nvSpPr>
        <p:spPr>
          <a:xfrm>
            <a:off x="12419794" y="7623924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A0A1D3CC-CDDF-B247-8722-7C4B2705638B}"/>
              </a:ext>
            </a:extLst>
          </p:cNvPr>
          <p:cNvSpPr/>
          <p:nvPr/>
        </p:nvSpPr>
        <p:spPr>
          <a:xfrm>
            <a:off x="12391224" y="8167750"/>
            <a:ext cx="100467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0DB3BA6D-09EA-9D47-88F2-C1E5436508E7}"/>
              </a:ext>
            </a:extLst>
          </p:cNvPr>
          <p:cNvSpPr txBox="1"/>
          <p:nvPr/>
        </p:nvSpPr>
        <p:spPr>
          <a:xfrm>
            <a:off x="11249928" y="10776176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77CA1CA3-910A-E447-9A40-ABB69C593307}"/>
              </a:ext>
            </a:extLst>
          </p:cNvPr>
          <p:cNvSpPr/>
          <p:nvPr/>
        </p:nvSpPr>
        <p:spPr>
          <a:xfrm>
            <a:off x="11221358" y="11320002"/>
            <a:ext cx="10378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D76BDB-E36A-3244-A308-3564A8252A04}"/>
              </a:ext>
            </a:extLst>
          </p:cNvPr>
          <p:cNvGrpSpPr/>
          <p:nvPr/>
        </p:nvGrpSpPr>
        <p:grpSpPr>
          <a:xfrm>
            <a:off x="8497084" y="10353816"/>
            <a:ext cx="2342654" cy="2342654"/>
            <a:chOff x="5101851" y="34652386"/>
            <a:chExt cx="3493334" cy="3493332"/>
          </a:xfrm>
        </p:grpSpPr>
        <p:sp>
          <p:nvSpPr>
            <p:cNvPr id="70" name="Freeform 174">
              <a:extLst>
                <a:ext uri="{FF2B5EF4-FFF2-40B4-BE49-F238E27FC236}">
                  <a16:creationId xmlns:a16="http://schemas.microsoft.com/office/drawing/2014/main" id="{4F0813DB-010F-2A44-8D74-00BF10F53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1" y="34652386"/>
              <a:ext cx="3493334" cy="3493332"/>
            </a:xfrm>
            <a:custGeom>
              <a:avLst/>
              <a:gdLst>
                <a:gd name="T0" fmla="*/ 1261 w 1262"/>
                <a:gd name="T1" fmla="*/ 632 h 1262"/>
                <a:gd name="T2" fmla="*/ 1261 w 1262"/>
                <a:gd name="T3" fmla="*/ 632 h 1262"/>
                <a:gd name="T4" fmla="*/ 632 w 1262"/>
                <a:gd name="T5" fmla="*/ 1261 h 1262"/>
                <a:gd name="T6" fmla="*/ 0 w 1262"/>
                <a:gd name="T7" fmla="*/ 632 h 1262"/>
                <a:gd name="T8" fmla="*/ 632 w 1262"/>
                <a:gd name="T9" fmla="*/ 0 h 1262"/>
                <a:gd name="T10" fmla="*/ 1261 w 1262"/>
                <a:gd name="T11" fmla="*/ 63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2">
                  <a:moveTo>
                    <a:pt x="1261" y="632"/>
                  </a:moveTo>
                  <a:lnTo>
                    <a:pt x="1261" y="632"/>
                  </a:lnTo>
                  <a:cubicBezTo>
                    <a:pt x="1261" y="979"/>
                    <a:pt x="979" y="1261"/>
                    <a:pt x="632" y="1261"/>
                  </a:cubicBezTo>
                  <a:cubicBezTo>
                    <a:pt x="281" y="1261"/>
                    <a:pt x="0" y="979"/>
                    <a:pt x="0" y="632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182">
              <a:extLst>
                <a:ext uri="{FF2B5EF4-FFF2-40B4-BE49-F238E27FC236}">
                  <a16:creationId xmlns:a16="http://schemas.microsoft.com/office/drawing/2014/main" id="{CF973232-01B9-5B49-B630-8C86F8452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438" y="36118111"/>
              <a:ext cx="1783310" cy="1135948"/>
            </a:xfrm>
            <a:custGeom>
              <a:avLst/>
              <a:gdLst>
                <a:gd name="T0" fmla="*/ 633 w 644"/>
                <a:gd name="T1" fmla="*/ 192 h 410"/>
                <a:gd name="T2" fmla="*/ 633 w 644"/>
                <a:gd name="T3" fmla="*/ 192 h 410"/>
                <a:gd name="T4" fmla="*/ 591 w 644"/>
                <a:gd name="T5" fmla="*/ 192 h 410"/>
                <a:gd name="T6" fmla="*/ 529 w 644"/>
                <a:gd name="T7" fmla="*/ 172 h 410"/>
                <a:gd name="T8" fmla="*/ 306 w 644"/>
                <a:gd name="T9" fmla="*/ 13 h 410"/>
                <a:gd name="T10" fmla="*/ 265 w 644"/>
                <a:gd name="T11" fmla="*/ 13 h 410"/>
                <a:gd name="T12" fmla="*/ 278 w 644"/>
                <a:gd name="T13" fmla="*/ 62 h 410"/>
                <a:gd name="T14" fmla="*/ 333 w 644"/>
                <a:gd name="T15" fmla="*/ 113 h 410"/>
                <a:gd name="T16" fmla="*/ 320 w 644"/>
                <a:gd name="T17" fmla="*/ 148 h 410"/>
                <a:gd name="T18" fmla="*/ 82 w 644"/>
                <a:gd name="T19" fmla="*/ 148 h 410"/>
                <a:gd name="T20" fmla="*/ 55 w 644"/>
                <a:gd name="T21" fmla="*/ 165 h 410"/>
                <a:gd name="T22" fmla="*/ 82 w 644"/>
                <a:gd name="T23" fmla="*/ 196 h 410"/>
                <a:gd name="T24" fmla="*/ 275 w 644"/>
                <a:gd name="T25" fmla="*/ 196 h 410"/>
                <a:gd name="T26" fmla="*/ 285 w 644"/>
                <a:gd name="T27" fmla="*/ 209 h 410"/>
                <a:gd name="T28" fmla="*/ 285 w 644"/>
                <a:gd name="T29" fmla="*/ 209 h 410"/>
                <a:gd name="T30" fmla="*/ 275 w 644"/>
                <a:gd name="T31" fmla="*/ 223 h 410"/>
                <a:gd name="T32" fmla="*/ 31 w 644"/>
                <a:gd name="T33" fmla="*/ 223 h 410"/>
                <a:gd name="T34" fmla="*/ 3 w 644"/>
                <a:gd name="T35" fmla="*/ 240 h 410"/>
                <a:gd name="T36" fmla="*/ 27 w 644"/>
                <a:gd name="T37" fmla="*/ 271 h 410"/>
                <a:gd name="T38" fmla="*/ 278 w 644"/>
                <a:gd name="T39" fmla="*/ 271 h 410"/>
                <a:gd name="T40" fmla="*/ 285 w 644"/>
                <a:gd name="T41" fmla="*/ 282 h 410"/>
                <a:gd name="T42" fmla="*/ 285 w 644"/>
                <a:gd name="T43" fmla="*/ 282 h 410"/>
                <a:gd name="T44" fmla="*/ 278 w 644"/>
                <a:gd name="T45" fmla="*/ 292 h 410"/>
                <a:gd name="T46" fmla="*/ 82 w 644"/>
                <a:gd name="T47" fmla="*/ 292 h 410"/>
                <a:gd name="T48" fmla="*/ 55 w 644"/>
                <a:gd name="T49" fmla="*/ 313 h 410"/>
                <a:gd name="T50" fmla="*/ 82 w 644"/>
                <a:gd name="T51" fmla="*/ 343 h 410"/>
                <a:gd name="T52" fmla="*/ 278 w 644"/>
                <a:gd name="T53" fmla="*/ 343 h 410"/>
                <a:gd name="T54" fmla="*/ 285 w 644"/>
                <a:gd name="T55" fmla="*/ 350 h 410"/>
                <a:gd name="T56" fmla="*/ 285 w 644"/>
                <a:gd name="T57" fmla="*/ 350 h 410"/>
                <a:gd name="T58" fmla="*/ 278 w 644"/>
                <a:gd name="T59" fmla="*/ 361 h 410"/>
                <a:gd name="T60" fmla="*/ 182 w 644"/>
                <a:gd name="T61" fmla="*/ 364 h 410"/>
                <a:gd name="T62" fmla="*/ 158 w 644"/>
                <a:gd name="T63" fmla="*/ 381 h 410"/>
                <a:gd name="T64" fmla="*/ 182 w 644"/>
                <a:gd name="T65" fmla="*/ 405 h 410"/>
                <a:gd name="T66" fmla="*/ 340 w 644"/>
                <a:gd name="T67" fmla="*/ 409 h 410"/>
                <a:gd name="T68" fmla="*/ 371 w 644"/>
                <a:gd name="T69" fmla="*/ 409 h 410"/>
                <a:gd name="T70" fmla="*/ 437 w 644"/>
                <a:gd name="T71" fmla="*/ 409 h 410"/>
                <a:gd name="T72" fmla="*/ 536 w 644"/>
                <a:gd name="T73" fmla="*/ 392 h 410"/>
                <a:gd name="T74" fmla="*/ 567 w 644"/>
                <a:gd name="T75" fmla="*/ 388 h 410"/>
                <a:gd name="T76" fmla="*/ 633 w 644"/>
                <a:gd name="T77" fmla="*/ 388 h 410"/>
                <a:gd name="T78" fmla="*/ 643 w 644"/>
                <a:gd name="T79" fmla="*/ 378 h 410"/>
                <a:gd name="T80" fmla="*/ 643 w 644"/>
                <a:gd name="T81" fmla="*/ 203 h 410"/>
                <a:gd name="T82" fmla="*/ 633 w 644"/>
                <a:gd name="T83" fmla="*/ 19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4" h="410">
                  <a:moveTo>
                    <a:pt x="633" y="192"/>
                  </a:moveTo>
                  <a:lnTo>
                    <a:pt x="633" y="192"/>
                  </a:lnTo>
                  <a:cubicBezTo>
                    <a:pt x="591" y="192"/>
                    <a:pt x="591" y="192"/>
                    <a:pt x="591" y="192"/>
                  </a:cubicBezTo>
                  <a:cubicBezTo>
                    <a:pt x="567" y="192"/>
                    <a:pt x="547" y="185"/>
                    <a:pt x="529" y="172"/>
                  </a:cubicBezTo>
                  <a:cubicBezTo>
                    <a:pt x="450" y="110"/>
                    <a:pt x="306" y="13"/>
                    <a:pt x="306" y="13"/>
                  </a:cubicBezTo>
                  <a:cubicBezTo>
                    <a:pt x="296" y="3"/>
                    <a:pt x="275" y="0"/>
                    <a:pt x="265" y="13"/>
                  </a:cubicBezTo>
                  <a:cubicBezTo>
                    <a:pt x="254" y="31"/>
                    <a:pt x="265" y="48"/>
                    <a:pt x="278" y="62"/>
                  </a:cubicBezTo>
                  <a:cubicBezTo>
                    <a:pt x="278" y="62"/>
                    <a:pt x="316" y="96"/>
                    <a:pt x="333" y="113"/>
                  </a:cubicBezTo>
                  <a:cubicBezTo>
                    <a:pt x="344" y="127"/>
                    <a:pt x="337" y="148"/>
                    <a:pt x="320" y="148"/>
                  </a:cubicBezTo>
                  <a:cubicBezTo>
                    <a:pt x="82" y="148"/>
                    <a:pt x="82" y="148"/>
                    <a:pt x="82" y="148"/>
                  </a:cubicBezTo>
                  <a:cubicBezTo>
                    <a:pt x="69" y="148"/>
                    <a:pt x="58" y="154"/>
                    <a:pt x="55" y="165"/>
                  </a:cubicBezTo>
                  <a:cubicBezTo>
                    <a:pt x="52" y="182"/>
                    <a:pt x="65" y="196"/>
                    <a:pt x="82" y="196"/>
                  </a:cubicBezTo>
                  <a:cubicBezTo>
                    <a:pt x="275" y="196"/>
                    <a:pt x="275" y="196"/>
                    <a:pt x="275" y="196"/>
                  </a:cubicBezTo>
                  <a:cubicBezTo>
                    <a:pt x="282" y="196"/>
                    <a:pt x="285" y="203"/>
                    <a:pt x="285" y="209"/>
                  </a:cubicBezTo>
                  <a:lnTo>
                    <a:pt x="285" y="209"/>
                  </a:lnTo>
                  <a:cubicBezTo>
                    <a:pt x="285" y="216"/>
                    <a:pt x="282" y="223"/>
                    <a:pt x="275" y="223"/>
                  </a:cubicBezTo>
                  <a:cubicBezTo>
                    <a:pt x="31" y="223"/>
                    <a:pt x="31" y="223"/>
                    <a:pt x="31" y="223"/>
                  </a:cubicBezTo>
                  <a:cubicBezTo>
                    <a:pt x="17" y="223"/>
                    <a:pt x="7" y="230"/>
                    <a:pt x="3" y="240"/>
                  </a:cubicBezTo>
                  <a:cubicBezTo>
                    <a:pt x="0" y="258"/>
                    <a:pt x="14" y="271"/>
                    <a:pt x="27" y="271"/>
                  </a:cubicBezTo>
                  <a:cubicBezTo>
                    <a:pt x="278" y="271"/>
                    <a:pt x="278" y="271"/>
                    <a:pt x="278" y="271"/>
                  </a:cubicBezTo>
                  <a:cubicBezTo>
                    <a:pt x="282" y="271"/>
                    <a:pt x="285" y="275"/>
                    <a:pt x="285" y="282"/>
                  </a:cubicBezTo>
                  <a:lnTo>
                    <a:pt x="285" y="282"/>
                  </a:lnTo>
                  <a:cubicBezTo>
                    <a:pt x="285" y="288"/>
                    <a:pt x="282" y="292"/>
                    <a:pt x="278" y="292"/>
                  </a:cubicBezTo>
                  <a:cubicBezTo>
                    <a:pt x="82" y="292"/>
                    <a:pt x="82" y="292"/>
                    <a:pt x="82" y="292"/>
                  </a:cubicBezTo>
                  <a:cubicBezTo>
                    <a:pt x="69" y="292"/>
                    <a:pt x="58" y="299"/>
                    <a:pt x="55" y="313"/>
                  </a:cubicBezTo>
                  <a:cubicBezTo>
                    <a:pt x="52" y="326"/>
                    <a:pt x="65" y="343"/>
                    <a:pt x="82" y="343"/>
                  </a:cubicBezTo>
                  <a:cubicBezTo>
                    <a:pt x="278" y="343"/>
                    <a:pt x="278" y="343"/>
                    <a:pt x="278" y="343"/>
                  </a:cubicBezTo>
                  <a:cubicBezTo>
                    <a:pt x="282" y="343"/>
                    <a:pt x="285" y="347"/>
                    <a:pt x="285" y="350"/>
                  </a:cubicBezTo>
                  <a:lnTo>
                    <a:pt x="285" y="350"/>
                  </a:lnTo>
                  <a:cubicBezTo>
                    <a:pt x="285" y="357"/>
                    <a:pt x="282" y="361"/>
                    <a:pt x="278" y="361"/>
                  </a:cubicBezTo>
                  <a:cubicBezTo>
                    <a:pt x="182" y="364"/>
                    <a:pt x="182" y="364"/>
                    <a:pt x="182" y="364"/>
                  </a:cubicBezTo>
                  <a:cubicBezTo>
                    <a:pt x="172" y="364"/>
                    <a:pt x="158" y="371"/>
                    <a:pt x="158" y="381"/>
                  </a:cubicBezTo>
                  <a:cubicBezTo>
                    <a:pt x="158" y="395"/>
                    <a:pt x="168" y="405"/>
                    <a:pt x="182" y="405"/>
                  </a:cubicBezTo>
                  <a:cubicBezTo>
                    <a:pt x="340" y="409"/>
                    <a:pt x="340" y="409"/>
                    <a:pt x="340" y="409"/>
                  </a:cubicBezTo>
                  <a:cubicBezTo>
                    <a:pt x="371" y="409"/>
                    <a:pt x="371" y="409"/>
                    <a:pt x="371" y="409"/>
                  </a:cubicBezTo>
                  <a:cubicBezTo>
                    <a:pt x="437" y="409"/>
                    <a:pt x="437" y="409"/>
                    <a:pt x="437" y="409"/>
                  </a:cubicBezTo>
                  <a:cubicBezTo>
                    <a:pt x="450" y="409"/>
                    <a:pt x="502" y="402"/>
                    <a:pt x="536" y="392"/>
                  </a:cubicBezTo>
                  <a:cubicBezTo>
                    <a:pt x="547" y="392"/>
                    <a:pt x="557" y="388"/>
                    <a:pt x="567" y="388"/>
                  </a:cubicBezTo>
                  <a:cubicBezTo>
                    <a:pt x="633" y="388"/>
                    <a:pt x="633" y="388"/>
                    <a:pt x="633" y="388"/>
                  </a:cubicBezTo>
                  <a:cubicBezTo>
                    <a:pt x="639" y="388"/>
                    <a:pt x="643" y="385"/>
                    <a:pt x="643" y="378"/>
                  </a:cubicBezTo>
                  <a:cubicBezTo>
                    <a:pt x="643" y="203"/>
                    <a:pt x="643" y="203"/>
                    <a:pt x="643" y="203"/>
                  </a:cubicBezTo>
                  <a:cubicBezTo>
                    <a:pt x="643" y="196"/>
                    <a:pt x="639" y="192"/>
                    <a:pt x="633" y="192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183">
              <a:extLst>
                <a:ext uri="{FF2B5EF4-FFF2-40B4-BE49-F238E27FC236}">
                  <a16:creationId xmlns:a16="http://schemas.microsoft.com/office/drawing/2014/main" id="{73A81F51-7FAA-2E4D-9DB5-0CE01B8F7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803" y="35959327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1"/>
                    <a:pt x="38" y="65"/>
                    <a:pt x="24" y="65"/>
                  </a:cubicBezTo>
                  <a:cubicBezTo>
                    <a:pt x="10" y="65"/>
                    <a:pt x="0" y="51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184">
              <a:extLst>
                <a:ext uri="{FF2B5EF4-FFF2-40B4-BE49-F238E27FC236}">
                  <a16:creationId xmlns:a16="http://schemas.microsoft.com/office/drawing/2014/main" id="{26BA942F-732C-F64C-9B6B-EC5F82557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803" y="36228044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5"/>
                    <a:pt x="38" y="65"/>
                    <a:pt x="24" y="65"/>
                  </a:cubicBezTo>
                  <a:cubicBezTo>
                    <a:pt x="10" y="65"/>
                    <a:pt x="0" y="55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185">
              <a:extLst>
                <a:ext uri="{FF2B5EF4-FFF2-40B4-BE49-F238E27FC236}">
                  <a16:creationId xmlns:a16="http://schemas.microsoft.com/office/drawing/2014/main" id="{E64EE969-3742-8C42-A0C3-98D3F3A57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5" y="35959327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1"/>
                    <a:pt x="38" y="65"/>
                    <a:pt x="24" y="65"/>
                  </a:cubicBezTo>
                  <a:cubicBezTo>
                    <a:pt x="10" y="65"/>
                    <a:pt x="0" y="51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186">
              <a:extLst>
                <a:ext uri="{FF2B5EF4-FFF2-40B4-BE49-F238E27FC236}">
                  <a16:creationId xmlns:a16="http://schemas.microsoft.com/office/drawing/2014/main" id="{903FBEFD-E3DA-D341-84DD-DDB515DAA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5" y="36228053"/>
              <a:ext cx="134354" cy="183213"/>
            </a:xfrm>
            <a:custGeom>
              <a:avLst/>
              <a:gdLst>
                <a:gd name="T0" fmla="*/ 48 w 49"/>
                <a:gd name="T1" fmla="*/ 38 h 66"/>
                <a:gd name="T2" fmla="*/ 48 w 49"/>
                <a:gd name="T3" fmla="*/ 38 h 66"/>
                <a:gd name="T4" fmla="*/ 24 w 49"/>
                <a:gd name="T5" fmla="*/ 65 h 66"/>
                <a:gd name="T6" fmla="*/ 0 w 49"/>
                <a:gd name="T7" fmla="*/ 38 h 66"/>
                <a:gd name="T8" fmla="*/ 24 w 49"/>
                <a:gd name="T9" fmla="*/ 0 h 66"/>
                <a:gd name="T10" fmla="*/ 48 w 49"/>
                <a:gd name="T11" fmla="*/ 3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6">
                  <a:moveTo>
                    <a:pt x="48" y="38"/>
                  </a:moveTo>
                  <a:lnTo>
                    <a:pt x="48" y="38"/>
                  </a:lnTo>
                  <a:cubicBezTo>
                    <a:pt x="48" y="55"/>
                    <a:pt x="38" y="65"/>
                    <a:pt x="24" y="65"/>
                  </a:cubicBezTo>
                  <a:cubicBezTo>
                    <a:pt x="10" y="65"/>
                    <a:pt x="0" y="55"/>
                    <a:pt x="0" y="38"/>
                  </a:cubicBezTo>
                  <a:cubicBezTo>
                    <a:pt x="0" y="24"/>
                    <a:pt x="24" y="0"/>
                    <a:pt x="24" y="0"/>
                  </a:cubicBezTo>
                  <a:cubicBezTo>
                    <a:pt x="24" y="0"/>
                    <a:pt x="48" y="24"/>
                    <a:pt x="48" y="38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187">
              <a:extLst>
                <a:ext uri="{FF2B5EF4-FFF2-40B4-BE49-F238E27FC236}">
                  <a16:creationId xmlns:a16="http://schemas.microsoft.com/office/drawing/2014/main" id="{992B4823-F058-574D-8CC5-58CDD9CC9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232" y="35666189"/>
              <a:ext cx="293146" cy="232070"/>
            </a:xfrm>
            <a:custGeom>
              <a:avLst/>
              <a:gdLst>
                <a:gd name="T0" fmla="*/ 93 w 107"/>
                <a:gd name="T1" fmla="*/ 83 h 84"/>
                <a:gd name="T2" fmla="*/ 93 w 107"/>
                <a:gd name="T3" fmla="*/ 83 h 84"/>
                <a:gd name="T4" fmla="*/ 14 w 107"/>
                <a:gd name="T5" fmla="*/ 83 h 84"/>
                <a:gd name="T6" fmla="*/ 0 w 107"/>
                <a:gd name="T7" fmla="*/ 69 h 84"/>
                <a:gd name="T8" fmla="*/ 0 w 107"/>
                <a:gd name="T9" fmla="*/ 14 h 84"/>
                <a:gd name="T10" fmla="*/ 14 w 107"/>
                <a:gd name="T11" fmla="*/ 0 h 84"/>
                <a:gd name="T12" fmla="*/ 93 w 107"/>
                <a:gd name="T13" fmla="*/ 0 h 84"/>
                <a:gd name="T14" fmla="*/ 106 w 107"/>
                <a:gd name="T15" fmla="*/ 14 h 84"/>
                <a:gd name="T16" fmla="*/ 106 w 107"/>
                <a:gd name="T17" fmla="*/ 69 h 84"/>
                <a:gd name="T18" fmla="*/ 93 w 107"/>
                <a:gd name="T1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84">
                  <a:moveTo>
                    <a:pt x="93" y="83"/>
                  </a:moveTo>
                  <a:lnTo>
                    <a:pt x="93" y="83"/>
                  </a:lnTo>
                  <a:cubicBezTo>
                    <a:pt x="14" y="83"/>
                    <a:pt x="14" y="83"/>
                    <a:pt x="14" y="83"/>
                  </a:cubicBezTo>
                  <a:cubicBezTo>
                    <a:pt x="7" y="83"/>
                    <a:pt x="0" y="79"/>
                    <a:pt x="0" y="6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0" y="0"/>
                    <a:pt x="106" y="7"/>
                    <a:pt x="106" y="14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6" y="79"/>
                    <a:pt x="100" y="83"/>
                    <a:pt x="93" y="83"/>
                  </a:cubicBezTo>
                </a:path>
              </a:pathLst>
            </a:custGeom>
            <a:solidFill>
              <a:srgbClr val="53AB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188">
              <a:extLst>
                <a:ext uri="{FF2B5EF4-FFF2-40B4-BE49-F238E27FC236}">
                  <a16:creationId xmlns:a16="http://schemas.microsoft.com/office/drawing/2014/main" id="{9015D97C-C02D-1E48-8AD2-8E647F2B6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288" y="35556286"/>
              <a:ext cx="1368019" cy="549654"/>
            </a:xfrm>
            <a:custGeom>
              <a:avLst/>
              <a:gdLst>
                <a:gd name="T0" fmla="*/ 48 w 496"/>
                <a:gd name="T1" fmla="*/ 196 h 197"/>
                <a:gd name="T2" fmla="*/ 48 w 496"/>
                <a:gd name="T3" fmla="*/ 196 h 197"/>
                <a:gd name="T4" fmla="*/ 7 w 496"/>
                <a:gd name="T5" fmla="*/ 172 h 197"/>
                <a:gd name="T6" fmla="*/ 27 w 496"/>
                <a:gd name="T7" fmla="*/ 114 h 197"/>
                <a:gd name="T8" fmla="*/ 257 w 496"/>
                <a:gd name="T9" fmla="*/ 7 h 197"/>
                <a:gd name="T10" fmla="*/ 275 w 496"/>
                <a:gd name="T11" fmla="*/ 0 h 197"/>
                <a:gd name="T12" fmla="*/ 453 w 496"/>
                <a:gd name="T13" fmla="*/ 0 h 197"/>
                <a:gd name="T14" fmla="*/ 495 w 496"/>
                <a:gd name="T15" fmla="*/ 45 h 197"/>
                <a:gd name="T16" fmla="*/ 453 w 496"/>
                <a:gd name="T17" fmla="*/ 86 h 197"/>
                <a:gd name="T18" fmla="*/ 285 w 496"/>
                <a:gd name="T19" fmla="*/ 86 h 197"/>
                <a:gd name="T20" fmla="*/ 65 w 496"/>
                <a:gd name="T21" fmla="*/ 189 h 197"/>
                <a:gd name="T22" fmla="*/ 48 w 496"/>
                <a:gd name="T23" fmla="*/ 19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6" h="197">
                  <a:moveTo>
                    <a:pt x="48" y="196"/>
                  </a:moveTo>
                  <a:lnTo>
                    <a:pt x="48" y="196"/>
                  </a:lnTo>
                  <a:cubicBezTo>
                    <a:pt x="31" y="196"/>
                    <a:pt x="17" y="186"/>
                    <a:pt x="7" y="172"/>
                  </a:cubicBezTo>
                  <a:cubicBezTo>
                    <a:pt x="0" y="148"/>
                    <a:pt x="7" y="124"/>
                    <a:pt x="27" y="114"/>
                  </a:cubicBezTo>
                  <a:cubicBezTo>
                    <a:pt x="257" y="7"/>
                    <a:pt x="257" y="7"/>
                    <a:pt x="257" y="7"/>
                  </a:cubicBezTo>
                  <a:cubicBezTo>
                    <a:pt x="261" y="4"/>
                    <a:pt x="268" y="0"/>
                    <a:pt x="275" y="0"/>
                  </a:cubicBezTo>
                  <a:cubicBezTo>
                    <a:pt x="453" y="0"/>
                    <a:pt x="453" y="0"/>
                    <a:pt x="453" y="0"/>
                  </a:cubicBezTo>
                  <a:cubicBezTo>
                    <a:pt x="477" y="0"/>
                    <a:pt x="495" y="21"/>
                    <a:pt x="495" y="45"/>
                  </a:cubicBezTo>
                  <a:cubicBezTo>
                    <a:pt x="495" y="69"/>
                    <a:pt x="477" y="86"/>
                    <a:pt x="453" y="86"/>
                  </a:cubicBezTo>
                  <a:cubicBezTo>
                    <a:pt x="285" y="86"/>
                    <a:pt x="285" y="86"/>
                    <a:pt x="285" y="86"/>
                  </a:cubicBezTo>
                  <a:cubicBezTo>
                    <a:pt x="65" y="189"/>
                    <a:pt x="65" y="189"/>
                    <a:pt x="65" y="189"/>
                  </a:cubicBezTo>
                  <a:cubicBezTo>
                    <a:pt x="58" y="193"/>
                    <a:pt x="51" y="196"/>
                    <a:pt x="48" y="196"/>
                  </a:cubicBezTo>
                </a:path>
              </a:pathLst>
            </a:custGeom>
            <a:solidFill>
              <a:srgbClr val="8FD7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CA38D69-3B4F-F44D-9CD1-1DBE4E7F221F}"/>
              </a:ext>
            </a:extLst>
          </p:cNvPr>
          <p:cNvGrpSpPr/>
          <p:nvPr/>
        </p:nvGrpSpPr>
        <p:grpSpPr>
          <a:xfrm>
            <a:off x="9643773" y="7213675"/>
            <a:ext cx="2342654" cy="2350846"/>
            <a:chOff x="5101852" y="29522343"/>
            <a:chExt cx="3493335" cy="3505554"/>
          </a:xfrm>
        </p:grpSpPr>
        <p:sp>
          <p:nvSpPr>
            <p:cNvPr id="79" name="Freeform 154">
              <a:extLst>
                <a:ext uri="{FF2B5EF4-FFF2-40B4-BE49-F238E27FC236}">
                  <a16:creationId xmlns:a16="http://schemas.microsoft.com/office/drawing/2014/main" id="{D3FE3AC8-D5CB-8644-8021-62835FCF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29522343"/>
              <a:ext cx="3493335" cy="3505554"/>
            </a:xfrm>
            <a:custGeom>
              <a:avLst/>
              <a:gdLst>
                <a:gd name="T0" fmla="*/ 1261 w 1262"/>
                <a:gd name="T1" fmla="*/ 632 h 1266"/>
                <a:gd name="T2" fmla="*/ 1261 w 1262"/>
                <a:gd name="T3" fmla="*/ 632 h 1266"/>
                <a:gd name="T4" fmla="*/ 632 w 1262"/>
                <a:gd name="T5" fmla="*/ 1265 h 1266"/>
                <a:gd name="T6" fmla="*/ 0 w 1262"/>
                <a:gd name="T7" fmla="*/ 632 h 1266"/>
                <a:gd name="T8" fmla="*/ 632 w 1262"/>
                <a:gd name="T9" fmla="*/ 0 h 1266"/>
                <a:gd name="T10" fmla="*/ 1261 w 1262"/>
                <a:gd name="T11" fmla="*/ 63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6">
                  <a:moveTo>
                    <a:pt x="1261" y="632"/>
                  </a:moveTo>
                  <a:lnTo>
                    <a:pt x="1261" y="632"/>
                  </a:lnTo>
                  <a:cubicBezTo>
                    <a:pt x="1261" y="983"/>
                    <a:pt x="979" y="1265"/>
                    <a:pt x="632" y="1265"/>
                  </a:cubicBezTo>
                  <a:cubicBezTo>
                    <a:pt x="281" y="1265"/>
                    <a:pt x="0" y="983"/>
                    <a:pt x="0" y="632"/>
                  </a:cubicBezTo>
                  <a:cubicBezTo>
                    <a:pt x="0" y="285"/>
                    <a:pt x="281" y="0"/>
                    <a:pt x="632" y="0"/>
                  </a:cubicBezTo>
                  <a:cubicBezTo>
                    <a:pt x="979" y="0"/>
                    <a:pt x="1261" y="285"/>
                    <a:pt x="1261" y="6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189">
              <a:extLst>
                <a:ext uri="{FF2B5EF4-FFF2-40B4-BE49-F238E27FC236}">
                  <a16:creationId xmlns:a16="http://schemas.microsoft.com/office/drawing/2014/main" id="{57EC2FB5-8D6E-964F-A83F-117AFB8E2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9082" y="31733164"/>
              <a:ext cx="1758882" cy="684010"/>
            </a:xfrm>
            <a:custGeom>
              <a:avLst/>
              <a:gdLst>
                <a:gd name="T0" fmla="*/ 3 w 637"/>
                <a:gd name="T1" fmla="*/ 45 h 249"/>
                <a:gd name="T2" fmla="*/ 3 w 637"/>
                <a:gd name="T3" fmla="*/ 45 h 249"/>
                <a:gd name="T4" fmla="*/ 27 w 637"/>
                <a:gd name="T5" fmla="*/ 86 h 249"/>
                <a:gd name="T6" fmla="*/ 220 w 637"/>
                <a:gd name="T7" fmla="*/ 220 h 249"/>
                <a:gd name="T8" fmla="*/ 481 w 637"/>
                <a:gd name="T9" fmla="*/ 196 h 249"/>
                <a:gd name="T10" fmla="*/ 516 w 637"/>
                <a:gd name="T11" fmla="*/ 237 h 249"/>
                <a:gd name="T12" fmla="*/ 547 w 637"/>
                <a:gd name="T13" fmla="*/ 237 h 249"/>
                <a:gd name="T14" fmla="*/ 629 w 637"/>
                <a:gd name="T15" fmla="*/ 155 h 249"/>
                <a:gd name="T16" fmla="*/ 629 w 637"/>
                <a:gd name="T17" fmla="*/ 127 h 249"/>
                <a:gd name="T18" fmla="*/ 523 w 637"/>
                <a:gd name="T19" fmla="*/ 31 h 249"/>
                <a:gd name="T20" fmla="*/ 388 w 637"/>
                <a:gd name="T21" fmla="*/ 11 h 249"/>
                <a:gd name="T22" fmla="*/ 227 w 637"/>
                <a:gd name="T23" fmla="*/ 17 h 249"/>
                <a:gd name="T24" fmla="*/ 299 w 637"/>
                <a:gd name="T25" fmla="*/ 66 h 249"/>
                <a:gd name="T26" fmla="*/ 275 w 637"/>
                <a:gd name="T27" fmla="*/ 103 h 249"/>
                <a:gd name="T28" fmla="*/ 175 w 637"/>
                <a:gd name="T29" fmla="*/ 96 h 249"/>
                <a:gd name="T30" fmla="*/ 3 w 637"/>
                <a:gd name="T31" fmla="*/ 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7" h="249">
                  <a:moveTo>
                    <a:pt x="3" y="45"/>
                  </a:moveTo>
                  <a:lnTo>
                    <a:pt x="3" y="45"/>
                  </a:lnTo>
                  <a:cubicBezTo>
                    <a:pt x="3" y="45"/>
                    <a:pt x="0" y="66"/>
                    <a:pt x="27" y="86"/>
                  </a:cubicBezTo>
                  <a:cubicBezTo>
                    <a:pt x="55" y="107"/>
                    <a:pt x="196" y="217"/>
                    <a:pt x="220" y="220"/>
                  </a:cubicBezTo>
                  <a:cubicBezTo>
                    <a:pt x="247" y="220"/>
                    <a:pt x="471" y="193"/>
                    <a:pt x="481" y="196"/>
                  </a:cubicBezTo>
                  <a:cubicBezTo>
                    <a:pt x="488" y="200"/>
                    <a:pt x="505" y="220"/>
                    <a:pt x="516" y="237"/>
                  </a:cubicBezTo>
                  <a:cubicBezTo>
                    <a:pt x="523" y="248"/>
                    <a:pt x="536" y="248"/>
                    <a:pt x="547" y="237"/>
                  </a:cubicBezTo>
                  <a:cubicBezTo>
                    <a:pt x="629" y="155"/>
                    <a:pt x="629" y="155"/>
                    <a:pt x="629" y="155"/>
                  </a:cubicBezTo>
                  <a:cubicBezTo>
                    <a:pt x="636" y="145"/>
                    <a:pt x="636" y="134"/>
                    <a:pt x="629" y="127"/>
                  </a:cubicBezTo>
                  <a:cubicBezTo>
                    <a:pt x="602" y="100"/>
                    <a:pt x="543" y="48"/>
                    <a:pt x="523" y="31"/>
                  </a:cubicBezTo>
                  <a:cubicBezTo>
                    <a:pt x="488" y="7"/>
                    <a:pt x="430" y="11"/>
                    <a:pt x="388" y="11"/>
                  </a:cubicBezTo>
                  <a:cubicBezTo>
                    <a:pt x="333" y="7"/>
                    <a:pt x="237" y="0"/>
                    <a:pt x="227" y="17"/>
                  </a:cubicBezTo>
                  <a:cubicBezTo>
                    <a:pt x="220" y="35"/>
                    <a:pt x="234" y="48"/>
                    <a:pt x="299" y="66"/>
                  </a:cubicBezTo>
                  <a:cubicBezTo>
                    <a:pt x="337" y="76"/>
                    <a:pt x="306" y="103"/>
                    <a:pt x="275" y="103"/>
                  </a:cubicBezTo>
                  <a:cubicBezTo>
                    <a:pt x="251" y="107"/>
                    <a:pt x="206" y="107"/>
                    <a:pt x="175" y="96"/>
                  </a:cubicBezTo>
                  <a:cubicBezTo>
                    <a:pt x="144" y="83"/>
                    <a:pt x="27" y="7"/>
                    <a:pt x="3" y="45"/>
                  </a:cubicBezTo>
                </a:path>
              </a:pathLst>
            </a:custGeom>
            <a:solidFill>
              <a:srgbClr val="FFC8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190">
              <a:extLst>
                <a:ext uri="{FF2B5EF4-FFF2-40B4-BE49-F238E27FC236}">
                  <a16:creationId xmlns:a16="http://schemas.microsoft.com/office/drawing/2014/main" id="{422DB013-53AB-9940-A15E-5E6FD821B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945" y="31195728"/>
              <a:ext cx="293147" cy="476360"/>
            </a:xfrm>
            <a:custGeom>
              <a:avLst/>
              <a:gdLst>
                <a:gd name="T0" fmla="*/ 106 w 107"/>
                <a:gd name="T1" fmla="*/ 117 h 173"/>
                <a:gd name="T2" fmla="*/ 106 w 107"/>
                <a:gd name="T3" fmla="*/ 117 h 173"/>
                <a:gd name="T4" fmla="*/ 55 w 107"/>
                <a:gd name="T5" fmla="*/ 172 h 173"/>
                <a:gd name="T6" fmla="*/ 0 w 107"/>
                <a:gd name="T7" fmla="*/ 117 h 173"/>
                <a:gd name="T8" fmla="*/ 55 w 107"/>
                <a:gd name="T9" fmla="*/ 0 h 173"/>
                <a:gd name="T10" fmla="*/ 106 w 107"/>
                <a:gd name="T11" fmla="*/ 11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73">
                  <a:moveTo>
                    <a:pt x="106" y="117"/>
                  </a:moveTo>
                  <a:lnTo>
                    <a:pt x="106" y="117"/>
                  </a:lnTo>
                  <a:cubicBezTo>
                    <a:pt x="106" y="148"/>
                    <a:pt x="82" y="172"/>
                    <a:pt x="55" y="172"/>
                  </a:cubicBezTo>
                  <a:cubicBezTo>
                    <a:pt x="24" y="172"/>
                    <a:pt x="0" y="148"/>
                    <a:pt x="0" y="117"/>
                  </a:cubicBezTo>
                  <a:cubicBezTo>
                    <a:pt x="0" y="89"/>
                    <a:pt x="55" y="0"/>
                    <a:pt x="55" y="0"/>
                  </a:cubicBezTo>
                  <a:cubicBezTo>
                    <a:pt x="55" y="0"/>
                    <a:pt x="106" y="89"/>
                    <a:pt x="106" y="117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191">
              <a:extLst>
                <a:ext uri="{FF2B5EF4-FFF2-40B4-BE49-F238E27FC236}">
                  <a16:creationId xmlns:a16="http://schemas.microsoft.com/office/drawing/2014/main" id="{005376F8-C4F3-4642-B0A9-3C22F391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374" y="30853723"/>
              <a:ext cx="317576" cy="317576"/>
            </a:xfrm>
            <a:custGeom>
              <a:avLst/>
              <a:gdLst>
                <a:gd name="T0" fmla="*/ 4 w 115"/>
                <a:gd name="T1" fmla="*/ 69 h 114"/>
                <a:gd name="T2" fmla="*/ 4 w 115"/>
                <a:gd name="T3" fmla="*/ 69 h 114"/>
                <a:gd name="T4" fmla="*/ 45 w 115"/>
                <a:gd name="T5" fmla="*/ 107 h 114"/>
                <a:gd name="T6" fmla="*/ 62 w 115"/>
                <a:gd name="T7" fmla="*/ 107 h 114"/>
                <a:gd name="T8" fmla="*/ 107 w 115"/>
                <a:gd name="T9" fmla="*/ 65 h 114"/>
                <a:gd name="T10" fmla="*/ 107 w 115"/>
                <a:gd name="T11" fmla="*/ 48 h 114"/>
                <a:gd name="T12" fmla="*/ 66 w 115"/>
                <a:gd name="T13" fmla="*/ 7 h 114"/>
                <a:gd name="T14" fmla="*/ 48 w 115"/>
                <a:gd name="T15" fmla="*/ 7 h 114"/>
                <a:gd name="T16" fmla="*/ 4 w 115"/>
                <a:gd name="T17" fmla="*/ 52 h 114"/>
                <a:gd name="T18" fmla="*/ 4 w 115"/>
                <a:gd name="T19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4">
                  <a:moveTo>
                    <a:pt x="4" y="69"/>
                  </a:moveTo>
                  <a:lnTo>
                    <a:pt x="4" y="69"/>
                  </a:lnTo>
                  <a:cubicBezTo>
                    <a:pt x="45" y="107"/>
                    <a:pt x="45" y="107"/>
                    <a:pt x="45" y="107"/>
                  </a:cubicBezTo>
                  <a:cubicBezTo>
                    <a:pt x="52" y="113"/>
                    <a:pt x="59" y="113"/>
                    <a:pt x="62" y="107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14" y="58"/>
                    <a:pt x="114" y="52"/>
                    <a:pt x="107" y="48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2" y="0"/>
                    <a:pt x="55" y="0"/>
                    <a:pt x="48" y="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5"/>
                    <a:pt x="0" y="62"/>
                    <a:pt x="4" y="69"/>
                  </a:cubicBezTo>
                </a:path>
              </a:pathLst>
            </a:custGeom>
            <a:solidFill>
              <a:srgbClr val="36BC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192">
              <a:extLst>
                <a:ext uri="{FF2B5EF4-FFF2-40B4-BE49-F238E27FC236}">
                  <a16:creationId xmlns:a16="http://schemas.microsoft.com/office/drawing/2014/main" id="{B5946571-2378-254A-A156-85AE9BDF8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374" y="30133066"/>
              <a:ext cx="1050444" cy="1050443"/>
            </a:xfrm>
            <a:custGeom>
              <a:avLst/>
              <a:gdLst>
                <a:gd name="T0" fmla="*/ 175 w 379"/>
                <a:gd name="T1" fmla="*/ 13 h 379"/>
                <a:gd name="T2" fmla="*/ 175 w 379"/>
                <a:gd name="T3" fmla="*/ 13 h 379"/>
                <a:gd name="T4" fmla="*/ 20 w 379"/>
                <a:gd name="T5" fmla="*/ 168 h 379"/>
                <a:gd name="T6" fmla="*/ 24 w 379"/>
                <a:gd name="T7" fmla="*/ 240 h 379"/>
                <a:gd name="T8" fmla="*/ 137 w 379"/>
                <a:gd name="T9" fmla="*/ 354 h 379"/>
                <a:gd name="T10" fmla="*/ 209 w 379"/>
                <a:gd name="T11" fmla="*/ 357 h 379"/>
                <a:gd name="T12" fmla="*/ 361 w 379"/>
                <a:gd name="T13" fmla="*/ 203 h 379"/>
                <a:gd name="T14" fmla="*/ 361 w 379"/>
                <a:gd name="T15" fmla="*/ 144 h 379"/>
                <a:gd name="T16" fmla="*/ 234 w 379"/>
                <a:gd name="T17" fmla="*/ 17 h 379"/>
                <a:gd name="T18" fmla="*/ 175 w 379"/>
                <a:gd name="T19" fmla="*/ 1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379">
                  <a:moveTo>
                    <a:pt x="175" y="13"/>
                  </a:moveTo>
                  <a:lnTo>
                    <a:pt x="175" y="13"/>
                  </a:lnTo>
                  <a:cubicBezTo>
                    <a:pt x="20" y="168"/>
                    <a:pt x="20" y="168"/>
                    <a:pt x="20" y="168"/>
                  </a:cubicBezTo>
                  <a:cubicBezTo>
                    <a:pt x="0" y="192"/>
                    <a:pt x="0" y="216"/>
                    <a:pt x="24" y="240"/>
                  </a:cubicBezTo>
                  <a:cubicBezTo>
                    <a:pt x="137" y="354"/>
                    <a:pt x="137" y="354"/>
                    <a:pt x="137" y="354"/>
                  </a:cubicBezTo>
                  <a:cubicBezTo>
                    <a:pt x="161" y="378"/>
                    <a:pt x="185" y="378"/>
                    <a:pt x="209" y="357"/>
                  </a:cubicBezTo>
                  <a:cubicBezTo>
                    <a:pt x="361" y="203"/>
                    <a:pt x="361" y="203"/>
                    <a:pt x="361" y="203"/>
                  </a:cubicBezTo>
                  <a:cubicBezTo>
                    <a:pt x="378" y="189"/>
                    <a:pt x="378" y="161"/>
                    <a:pt x="361" y="144"/>
                  </a:cubicBezTo>
                  <a:cubicBezTo>
                    <a:pt x="234" y="17"/>
                    <a:pt x="234" y="17"/>
                    <a:pt x="234" y="17"/>
                  </a:cubicBezTo>
                  <a:cubicBezTo>
                    <a:pt x="216" y="0"/>
                    <a:pt x="189" y="0"/>
                    <a:pt x="175" y="13"/>
                  </a:cubicBezTo>
                </a:path>
              </a:pathLst>
            </a:custGeom>
            <a:solidFill>
              <a:srgbClr val="95E0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193">
              <a:extLst>
                <a:ext uri="{FF2B5EF4-FFF2-40B4-BE49-F238E27FC236}">
                  <a16:creationId xmlns:a16="http://schemas.microsoft.com/office/drawing/2014/main" id="{CE3BC782-169D-2347-9FCE-141F731C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587" y="30316287"/>
              <a:ext cx="671799" cy="671791"/>
            </a:xfrm>
            <a:custGeom>
              <a:avLst/>
              <a:gdLst>
                <a:gd name="T0" fmla="*/ 6 w 241"/>
                <a:gd name="T1" fmla="*/ 131 h 242"/>
                <a:gd name="T2" fmla="*/ 6 w 241"/>
                <a:gd name="T3" fmla="*/ 131 h 242"/>
                <a:gd name="T4" fmla="*/ 110 w 241"/>
                <a:gd name="T5" fmla="*/ 234 h 242"/>
                <a:gd name="T6" fmla="*/ 130 w 241"/>
                <a:gd name="T7" fmla="*/ 234 h 242"/>
                <a:gd name="T8" fmla="*/ 233 w 241"/>
                <a:gd name="T9" fmla="*/ 131 h 242"/>
                <a:gd name="T10" fmla="*/ 233 w 241"/>
                <a:gd name="T11" fmla="*/ 107 h 242"/>
                <a:gd name="T12" fmla="*/ 130 w 241"/>
                <a:gd name="T13" fmla="*/ 7 h 242"/>
                <a:gd name="T14" fmla="*/ 110 w 241"/>
                <a:gd name="T15" fmla="*/ 7 h 242"/>
                <a:gd name="T16" fmla="*/ 6 w 241"/>
                <a:gd name="T17" fmla="*/ 110 h 242"/>
                <a:gd name="T18" fmla="*/ 6 w 241"/>
                <a:gd name="T19" fmla="*/ 13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242">
                  <a:moveTo>
                    <a:pt x="6" y="131"/>
                  </a:moveTo>
                  <a:lnTo>
                    <a:pt x="6" y="131"/>
                  </a:lnTo>
                  <a:cubicBezTo>
                    <a:pt x="110" y="234"/>
                    <a:pt x="110" y="234"/>
                    <a:pt x="110" y="234"/>
                  </a:cubicBezTo>
                  <a:cubicBezTo>
                    <a:pt x="113" y="241"/>
                    <a:pt x="123" y="241"/>
                    <a:pt x="130" y="234"/>
                  </a:cubicBezTo>
                  <a:cubicBezTo>
                    <a:pt x="233" y="131"/>
                    <a:pt x="233" y="131"/>
                    <a:pt x="233" y="131"/>
                  </a:cubicBezTo>
                  <a:cubicBezTo>
                    <a:pt x="240" y="124"/>
                    <a:pt x="240" y="114"/>
                    <a:pt x="233" y="10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27" y="0"/>
                    <a:pt x="116" y="0"/>
                    <a:pt x="110" y="7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7"/>
                    <a:pt x="0" y="124"/>
                    <a:pt x="6" y="1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194">
              <a:extLst>
                <a:ext uri="{FF2B5EF4-FFF2-40B4-BE49-F238E27FC236}">
                  <a16:creationId xmlns:a16="http://schemas.microsoft.com/office/drawing/2014/main" id="{05271E8A-E051-F845-AFA9-30FF5F97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7" y="30523929"/>
              <a:ext cx="268718" cy="268718"/>
            </a:xfrm>
            <a:custGeom>
              <a:avLst/>
              <a:gdLst>
                <a:gd name="T0" fmla="*/ 3 w 97"/>
                <a:gd name="T1" fmla="*/ 24 h 97"/>
                <a:gd name="T2" fmla="*/ 3 w 97"/>
                <a:gd name="T3" fmla="*/ 24 h 97"/>
                <a:gd name="T4" fmla="*/ 72 w 97"/>
                <a:gd name="T5" fmla="*/ 92 h 97"/>
                <a:gd name="T6" fmla="*/ 79 w 97"/>
                <a:gd name="T7" fmla="*/ 92 h 97"/>
                <a:gd name="T8" fmla="*/ 96 w 97"/>
                <a:gd name="T9" fmla="*/ 79 h 97"/>
                <a:gd name="T10" fmla="*/ 96 w 97"/>
                <a:gd name="T11" fmla="*/ 72 h 97"/>
                <a:gd name="T12" fmla="*/ 24 w 97"/>
                <a:gd name="T13" fmla="*/ 0 h 97"/>
                <a:gd name="T14" fmla="*/ 17 w 97"/>
                <a:gd name="T15" fmla="*/ 0 h 97"/>
                <a:gd name="T16" fmla="*/ 3 w 97"/>
                <a:gd name="T17" fmla="*/ 17 h 97"/>
                <a:gd name="T18" fmla="*/ 3 w 97"/>
                <a:gd name="T1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3" y="24"/>
                  </a:moveTo>
                  <a:lnTo>
                    <a:pt x="3" y="24"/>
                  </a:lnTo>
                  <a:cubicBezTo>
                    <a:pt x="72" y="92"/>
                    <a:pt x="72" y="92"/>
                    <a:pt x="72" y="92"/>
                  </a:cubicBezTo>
                  <a:cubicBezTo>
                    <a:pt x="75" y="96"/>
                    <a:pt x="75" y="96"/>
                    <a:pt x="79" y="92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75"/>
                    <a:pt x="96" y="75"/>
                    <a:pt x="96" y="7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17" y="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7"/>
                    <a:pt x="0" y="20"/>
                    <a:pt x="3" y="24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195">
              <a:extLst>
                <a:ext uri="{FF2B5EF4-FFF2-40B4-BE49-F238E27FC236}">
                  <a16:creationId xmlns:a16="http://schemas.microsoft.com/office/drawing/2014/main" id="{BB30A93C-030C-3342-893B-31250FE88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237" y="30523929"/>
              <a:ext cx="268718" cy="268718"/>
            </a:xfrm>
            <a:custGeom>
              <a:avLst/>
              <a:gdLst>
                <a:gd name="T0" fmla="*/ 72 w 97"/>
                <a:gd name="T1" fmla="*/ 0 h 97"/>
                <a:gd name="T2" fmla="*/ 72 w 97"/>
                <a:gd name="T3" fmla="*/ 0 h 97"/>
                <a:gd name="T4" fmla="*/ 3 w 97"/>
                <a:gd name="T5" fmla="*/ 72 h 97"/>
                <a:gd name="T6" fmla="*/ 3 w 97"/>
                <a:gd name="T7" fmla="*/ 79 h 97"/>
                <a:gd name="T8" fmla="*/ 17 w 97"/>
                <a:gd name="T9" fmla="*/ 92 h 97"/>
                <a:gd name="T10" fmla="*/ 24 w 97"/>
                <a:gd name="T11" fmla="*/ 92 h 97"/>
                <a:gd name="T12" fmla="*/ 96 w 97"/>
                <a:gd name="T13" fmla="*/ 24 h 97"/>
                <a:gd name="T14" fmla="*/ 96 w 97"/>
                <a:gd name="T15" fmla="*/ 17 h 97"/>
                <a:gd name="T16" fmla="*/ 79 w 97"/>
                <a:gd name="T17" fmla="*/ 0 h 97"/>
                <a:gd name="T18" fmla="*/ 72 w 97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72" y="0"/>
                  </a:moveTo>
                  <a:lnTo>
                    <a:pt x="72" y="0"/>
                  </a:lnTo>
                  <a:cubicBezTo>
                    <a:pt x="3" y="72"/>
                    <a:pt x="3" y="72"/>
                    <a:pt x="3" y="72"/>
                  </a:cubicBezTo>
                  <a:cubicBezTo>
                    <a:pt x="0" y="75"/>
                    <a:pt x="0" y="75"/>
                    <a:pt x="3" y="79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20" y="96"/>
                    <a:pt x="20" y="96"/>
                    <a:pt x="24" y="92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0"/>
                    <a:pt x="96" y="17"/>
                    <a:pt x="96" y="17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5" y="0"/>
                    <a:pt x="75" y="0"/>
                    <a:pt x="72" y="0"/>
                  </a:cubicBezTo>
                </a:path>
              </a:pathLst>
            </a:custGeom>
            <a:solidFill>
              <a:srgbClr val="F47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AB49BC-A0BF-4E45-A894-831F4D2E54B7}"/>
              </a:ext>
            </a:extLst>
          </p:cNvPr>
          <p:cNvGrpSpPr/>
          <p:nvPr/>
        </p:nvGrpSpPr>
        <p:grpSpPr>
          <a:xfrm>
            <a:off x="8497084" y="4031385"/>
            <a:ext cx="2342654" cy="2342654"/>
            <a:chOff x="5101852" y="24465557"/>
            <a:chExt cx="3493335" cy="3493335"/>
          </a:xfrm>
        </p:grpSpPr>
        <p:sp>
          <p:nvSpPr>
            <p:cNvPr id="88" name="Freeform 153">
              <a:extLst>
                <a:ext uri="{FF2B5EF4-FFF2-40B4-BE49-F238E27FC236}">
                  <a16:creationId xmlns:a16="http://schemas.microsoft.com/office/drawing/2014/main" id="{BC74A920-A55A-7645-A01E-657C59F6B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24465557"/>
              <a:ext cx="3493335" cy="3493335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196">
              <a:extLst>
                <a:ext uri="{FF2B5EF4-FFF2-40B4-BE49-F238E27FC236}">
                  <a16:creationId xmlns:a16="http://schemas.microsoft.com/office/drawing/2014/main" id="{A63A3A6D-BAEE-F84D-8339-DF2AFCF50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372" y="25809147"/>
              <a:ext cx="1258085" cy="842802"/>
            </a:xfrm>
            <a:custGeom>
              <a:avLst/>
              <a:gdLst>
                <a:gd name="T0" fmla="*/ 454 w 455"/>
                <a:gd name="T1" fmla="*/ 275 h 303"/>
                <a:gd name="T2" fmla="*/ 454 w 455"/>
                <a:gd name="T3" fmla="*/ 275 h 303"/>
                <a:gd name="T4" fmla="*/ 224 w 455"/>
                <a:gd name="T5" fmla="*/ 299 h 303"/>
                <a:gd name="T6" fmla="*/ 0 w 455"/>
                <a:gd name="T7" fmla="*/ 275 h 303"/>
                <a:gd name="T8" fmla="*/ 0 w 455"/>
                <a:gd name="T9" fmla="*/ 31 h 303"/>
                <a:gd name="T10" fmla="*/ 224 w 455"/>
                <a:gd name="T11" fmla="*/ 0 h 303"/>
                <a:gd name="T12" fmla="*/ 454 w 455"/>
                <a:gd name="T13" fmla="*/ 31 h 303"/>
                <a:gd name="T14" fmla="*/ 454 w 455"/>
                <a:gd name="T15" fmla="*/ 2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5" h="303">
                  <a:moveTo>
                    <a:pt x="454" y="275"/>
                  </a:moveTo>
                  <a:lnTo>
                    <a:pt x="454" y="275"/>
                  </a:lnTo>
                  <a:cubicBezTo>
                    <a:pt x="454" y="275"/>
                    <a:pt x="351" y="302"/>
                    <a:pt x="224" y="299"/>
                  </a:cubicBezTo>
                  <a:cubicBezTo>
                    <a:pt x="121" y="295"/>
                    <a:pt x="0" y="275"/>
                    <a:pt x="0" y="27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14" y="0"/>
                    <a:pt x="224" y="0"/>
                  </a:cubicBezTo>
                  <a:cubicBezTo>
                    <a:pt x="351" y="3"/>
                    <a:pt x="454" y="31"/>
                    <a:pt x="454" y="31"/>
                  </a:cubicBezTo>
                  <a:lnTo>
                    <a:pt x="454" y="275"/>
                  </a:lnTo>
                </a:path>
              </a:pathLst>
            </a:custGeom>
            <a:solidFill>
              <a:srgbClr val="8EEF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197">
              <a:extLst>
                <a:ext uri="{FF2B5EF4-FFF2-40B4-BE49-F238E27FC236}">
                  <a16:creationId xmlns:a16="http://schemas.microsoft.com/office/drawing/2014/main" id="{5FBADA58-62B4-6541-A51F-53FDC598D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943" y="25833576"/>
              <a:ext cx="85497" cy="793944"/>
            </a:xfrm>
            <a:custGeom>
              <a:avLst/>
              <a:gdLst>
                <a:gd name="T0" fmla="*/ 21 w 29"/>
                <a:gd name="T1" fmla="*/ 285 h 286"/>
                <a:gd name="T2" fmla="*/ 21 w 29"/>
                <a:gd name="T3" fmla="*/ 285 h 286"/>
                <a:gd name="T4" fmla="*/ 7 w 29"/>
                <a:gd name="T5" fmla="*/ 285 h 286"/>
                <a:gd name="T6" fmla="*/ 0 w 29"/>
                <a:gd name="T7" fmla="*/ 279 h 286"/>
                <a:gd name="T8" fmla="*/ 0 w 29"/>
                <a:gd name="T9" fmla="*/ 7 h 286"/>
                <a:gd name="T10" fmla="*/ 7 w 29"/>
                <a:gd name="T11" fmla="*/ 0 h 286"/>
                <a:gd name="T12" fmla="*/ 21 w 29"/>
                <a:gd name="T13" fmla="*/ 0 h 286"/>
                <a:gd name="T14" fmla="*/ 28 w 29"/>
                <a:gd name="T15" fmla="*/ 7 h 286"/>
                <a:gd name="T16" fmla="*/ 28 w 29"/>
                <a:gd name="T17" fmla="*/ 279 h 286"/>
                <a:gd name="T18" fmla="*/ 21 w 29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86">
                  <a:moveTo>
                    <a:pt x="21" y="285"/>
                  </a:moveTo>
                  <a:lnTo>
                    <a:pt x="21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8" y="4"/>
                    <a:pt x="28" y="7"/>
                  </a:cubicBezTo>
                  <a:cubicBezTo>
                    <a:pt x="28" y="279"/>
                    <a:pt x="28" y="279"/>
                    <a:pt x="28" y="279"/>
                  </a:cubicBezTo>
                  <a:cubicBezTo>
                    <a:pt x="28" y="282"/>
                    <a:pt x="24" y="285"/>
                    <a:pt x="21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198">
              <a:extLst>
                <a:ext uri="{FF2B5EF4-FFF2-40B4-BE49-F238E27FC236}">
                  <a16:creationId xmlns:a16="http://schemas.microsoft.com/office/drawing/2014/main" id="{168B7727-6887-6547-9259-65AB301FA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7028" y="25833576"/>
              <a:ext cx="73287" cy="793944"/>
            </a:xfrm>
            <a:custGeom>
              <a:avLst/>
              <a:gdLst>
                <a:gd name="T0" fmla="*/ 17 w 25"/>
                <a:gd name="T1" fmla="*/ 285 h 286"/>
                <a:gd name="T2" fmla="*/ 17 w 25"/>
                <a:gd name="T3" fmla="*/ 285 h 286"/>
                <a:gd name="T4" fmla="*/ 7 w 25"/>
                <a:gd name="T5" fmla="*/ 285 h 286"/>
                <a:gd name="T6" fmla="*/ 0 w 25"/>
                <a:gd name="T7" fmla="*/ 279 h 286"/>
                <a:gd name="T8" fmla="*/ 0 w 25"/>
                <a:gd name="T9" fmla="*/ 7 h 286"/>
                <a:gd name="T10" fmla="*/ 7 w 25"/>
                <a:gd name="T11" fmla="*/ 0 h 286"/>
                <a:gd name="T12" fmla="*/ 17 w 25"/>
                <a:gd name="T13" fmla="*/ 0 h 286"/>
                <a:gd name="T14" fmla="*/ 24 w 25"/>
                <a:gd name="T15" fmla="*/ 7 h 286"/>
                <a:gd name="T16" fmla="*/ 24 w 25"/>
                <a:gd name="T17" fmla="*/ 279 h 286"/>
                <a:gd name="T18" fmla="*/ 17 w 25"/>
                <a:gd name="T19" fmla="*/ 2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86">
                  <a:moveTo>
                    <a:pt x="17" y="285"/>
                  </a:moveTo>
                  <a:lnTo>
                    <a:pt x="17" y="285"/>
                  </a:lnTo>
                  <a:cubicBezTo>
                    <a:pt x="7" y="285"/>
                    <a:pt x="7" y="285"/>
                    <a:pt x="7" y="285"/>
                  </a:cubicBezTo>
                  <a:cubicBezTo>
                    <a:pt x="3" y="285"/>
                    <a:pt x="0" y="282"/>
                    <a:pt x="0" y="2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4" y="4"/>
                    <a:pt x="24" y="7"/>
                  </a:cubicBezTo>
                  <a:cubicBezTo>
                    <a:pt x="24" y="279"/>
                    <a:pt x="24" y="279"/>
                    <a:pt x="24" y="279"/>
                  </a:cubicBezTo>
                  <a:cubicBezTo>
                    <a:pt x="24" y="282"/>
                    <a:pt x="20" y="285"/>
                    <a:pt x="17" y="285"/>
                  </a:cubicBez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199">
              <a:extLst>
                <a:ext uri="{FF2B5EF4-FFF2-40B4-BE49-F238E27FC236}">
                  <a16:creationId xmlns:a16="http://schemas.microsoft.com/office/drawing/2014/main" id="{863A7A72-46EF-4A49-BACD-4ABFAE66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080" y="25748079"/>
              <a:ext cx="427502" cy="818365"/>
            </a:xfrm>
            <a:custGeom>
              <a:avLst/>
              <a:gdLst>
                <a:gd name="T0" fmla="*/ 141 w 156"/>
                <a:gd name="T1" fmla="*/ 296 h 297"/>
                <a:gd name="T2" fmla="*/ 141 w 156"/>
                <a:gd name="T3" fmla="*/ 296 h 297"/>
                <a:gd name="T4" fmla="*/ 4 w 156"/>
                <a:gd name="T5" fmla="*/ 79 h 297"/>
                <a:gd name="T6" fmla="*/ 31 w 156"/>
                <a:gd name="T7" fmla="*/ 24 h 297"/>
                <a:gd name="T8" fmla="*/ 155 w 156"/>
                <a:gd name="T9" fmla="*/ 59 h 297"/>
                <a:gd name="T10" fmla="*/ 141 w 156"/>
                <a:gd name="T11" fmla="*/ 76 h 297"/>
                <a:gd name="T12" fmla="*/ 41 w 156"/>
                <a:gd name="T13" fmla="*/ 41 h 297"/>
                <a:gd name="T14" fmla="*/ 24 w 156"/>
                <a:gd name="T15" fmla="*/ 79 h 297"/>
                <a:gd name="T16" fmla="*/ 155 w 156"/>
                <a:gd name="T17" fmla="*/ 275 h 297"/>
                <a:gd name="T18" fmla="*/ 141 w 156"/>
                <a:gd name="T19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297">
                  <a:moveTo>
                    <a:pt x="141" y="296"/>
                  </a:moveTo>
                  <a:lnTo>
                    <a:pt x="141" y="296"/>
                  </a:lnTo>
                  <a:cubicBezTo>
                    <a:pt x="134" y="289"/>
                    <a:pt x="7" y="210"/>
                    <a:pt x="4" y="79"/>
                  </a:cubicBezTo>
                  <a:cubicBezTo>
                    <a:pt x="0" y="52"/>
                    <a:pt x="14" y="31"/>
                    <a:pt x="31" y="24"/>
                  </a:cubicBezTo>
                  <a:cubicBezTo>
                    <a:pt x="83" y="0"/>
                    <a:pt x="144" y="48"/>
                    <a:pt x="155" y="59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00" y="41"/>
                    <a:pt x="65" y="31"/>
                    <a:pt x="41" y="41"/>
                  </a:cubicBezTo>
                  <a:cubicBezTo>
                    <a:pt x="31" y="48"/>
                    <a:pt x="24" y="59"/>
                    <a:pt x="24" y="79"/>
                  </a:cubicBezTo>
                  <a:cubicBezTo>
                    <a:pt x="31" y="193"/>
                    <a:pt x="151" y="275"/>
                    <a:pt x="155" y="275"/>
                  </a:cubicBezTo>
                  <a:lnTo>
                    <a:pt x="141" y="296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00">
              <a:extLst>
                <a:ext uri="{FF2B5EF4-FFF2-40B4-BE49-F238E27FC236}">
                  <a16:creationId xmlns:a16="http://schemas.microsoft.com/office/drawing/2014/main" id="{DCA47512-C2CF-C149-98E6-3FA26F097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9246" y="25772508"/>
              <a:ext cx="451931" cy="806154"/>
            </a:xfrm>
            <a:custGeom>
              <a:avLst/>
              <a:gdLst>
                <a:gd name="T0" fmla="*/ 14 w 163"/>
                <a:gd name="T1" fmla="*/ 289 h 290"/>
                <a:gd name="T2" fmla="*/ 14 w 163"/>
                <a:gd name="T3" fmla="*/ 289 h 290"/>
                <a:gd name="T4" fmla="*/ 162 w 163"/>
                <a:gd name="T5" fmla="*/ 79 h 290"/>
                <a:gd name="T6" fmla="*/ 131 w 163"/>
                <a:gd name="T7" fmla="*/ 24 h 290"/>
                <a:gd name="T8" fmla="*/ 0 w 163"/>
                <a:gd name="T9" fmla="*/ 52 h 290"/>
                <a:gd name="T10" fmla="*/ 14 w 163"/>
                <a:gd name="T11" fmla="*/ 69 h 290"/>
                <a:gd name="T12" fmla="*/ 121 w 163"/>
                <a:gd name="T13" fmla="*/ 41 h 290"/>
                <a:gd name="T14" fmla="*/ 138 w 163"/>
                <a:gd name="T15" fmla="*/ 79 h 290"/>
                <a:gd name="T16" fmla="*/ 4 w 163"/>
                <a:gd name="T17" fmla="*/ 268 h 290"/>
                <a:gd name="T18" fmla="*/ 14 w 163"/>
                <a:gd name="T19" fmla="*/ 28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290">
                  <a:moveTo>
                    <a:pt x="14" y="289"/>
                  </a:moveTo>
                  <a:lnTo>
                    <a:pt x="14" y="289"/>
                  </a:lnTo>
                  <a:cubicBezTo>
                    <a:pt x="21" y="282"/>
                    <a:pt x="152" y="210"/>
                    <a:pt x="162" y="79"/>
                  </a:cubicBezTo>
                  <a:cubicBezTo>
                    <a:pt x="162" y="52"/>
                    <a:pt x="148" y="31"/>
                    <a:pt x="131" y="24"/>
                  </a:cubicBezTo>
                  <a:cubicBezTo>
                    <a:pt x="79" y="0"/>
                    <a:pt x="14" y="41"/>
                    <a:pt x="0" y="52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55" y="34"/>
                    <a:pt x="97" y="31"/>
                    <a:pt x="121" y="41"/>
                  </a:cubicBezTo>
                  <a:cubicBezTo>
                    <a:pt x="131" y="48"/>
                    <a:pt x="141" y="59"/>
                    <a:pt x="138" y="79"/>
                  </a:cubicBezTo>
                  <a:cubicBezTo>
                    <a:pt x="124" y="206"/>
                    <a:pt x="4" y="268"/>
                    <a:pt x="4" y="268"/>
                  </a:cubicBezTo>
                  <a:lnTo>
                    <a:pt x="14" y="289"/>
                  </a:lnTo>
                </a:path>
              </a:pathLst>
            </a:custGeom>
            <a:solidFill>
              <a:srgbClr val="24BA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F016725-54C6-B94A-AEC2-F1E0EE97D4B7}"/>
              </a:ext>
            </a:extLst>
          </p:cNvPr>
          <p:cNvGrpSpPr/>
          <p:nvPr/>
        </p:nvGrpSpPr>
        <p:grpSpPr>
          <a:xfrm>
            <a:off x="2021849" y="5331553"/>
            <a:ext cx="6328058" cy="6328058"/>
            <a:chOff x="-4572000" y="19152271"/>
            <a:chExt cx="9038700" cy="9038700"/>
          </a:xfrm>
        </p:grpSpPr>
        <p:sp>
          <p:nvSpPr>
            <p:cNvPr id="97" name="Freeform 3">
              <a:extLst>
                <a:ext uri="{FF2B5EF4-FFF2-40B4-BE49-F238E27FC236}">
                  <a16:creationId xmlns:a16="http://schemas.microsoft.com/office/drawing/2014/main" id="{10AED1B8-653E-664B-991F-54A69C804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72000" y="19152271"/>
              <a:ext cx="9038700" cy="9038700"/>
            </a:xfrm>
            <a:custGeom>
              <a:avLst/>
              <a:gdLst>
                <a:gd name="T0" fmla="*/ 3263 w 3264"/>
                <a:gd name="T1" fmla="*/ 1628 h 3262"/>
                <a:gd name="T2" fmla="*/ 3263 w 3264"/>
                <a:gd name="T3" fmla="*/ 1628 h 3262"/>
                <a:gd name="T4" fmla="*/ 1630 w 3264"/>
                <a:gd name="T5" fmla="*/ 3261 h 3262"/>
                <a:gd name="T6" fmla="*/ 0 w 3264"/>
                <a:gd name="T7" fmla="*/ 1628 h 3262"/>
                <a:gd name="T8" fmla="*/ 1630 w 3264"/>
                <a:gd name="T9" fmla="*/ 0 h 3262"/>
                <a:gd name="T10" fmla="*/ 3263 w 3264"/>
                <a:gd name="T11" fmla="*/ 1628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4" h="3262">
                  <a:moveTo>
                    <a:pt x="3263" y="1628"/>
                  </a:moveTo>
                  <a:lnTo>
                    <a:pt x="3263" y="1628"/>
                  </a:lnTo>
                  <a:cubicBezTo>
                    <a:pt x="3263" y="2529"/>
                    <a:pt x="2530" y="3261"/>
                    <a:pt x="1630" y="3261"/>
                  </a:cubicBezTo>
                  <a:cubicBezTo>
                    <a:pt x="732" y="3261"/>
                    <a:pt x="0" y="2529"/>
                    <a:pt x="0" y="1628"/>
                  </a:cubicBezTo>
                  <a:cubicBezTo>
                    <a:pt x="0" y="732"/>
                    <a:pt x="732" y="0"/>
                    <a:pt x="1630" y="0"/>
                  </a:cubicBezTo>
                  <a:cubicBezTo>
                    <a:pt x="2530" y="0"/>
                    <a:pt x="3263" y="732"/>
                    <a:pt x="3263" y="16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8900238-5E4C-494E-96B9-B30BBE22F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8853" y="19445418"/>
              <a:ext cx="8464624" cy="8452406"/>
            </a:xfrm>
            <a:custGeom>
              <a:avLst/>
              <a:gdLst>
                <a:gd name="T0" fmla="*/ 3053 w 3054"/>
                <a:gd name="T1" fmla="*/ 1522 h 3050"/>
                <a:gd name="T2" fmla="*/ 3053 w 3054"/>
                <a:gd name="T3" fmla="*/ 1522 h 3050"/>
                <a:gd name="T4" fmla="*/ 1527 w 3054"/>
                <a:gd name="T5" fmla="*/ 3049 h 3050"/>
                <a:gd name="T6" fmla="*/ 0 w 3054"/>
                <a:gd name="T7" fmla="*/ 1522 h 3050"/>
                <a:gd name="T8" fmla="*/ 1527 w 3054"/>
                <a:gd name="T9" fmla="*/ 0 h 3050"/>
                <a:gd name="T10" fmla="*/ 3053 w 3054"/>
                <a:gd name="T11" fmla="*/ 1522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4" h="3050">
                  <a:moveTo>
                    <a:pt x="3053" y="1522"/>
                  </a:moveTo>
                  <a:lnTo>
                    <a:pt x="3053" y="1522"/>
                  </a:lnTo>
                  <a:cubicBezTo>
                    <a:pt x="3053" y="2368"/>
                    <a:pt x="2372" y="3049"/>
                    <a:pt x="1527" y="3049"/>
                  </a:cubicBezTo>
                  <a:cubicBezTo>
                    <a:pt x="684" y="3049"/>
                    <a:pt x="0" y="2368"/>
                    <a:pt x="0" y="1522"/>
                  </a:cubicBezTo>
                  <a:cubicBezTo>
                    <a:pt x="0" y="681"/>
                    <a:pt x="684" y="0"/>
                    <a:pt x="1527" y="0"/>
                  </a:cubicBezTo>
                  <a:cubicBezTo>
                    <a:pt x="2372" y="0"/>
                    <a:pt x="3053" y="681"/>
                    <a:pt x="3053" y="152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11954DF-2265-7C4F-963F-A8125D76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19873" y="24624349"/>
              <a:ext cx="2198603" cy="2198603"/>
            </a:xfrm>
            <a:custGeom>
              <a:avLst/>
              <a:gdLst>
                <a:gd name="T0" fmla="*/ 746 w 795"/>
                <a:gd name="T1" fmla="*/ 351 h 792"/>
                <a:gd name="T2" fmla="*/ 746 w 795"/>
                <a:gd name="T3" fmla="*/ 351 h 792"/>
                <a:gd name="T4" fmla="*/ 656 w 795"/>
                <a:gd name="T5" fmla="*/ 351 h 792"/>
                <a:gd name="T6" fmla="*/ 615 w 795"/>
                <a:gd name="T7" fmla="*/ 251 h 792"/>
                <a:gd name="T8" fmla="*/ 681 w 795"/>
                <a:gd name="T9" fmla="*/ 186 h 792"/>
                <a:gd name="T10" fmla="*/ 681 w 795"/>
                <a:gd name="T11" fmla="*/ 120 h 792"/>
                <a:gd name="T12" fmla="*/ 681 w 795"/>
                <a:gd name="T13" fmla="*/ 117 h 792"/>
                <a:gd name="T14" fmla="*/ 612 w 795"/>
                <a:gd name="T15" fmla="*/ 117 h 792"/>
                <a:gd name="T16" fmla="*/ 550 w 795"/>
                <a:gd name="T17" fmla="*/ 182 h 792"/>
                <a:gd name="T18" fmla="*/ 447 w 795"/>
                <a:gd name="T19" fmla="*/ 138 h 792"/>
                <a:gd name="T20" fmla="*/ 450 w 795"/>
                <a:gd name="T21" fmla="*/ 48 h 792"/>
                <a:gd name="T22" fmla="*/ 402 w 795"/>
                <a:gd name="T23" fmla="*/ 0 h 792"/>
                <a:gd name="T24" fmla="*/ 402 w 795"/>
                <a:gd name="T25" fmla="*/ 0 h 792"/>
                <a:gd name="T26" fmla="*/ 354 w 795"/>
                <a:gd name="T27" fmla="*/ 45 h 792"/>
                <a:gd name="T28" fmla="*/ 354 w 795"/>
                <a:gd name="T29" fmla="*/ 138 h 792"/>
                <a:gd name="T30" fmla="*/ 251 w 795"/>
                <a:gd name="T31" fmla="*/ 175 h 792"/>
                <a:gd name="T32" fmla="*/ 189 w 795"/>
                <a:gd name="T33" fmla="*/ 114 h 792"/>
                <a:gd name="T34" fmla="*/ 120 w 795"/>
                <a:gd name="T35" fmla="*/ 110 h 792"/>
                <a:gd name="T36" fmla="*/ 120 w 795"/>
                <a:gd name="T37" fmla="*/ 110 h 792"/>
                <a:gd name="T38" fmla="*/ 120 w 795"/>
                <a:gd name="T39" fmla="*/ 179 h 792"/>
                <a:gd name="T40" fmla="*/ 182 w 795"/>
                <a:gd name="T41" fmla="*/ 244 h 792"/>
                <a:gd name="T42" fmla="*/ 141 w 795"/>
                <a:gd name="T43" fmla="*/ 344 h 792"/>
                <a:gd name="T44" fmla="*/ 51 w 795"/>
                <a:gd name="T45" fmla="*/ 340 h 792"/>
                <a:gd name="T46" fmla="*/ 0 w 795"/>
                <a:gd name="T47" fmla="*/ 389 h 792"/>
                <a:gd name="T48" fmla="*/ 0 w 795"/>
                <a:gd name="T49" fmla="*/ 389 h 792"/>
                <a:gd name="T50" fmla="*/ 48 w 795"/>
                <a:gd name="T51" fmla="*/ 437 h 792"/>
                <a:gd name="T52" fmla="*/ 137 w 795"/>
                <a:gd name="T53" fmla="*/ 440 h 792"/>
                <a:gd name="T54" fmla="*/ 179 w 795"/>
                <a:gd name="T55" fmla="*/ 540 h 792"/>
                <a:gd name="T56" fmla="*/ 113 w 795"/>
                <a:gd name="T57" fmla="*/ 602 h 792"/>
                <a:gd name="T58" fmla="*/ 113 w 795"/>
                <a:gd name="T59" fmla="*/ 670 h 792"/>
                <a:gd name="T60" fmla="*/ 113 w 795"/>
                <a:gd name="T61" fmla="*/ 670 h 792"/>
                <a:gd name="T62" fmla="*/ 182 w 795"/>
                <a:gd name="T63" fmla="*/ 670 h 792"/>
                <a:gd name="T64" fmla="*/ 244 w 795"/>
                <a:gd name="T65" fmla="*/ 609 h 792"/>
                <a:gd name="T66" fmla="*/ 344 w 795"/>
                <a:gd name="T67" fmla="*/ 653 h 792"/>
                <a:gd name="T68" fmla="*/ 344 w 795"/>
                <a:gd name="T69" fmla="*/ 743 h 792"/>
                <a:gd name="T70" fmla="*/ 392 w 795"/>
                <a:gd name="T71" fmla="*/ 791 h 792"/>
                <a:gd name="T72" fmla="*/ 392 w 795"/>
                <a:gd name="T73" fmla="*/ 791 h 792"/>
                <a:gd name="T74" fmla="*/ 440 w 795"/>
                <a:gd name="T75" fmla="*/ 743 h 792"/>
                <a:gd name="T76" fmla="*/ 440 w 795"/>
                <a:gd name="T77" fmla="*/ 653 h 792"/>
                <a:gd name="T78" fmla="*/ 543 w 795"/>
                <a:gd name="T79" fmla="*/ 612 h 792"/>
                <a:gd name="T80" fmla="*/ 605 w 795"/>
                <a:gd name="T81" fmla="*/ 677 h 792"/>
                <a:gd name="T82" fmla="*/ 674 w 795"/>
                <a:gd name="T83" fmla="*/ 677 h 792"/>
                <a:gd name="T84" fmla="*/ 674 w 795"/>
                <a:gd name="T85" fmla="*/ 677 h 792"/>
                <a:gd name="T86" fmla="*/ 674 w 795"/>
                <a:gd name="T87" fmla="*/ 612 h 792"/>
                <a:gd name="T88" fmla="*/ 612 w 795"/>
                <a:gd name="T89" fmla="*/ 547 h 792"/>
                <a:gd name="T90" fmla="*/ 653 w 795"/>
                <a:gd name="T91" fmla="*/ 447 h 792"/>
                <a:gd name="T92" fmla="*/ 742 w 795"/>
                <a:gd name="T93" fmla="*/ 447 h 792"/>
                <a:gd name="T94" fmla="*/ 794 w 795"/>
                <a:gd name="T95" fmla="*/ 399 h 792"/>
                <a:gd name="T96" fmla="*/ 794 w 795"/>
                <a:gd name="T97" fmla="*/ 399 h 792"/>
                <a:gd name="T98" fmla="*/ 746 w 795"/>
                <a:gd name="T99" fmla="*/ 35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5" h="792">
                  <a:moveTo>
                    <a:pt x="746" y="351"/>
                  </a:moveTo>
                  <a:lnTo>
                    <a:pt x="746" y="351"/>
                  </a:lnTo>
                  <a:cubicBezTo>
                    <a:pt x="656" y="351"/>
                    <a:pt x="656" y="351"/>
                    <a:pt x="656" y="351"/>
                  </a:cubicBezTo>
                  <a:cubicBezTo>
                    <a:pt x="650" y="313"/>
                    <a:pt x="636" y="279"/>
                    <a:pt x="615" y="251"/>
                  </a:cubicBezTo>
                  <a:cubicBezTo>
                    <a:pt x="681" y="186"/>
                    <a:pt x="681" y="186"/>
                    <a:pt x="681" y="186"/>
                  </a:cubicBezTo>
                  <a:cubicBezTo>
                    <a:pt x="698" y="169"/>
                    <a:pt x="698" y="138"/>
                    <a:pt x="681" y="120"/>
                  </a:cubicBezTo>
                  <a:lnTo>
                    <a:pt x="681" y="117"/>
                  </a:lnTo>
                  <a:cubicBezTo>
                    <a:pt x="663" y="100"/>
                    <a:pt x="632" y="100"/>
                    <a:pt x="612" y="117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19" y="162"/>
                    <a:pt x="485" y="144"/>
                    <a:pt x="447" y="138"/>
                  </a:cubicBezTo>
                  <a:cubicBezTo>
                    <a:pt x="450" y="48"/>
                    <a:pt x="450" y="48"/>
                    <a:pt x="450" y="48"/>
                  </a:cubicBezTo>
                  <a:cubicBezTo>
                    <a:pt x="450" y="21"/>
                    <a:pt x="430" y="0"/>
                    <a:pt x="402" y="0"/>
                  </a:cubicBezTo>
                  <a:lnTo>
                    <a:pt x="402" y="0"/>
                  </a:lnTo>
                  <a:cubicBezTo>
                    <a:pt x="375" y="0"/>
                    <a:pt x="354" y="21"/>
                    <a:pt x="354" y="45"/>
                  </a:cubicBezTo>
                  <a:cubicBezTo>
                    <a:pt x="354" y="138"/>
                    <a:pt x="354" y="138"/>
                    <a:pt x="354" y="138"/>
                  </a:cubicBezTo>
                  <a:cubicBezTo>
                    <a:pt x="316" y="144"/>
                    <a:pt x="282" y="158"/>
                    <a:pt x="251" y="175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2" y="93"/>
                    <a:pt x="141" y="93"/>
                    <a:pt x="120" y="110"/>
                  </a:cubicBezTo>
                  <a:lnTo>
                    <a:pt x="120" y="110"/>
                  </a:lnTo>
                  <a:cubicBezTo>
                    <a:pt x="103" y="131"/>
                    <a:pt x="103" y="162"/>
                    <a:pt x="120" y="179"/>
                  </a:cubicBezTo>
                  <a:cubicBezTo>
                    <a:pt x="182" y="244"/>
                    <a:pt x="182" y="244"/>
                    <a:pt x="182" y="244"/>
                  </a:cubicBezTo>
                  <a:cubicBezTo>
                    <a:pt x="161" y="272"/>
                    <a:pt x="148" y="306"/>
                    <a:pt x="141" y="344"/>
                  </a:cubicBezTo>
                  <a:cubicBezTo>
                    <a:pt x="51" y="340"/>
                    <a:pt x="51" y="340"/>
                    <a:pt x="51" y="340"/>
                  </a:cubicBezTo>
                  <a:cubicBezTo>
                    <a:pt x="24" y="340"/>
                    <a:pt x="0" y="365"/>
                    <a:pt x="0" y="389"/>
                  </a:cubicBezTo>
                  <a:lnTo>
                    <a:pt x="0" y="389"/>
                  </a:lnTo>
                  <a:cubicBezTo>
                    <a:pt x="0" y="416"/>
                    <a:pt x="24" y="437"/>
                    <a:pt x="48" y="437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44" y="475"/>
                    <a:pt x="158" y="509"/>
                    <a:pt x="179" y="540"/>
                  </a:cubicBezTo>
                  <a:cubicBezTo>
                    <a:pt x="113" y="602"/>
                    <a:pt x="113" y="602"/>
                    <a:pt x="113" y="602"/>
                  </a:cubicBezTo>
                  <a:cubicBezTo>
                    <a:pt x="96" y="622"/>
                    <a:pt x="96" y="653"/>
                    <a:pt x="113" y="670"/>
                  </a:cubicBezTo>
                  <a:lnTo>
                    <a:pt x="113" y="670"/>
                  </a:lnTo>
                  <a:cubicBezTo>
                    <a:pt x="130" y="691"/>
                    <a:pt x="161" y="691"/>
                    <a:pt x="182" y="670"/>
                  </a:cubicBezTo>
                  <a:cubicBezTo>
                    <a:pt x="244" y="609"/>
                    <a:pt x="244" y="609"/>
                    <a:pt x="244" y="609"/>
                  </a:cubicBezTo>
                  <a:cubicBezTo>
                    <a:pt x="275" y="629"/>
                    <a:pt x="309" y="646"/>
                    <a:pt x="344" y="653"/>
                  </a:cubicBezTo>
                  <a:cubicBezTo>
                    <a:pt x="344" y="743"/>
                    <a:pt x="344" y="743"/>
                    <a:pt x="344" y="743"/>
                  </a:cubicBezTo>
                  <a:cubicBezTo>
                    <a:pt x="344" y="770"/>
                    <a:pt x="364" y="791"/>
                    <a:pt x="392" y="791"/>
                  </a:cubicBezTo>
                  <a:lnTo>
                    <a:pt x="392" y="791"/>
                  </a:lnTo>
                  <a:cubicBezTo>
                    <a:pt x="419" y="791"/>
                    <a:pt x="440" y="770"/>
                    <a:pt x="440" y="743"/>
                  </a:cubicBezTo>
                  <a:cubicBezTo>
                    <a:pt x="440" y="653"/>
                    <a:pt x="440" y="653"/>
                    <a:pt x="440" y="653"/>
                  </a:cubicBezTo>
                  <a:cubicBezTo>
                    <a:pt x="478" y="646"/>
                    <a:pt x="512" y="633"/>
                    <a:pt x="543" y="612"/>
                  </a:cubicBezTo>
                  <a:cubicBezTo>
                    <a:pt x="605" y="677"/>
                    <a:pt x="605" y="677"/>
                    <a:pt x="605" y="677"/>
                  </a:cubicBezTo>
                  <a:cubicBezTo>
                    <a:pt x="622" y="698"/>
                    <a:pt x="653" y="698"/>
                    <a:pt x="674" y="677"/>
                  </a:cubicBezTo>
                  <a:lnTo>
                    <a:pt x="674" y="677"/>
                  </a:lnTo>
                  <a:cubicBezTo>
                    <a:pt x="691" y="660"/>
                    <a:pt x="691" y="629"/>
                    <a:pt x="674" y="612"/>
                  </a:cubicBezTo>
                  <a:cubicBezTo>
                    <a:pt x="612" y="547"/>
                    <a:pt x="612" y="547"/>
                    <a:pt x="612" y="547"/>
                  </a:cubicBezTo>
                  <a:cubicBezTo>
                    <a:pt x="632" y="516"/>
                    <a:pt x="646" y="485"/>
                    <a:pt x="653" y="447"/>
                  </a:cubicBezTo>
                  <a:cubicBezTo>
                    <a:pt x="742" y="447"/>
                    <a:pt x="742" y="447"/>
                    <a:pt x="742" y="447"/>
                  </a:cubicBezTo>
                  <a:cubicBezTo>
                    <a:pt x="770" y="447"/>
                    <a:pt x="794" y="426"/>
                    <a:pt x="794" y="399"/>
                  </a:cubicBezTo>
                  <a:lnTo>
                    <a:pt x="794" y="399"/>
                  </a:lnTo>
                  <a:cubicBezTo>
                    <a:pt x="794" y="375"/>
                    <a:pt x="770" y="351"/>
                    <a:pt x="746" y="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A8F0D6E-15C4-1047-AD1D-247F41B9E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877" y="22218096"/>
              <a:ext cx="1771093" cy="1758882"/>
            </a:xfrm>
            <a:custGeom>
              <a:avLst/>
              <a:gdLst>
                <a:gd name="T0" fmla="*/ 601 w 640"/>
                <a:gd name="T1" fmla="*/ 281 h 636"/>
                <a:gd name="T2" fmla="*/ 601 w 640"/>
                <a:gd name="T3" fmla="*/ 281 h 636"/>
                <a:gd name="T4" fmla="*/ 529 w 640"/>
                <a:gd name="T5" fmla="*/ 281 h 636"/>
                <a:gd name="T6" fmla="*/ 495 w 640"/>
                <a:gd name="T7" fmla="*/ 198 h 636"/>
                <a:gd name="T8" fmla="*/ 546 w 640"/>
                <a:gd name="T9" fmla="*/ 150 h 636"/>
                <a:gd name="T10" fmla="*/ 550 w 640"/>
                <a:gd name="T11" fmla="*/ 95 h 636"/>
                <a:gd name="T12" fmla="*/ 546 w 640"/>
                <a:gd name="T13" fmla="*/ 95 h 636"/>
                <a:gd name="T14" fmla="*/ 495 w 640"/>
                <a:gd name="T15" fmla="*/ 95 h 636"/>
                <a:gd name="T16" fmla="*/ 440 w 640"/>
                <a:gd name="T17" fmla="*/ 143 h 636"/>
                <a:gd name="T18" fmla="*/ 361 w 640"/>
                <a:gd name="T19" fmla="*/ 109 h 636"/>
                <a:gd name="T20" fmla="*/ 361 w 640"/>
                <a:gd name="T21" fmla="*/ 37 h 636"/>
                <a:gd name="T22" fmla="*/ 323 w 640"/>
                <a:gd name="T23" fmla="*/ 0 h 636"/>
                <a:gd name="T24" fmla="*/ 323 w 640"/>
                <a:gd name="T25" fmla="*/ 0 h 636"/>
                <a:gd name="T26" fmla="*/ 285 w 640"/>
                <a:gd name="T27" fmla="*/ 37 h 636"/>
                <a:gd name="T28" fmla="*/ 285 w 640"/>
                <a:gd name="T29" fmla="*/ 109 h 636"/>
                <a:gd name="T30" fmla="*/ 202 w 640"/>
                <a:gd name="T31" fmla="*/ 140 h 636"/>
                <a:gd name="T32" fmla="*/ 151 w 640"/>
                <a:gd name="T33" fmla="*/ 88 h 636"/>
                <a:gd name="T34" fmla="*/ 96 w 640"/>
                <a:gd name="T35" fmla="*/ 88 h 636"/>
                <a:gd name="T36" fmla="*/ 96 w 640"/>
                <a:gd name="T37" fmla="*/ 88 h 636"/>
                <a:gd name="T38" fmla="*/ 96 w 640"/>
                <a:gd name="T39" fmla="*/ 143 h 636"/>
                <a:gd name="T40" fmla="*/ 147 w 640"/>
                <a:gd name="T41" fmla="*/ 195 h 636"/>
                <a:gd name="T42" fmla="*/ 113 w 640"/>
                <a:gd name="T43" fmla="*/ 274 h 636"/>
                <a:gd name="T44" fmla="*/ 37 w 640"/>
                <a:gd name="T45" fmla="*/ 274 h 636"/>
                <a:gd name="T46" fmla="*/ 0 w 640"/>
                <a:gd name="T47" fmla="*/ 312 h 636"/>
                <a:gd name="T48" fmla="*/ 0 w 640"/>
                <a:gd name="T49" fmla="*/ 312 h 636"/>
                <a:gd name="T50" fmla="*/ 37 w 640"/>
                <a:gd name="T51" fmla="*/ 353 h 636"/>
                <a:gd name="T52" fmla="*/ 110 w 640"/>
                <a:gd name="T53" fmla="*/ 353 h 636"/>
                <a:gd name="T54" fmla="*/ 144 w 640"/>
                <a:gd name="T55" fmla="*/ 435 h 636"/>
                <a:gd name="T56" fmla="*/ 89 w 640"/>
                <a:gd name="T57" fmla="*/ 484 h 636"/>
                <a:gd name="T58" fmla="*/ 89 w 640"/>
                <a:gd name="T59" fmla="*/ 539 h 636"/>
                <a:gd name="T60" fmla="*/ 89 w 640"/>
                <a:gd name="T61" fmla="*/ 539 h 636"/>
                <a:gd name="T62" fmla="*/ 144 w 640"/>
                <a:gd name="T63" fmla="*/ 542 h 636"/>
                <a:gd name="T64" fmla="*/ 196 w 640"/>
                <a:gd name="T65" fmla="*/ 490 h 636"/>
                <a:gd name="T66" fmla="*/ 278 w 640"/>
                <a:gd name="T67" fmla="*/ 525 h 636"/>
                <a:gd name="T68" fmla="*/ 278 w 640"/>
                <a:gd name="T69" fmla="*/ 597 h 636"/>
                <a:gd name="T70" fmla="*/ 316 w 640"/>
                <a:gd name="T71" fmla="*/ 635 h 636"/>
                <a:gd name="T72" fmla="*/ 316 w 640"/>
                <a:gd name="T73" fmla="*/ 635 h 636"/>
                <a:gd name="T74" fmla="*/ 354 w 640"/>
                <a:gd name="T75" fmla="*/ 597 h 636"/>
                <a:gd name="T76" fmla="*/ 354 w 640"/>
                <a:gd name="T77" fmla="*/ 525 h 636"/>
                <a:gd name="T78" fmla="*/ 436 w 640"/>
                <a:gd name="T79" fmla="*/ 494 h 636"/>
                <a:gd name="T80" fmla="*/ 488 w 640"/>
                <a:gd name="T81" fmla="*/ 545 h 636"/>
                <a:gd name="T82" fmla="*/ 543 w 640"/>
                <a:gd name="T83" fmla="*/ 545 h 636"/>
                <a:gd name="T84" fmla="*/ 543 w 640"/>
                <a:gd name="T85" fmla="*/ 545 h 636"/>
                <a:gd name="T86" fmla="*/ 543 w 640"/>
                <a:gd name="T87" fmla="*/ 490 h 636"/>
                <a:gd name="T88" fmla="*/ 491 w 640"/>
                <a:gd name="T89" fmla="*/ 439 h 636"/>
                <a:gd name="T90" fmla="*/ 526 w 640"/>
                <a:gd name="T91" fmla="*/ 360 h 636"/>
                <a:gd name="T92" fmla="*/ 598 w 640"/>
                <a:gd name="T93" fmla="*/ 360 h 636"/>
                <a:gd name="T94" fmla="*/ 639 w 640"/>
                <a:gd name="T95" fmla="*/ 322 h 636"/>
                <a:gd name="T96" fmla="*/ 639 w 640"/>
                <a:gd name="T97" fmla="*/ 322 h 636"/>
                <a:gd name="T98" fmla="*/ 601 w 640"/>
                <a:gd name="T99" fmla="*/ 281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0" h="636">
                  <a:moveTo>
                    <a:pt x="601" y="281"/>
                  </a:moveTo>
                  <a:lnTo>
                    <a:pt x="601" y="281"/>
                  </a:lnTo>
                  <a:cubicBezTo>
                    <a:pt x="529" y="281"/>
                    <a:pt x="529" y="281"/>
                    <a:pt x="529" y="281"/>
                  </a:cubicBezTo>
                  <a:cubicBezTo>
                    <a:pt x="522" y="250"/>
                    <a:pt x="512" y="222"/>
                    <a:pt x="495" y="198"/>
                  </a:cubicBezTo>
                  <a:cubicBezTo>
                    <a:pt x="546" y="150"/>
                    <a:pt x="546" y="150"/>
                    <a:pt x="546" y="150"/>
                  </a:cubicBezTo>
                  <a:cubicBezTo>
                    <a:pt x="563" y="133"/>
                    <a:pt x="563" y="109"/>
                    <a:pt x="550" y="95"/>
                  </a:cubicBezTo>
                  <a:lnTo>
                    <a:pt x="546" y="95"/>
                  </a:lnTo>
                  <a:cubicBezTo>
                    <a:pt x="532" y="78"/>
                    <a:pt x="508" y="78"/>
                    <a:pt x="495" y="95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19" y="126"/>
                    <a:pt x="391" y="116"/>
                    <a:pt x="361" y="109"/>
                  </a:cubicBezTo>
                  <a:cubicBezTo>
                    <a:pt x="361" y="37"/>
                    <a:pt x="361" y="37"/>
                    <a:pt x="361" y="37"/>
                  </a:cubicBezTo>
                  <a:cubicBezTo>
                    <a:pt x="361" y="16"/>
                    <a:pt x="343" y="0"/>
                    <a:pt x="323" y="0"/>
                  </a:cubicBezTo>
                  <a:lnTo>
                    <a:pt x="323" y="0"/>
                  </a:lnTo>
                  <a:cubicBezTo>
                    <a:pt x="302" y="0"/>
                    <a:pt x="285" y="16"/>
                    <a:pt x="285" y="37"/>
                  </a:cubicBezTo>
                  <a:cubicBezTo>
                    <a:pt x="285" y="109"/>
                    <a:pt x="285" y="109"/>
                    <a:pt x="285" y="109"/>
                  </a:cubicBezTo>
                  <a:cubicBezTo>
                    <a:pt x="254" y="112"/>
                    <a:pt x="226" y="126"/>
                    <a:pt x="202" y="140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37" y="74"/>
                    <a:pt x="113" y="74"/>
                    <a:pt x="96" y="88"/>
                  </a:cubicBezTo>
                  <a:lnTo>
                    <a:pt x="96" y="88"/>
                  </a:lnTo>
                  <a:cubicBezTo>
                    <a:pt x="82" y="102"/>
                    <a:pt x="82" y="126"/>
                    <a:pt x="96" y="143"/>
                  </a:cubicBezTo>
                  <a:cubicBezTo>
                    <a:pt x="147" y="195"/>
                    <a:pt x="147" y="195"/>
                    <a:pt x="147" y="195"/>
                  </a:cubicBezTo>
                  <a:cubicBezTo>
                    <a:pt x="130" y="219"/>
                    <a:pt x="116" y="246"/>
                    <a:pt x="113" y="274"/>
                  </a:cubicBezTo>
                  <a:cubicBezTo>
                    <a:pt x="37" y="274"/>
                    <a:pt x="37" y="274"/>
                    <a:pt x="37" y="274"/>
                  </a:cubicBezTo>
                  <a:cubicBezTo>
                    <a:pt x="17" y="274"/>
                    <a:pt x="0" y="291"/>
                    <a:pt x="0" y="312"/>
                  </a:cubicBezTo>
                  <a:lnTo>
                    <a:pt x="0" y="312"/>
                  </a:lnTo>
                  <a:cubicBezTo>
                    <a:pt x="0" y="336"/>
                    <a:pt x="17" y="353"/>
                    <a:pt x="37" y="353"/>
                  </a:cubicBezTo>
                  <a:cubicBezTo>
                    <a:pt x="110" y="353"/>
                    <a:pt x="110" y="353"/>
                    <a:pt x="110" y="353"/>
                  </a:cubicBezTo>
                  <a:cubicBezTo>
                    <a:pt x="116" y="384"/>
                    <a:pt x="127" y="411"/>
                    <a:pt x="144" y="435"/>
                  </a:cubicBezTo>
                  <a:cubicBezTo>
                    <a:pt x="89" y="484"/>
                    <a:pt x="89" y="484"/>
                    <a:pt x="89" y="484"/>
                  </a:cubicBezTo>
                  <a:cubicBezTo>
                    <a:pt x="75" y="501"/>
                    <a:pt x="75" y="525"/>
                    <a:pt x="89" y="539"/>
                  </a:cubicBezTo>
                  <a:lnTo>
                    <a:pt x="89" y="539"/>
                  </a:lnTo>
                  <a:cubicBezTo>
                    <a:pt x="106" y="556"/>
                    <a:pt x="130" y="556"/>
                    <a:pt x="144" y="542"/>
                  </a:cubicBezTo>
                  <a:cubicBezTo>
                    <a:pt x="196" y="490"/>
                    <a:pt x="196" y="490"/>
                    <a:pt x="196" y="490"/>
                  </a:cubicBezTo>
                  <a:cubicBezTo>
                    <a:pt x="220" y="507"/>
                    <a:pt x="247" y="518"/>
                    <a:pt x="278" y="525"/>
                  </a:cubicBezTo>
                  <a:cubicBezTo>
                    <a:pt x="278" y="597"/>
                    <a:pt x="278" y="597"/>
                    <a:pt x="278" y="597"/>
                  </a:cubicBezTo>
                  <a:cubicBezTo>
                    <a:pt x="275" y="618"/>
                    <a:pt x="292" y="635"/>
                    <a:pt x="316" y="635"/>
                  </a:cubicBezTo>
                  <a:lnTo>
                    <a:pt x="316" y="635"/>
                  </a:lnTo>
                  <a:cubicBezTo>
                    <a:pt x="336" y="635"/>
                    <a:pt x="354" y="621"/>
                    <a:pt x="354" y="597"/>
                  </a:cubicBezTo>
                  <a:cubicBezTo>
                    <a:pt x="354" y="525"/>
                    <a:pt x="354" y="525"/>
                    <a:pt x="354" y="525"/>
                  </a:cubicBezTo>
                  <a:cubicBezTo>
                    <a:pt x="385" y="521"/>
                    <a:pt x="412" y="507"/>
                    <a:pt x="436" y="494"/>
                  </a:cubicBezTo>
                  <a:cubicBezTo>
                    <a:pt x="488" y="545"/>
                    <a:pt x="488" y="545"/>
                    <a:pt x="488" y="545"/>
                  </a:cubicBezTo>
                  <a:cubicBezTo>
                    <a:pt x="502" y="559"/>
                    <a:pt x="526" y="559"/>
                    <a:pt x="543" y="545"/>
                  </a:cubicBezTo>
                  <a:lnTo>
                    <a:pt x="543" y="545"/>
                  </a:lnTo>
                  <a:cubicBezTo>
                    <a:pt x="557" y="532"/>
                    <a:pt x="557" y="507"/>
                    <a:pt x="543" y="490"/>
                  </a:cubicBezTo>
                  <a:cubicBezTo>
                    <a:pt x="491" y="439"/>
                    <a:pt x="491" y="439"/>
                    <a:pt x="491" y="439"/>
                  </a:cubicBezTo>
                  <a:cubicBezTo>
                    <a:pt x="508" y="415"/>
                    <a:pt x="522" y="387"/>
                    <a:pt x="526" y="360"/>
                  </a:cubicBezTo>
                  <a:cubicBezTo>
                    <a:pt x="598" y="360"/>
                    <a:pt x="598" y="360"/>
                    <a:pt x="598" y="360"/>
                  </a:cubicBezTo>
                  <a:cubicBezTo>
                    <a:pt x="622" y="360"/>
                    <a:pt x="639" y="342"/>
                    <a:pt x="639" y="322"/>
                  </a:cubicBezTo>
                  <a:lnTo>
                    <a:pt x="639" y="322"/>
                  </a:lnTo>
                  <a:cubicBezTo>
                    <a:pt x="639" y="301"/>
                    <a:pt x="622" y="281"/>
                    <a:pt x="601" y="2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3DE1FCC-DB9B-FE45-BE04-9529F4ADC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936" y="19445418"/>
              <a:ext cx="1429096" cy="1429088"/>
            </a:xfrm>
            <a:custGeom>
              <a:avLst/>
              <a:gdLst>
                <a:gd name="T0" fmla="*/ 485 w 517"/>
                <a:gd name="T1" fmla="*/ 230 h 517"/>
                <a:gd name="T2" fmla="*/ 485 w 517"/>
                <a:gd name="T3" fmla="*/ 230 h 517"/>
                <a:gd name="T4" fmla="*/ 426 w 517"/>
                <a:gd name="T5" fmla="*/ 230 h 517"/>
                <a:gd name="T6" fmla="*/ 399 w 517"/>
                <a:gd name="T7" fmla="*/ 165 h 517"/>
                <a:gd name="T8" fmla="*/ 444 w 517"/>
                <a:gd name="T9" fmla="*/ 124 h 517"/>
                <a:gd name="T10" fmla="*/ 444 w 517"/>
                <a:gd name="T11" fmla="*/ 79 h 517"/>
                <a:gd name="T12" fmla="*/ 444 w 517"/>
                <a:gd name="T13" fmla="*/ 79 h 517"/>
                <a:gd name="T14" fmla="*/ 399 w 517"/>
                <a:gd name="T15" fmla="*/ 79 h 517"/>
                <a:gd name="T16" fmla="*/ 358 w 517"/>
                <a:gd name="T17" fmla="*/ 120 h 517"/>
                <a:gd name="T18" fmla="*/ 292 w 517"/>
                <a:gd name="T19" fmla="*/ 93 h 517"/>
                <a:gd name="T20" fmla="*/ 292 w 517"/>
                <a:gd name="T21" fmla="*/ 34 h 517"/>
                <a:gd name="T22" fmla="*/ 261 w 517"/>
                <a:gd name="T23" fmla="*/ 0 h 517"/>
                <a:gd name="T24" fmla="*/ 261 w 517"/>
                <a:gd name="T25" fmla="*/ 0 h 517"/>
                <a:gd name="T26" fmla="*/ 230 w 517"/>
                <a:gd name="T27" fmla="*/ 31 h 517"/>
                <a:gd name="T28" fmla="*/ 230 w 517"/>
                <a:gd name="T29" fmla="*/ 89 h 517"/>
                <a:gd name="T30" fmla="*/ 165 w 517"/>
                <a:gd name="T31" fmla="*/ 117 h 517"/>
                <a:gd name="T32" fmla="*/ 124 w 517"/>
                <a:gd name="T33" fmla="*/ 75 h 517"/>
                <a:gd name="T34" fmla="*/ 79 w 517"/>
                <a:gd name="T35" fmla="*/ 75 h 517"/>
                <a:gd name="T36" fmla="*/ 79 w 517"/>
                <a:gd name="T37" fmla="*/ 75 h 517"/>
                <a:gd name="T38" fmla="*/ 79 w 517"/>
                <a:gd name="T39" fmla="*/ 117 h 517"/>
                <a:gd name="T40" fmla="*/ 120 w 517"/>
                <a:gd name="T41" fmla="*/ 161 h 517"/>
                <a:gd name="T42" fmla="*/ 93 w 517"/>
                <a:gd name="T43" fmla="*/ 223 h 517"/>
                <a:gd name="T44" fmla="*/ 34 w 517"/>
                <a:gd name="T45" fmla="*/ 223 h 517"/>
                <a:gd name="T46" fmla="*/ 0 w 517"/>
                <a:gd name="T47" fmla="*/ 254 h 517"/>
                <a:gd name="T48" fmla="*/ 0 w 517"/>
                <a:gd name="T49" fmla="*/ 254 h 517"/>
                <a:gd name="T50" fmla="*/ 31 w 517"/>
                <a:gd name="T51" fmla="*/ 285 h 517"/>
                <a:gd name="T52" fmla="*/ 90 w 517"/>
                <a:gd name="T53" fmla="*/ 289 h 517"/>
                <a:gd name="T54" fmla="*/ 117 w 517"/>
                <a:gd name="T55" fmla="*/ 354 h 517"/>
                <a:gd name="T56" fmla="*/ 76 w 517"/>
                <a:gd name="T57" fmla="*/ 395 h 517"/>
                <a:gd name="T58" fmla="*/ 76 w 517"/>
                <a:gd name="T59" fmla="*/ 436 h 517"/>
                <a:gd name="T60" fmla="*/ 76 w 517"/>
                <a:gd name="T61" fmla="*/ 436 h 517"/>
                <a:gd name="T62" fmla="*/ 117 w 517"/>
                <a:gd name="T63" fmla="*/ 436 h 517"/>
                <a:gd name="T64" fmla="*/ 162 w 517"/>
                <a:gd name="T65" fmla="*/ 399 h 517"/>
                <a:gd name="T66" fmla="*/ 224 w 517"/>
                <a:gd name="T67" fmla="*/ 426 h 517"/>
                <a:gd name="T68" fmla="*/ 224 w 517"/>
                <a:gd name="T69" fmla="*/ 485 h 517"/>
                <a:gd name="T70" fmla="*/ 255 w 517"/>
                <a:gd name="T71" fmla="*/ 516 h 517"/>
                <a:gd name="T72" fmla="*/ 255 w 517"/>
                <a:gd name="T73" fmla="*/ 516 h 517"/>
                <a:gd name="T74" fmla="*/ 285 w 517"/>
                <a:gd name="T75" fmla="*/ 485 h 517"/>
                <a:gd name="T76" fmla="*/ 289 w 517"/>
                <a:gd name="T77" fmla="*/ 426 h 517"/>
                <a:gd name="T78" fmla="*/ 354 w 517"/>
                <a:gd name="T79" fmla="*/ 399 h 517"/>
                <a:gd name="T80" fmla="*/ 395 w 517"/>
                <a:gd name="T81" fmla="*/ 443 h 517"/>
                <a:gd name="T82" fmla="*/ 437 w 517"/>
                <a:gd name="T83" fmla="*/ 443 h 517"/>
                <a:gd name="T84" fmla="*/ 437 w 517"/>
                <a:gd name="T85" fmla="*/ 443 h 517"/>
                <a:gd name="T86" fmla="*/ 440 w 517"/>
                <a:gd name="T87" fmla="*/ 399 h 517"/>
                <a:gd name="T88" fmla="*/ 399 w 517"/>
                <a:gd name="T89" fmla="*/ 357 h 517"/>
                <a:gd name="T90" fmla="*/ 426 w 517"/>
                <a:gd name="T91" fmla="*/ 292 h 517"/>
                <a:gd name="T92" fmla="*/ 485 w 517"/>
                <a:gd name="T93" fmla="*/ 292 h 517"/>
                <a:gd name="T94" fmla="*/ 516 w 517"/>
                <a:gd name="T95" fmla="*/ 261 h 517"/>
                <a:gd name="T96" fmla="*/ 516 w 517"/>
                <a:gd name="T97" fmla="*/ 261 h 517"/>
                <a:gd name="T98" fmla="*/ 485 w 517"/>
                <a:gd name="T99" fmla="*/ 23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7" h="517">
                  <a:moveTo>
                    <a:pt x="485" y="230"/>
                  </a:moveTo>
                  <a:lnTo>
                    <a:pt x="485" y="230"/>
                  </a:lnTo>
                  <a:cubicBezTo>
                    <a:pt x="426" y="230"/>
                    <a:pt x="426" y="230"/>
                    <a:pt x="426" y="230"/>
                  </a:cubicBezTo>
                  <a:cubicBezTo>
                    <a:pt x="423" y="206"/>
                    <a:pt x="413" y="182"/>
                    <a:pt x="399" y="165"/>
                  </a:cubicBezTo>
                  <a:cubicBezTo>
                    <a:pt x="444" y="124"/>
                    <a:pt x="444" y="124"/>
                    <a:pt x="444" y="124"/>
                  </a:cubicBezTo>
                  <a:cubicBezTo>
                    <a:pt x="454" y="110"/>
                    <a:pt x="454" y="93"/>
                    <a:pt x="444" y="79"/>
                  </a:cubicBezTo>
                  <a:lnTo>
                    <a:pt x="444" y="79"/>
                  </a:lnTo>
                  <a:cubicBezTo>
                    <a:pt x="430" y="65"/>
                    <a:pt x="413" y="65"/>
                    <a:pt x="399" y="79"/>
                  </a:cubicBezTo>
                  <a:cubicBezTo>
                    <a:pt x="358" y="120"/>
                    <a:pt x="358" y="120"/>
                    <a:pt x="358" y="120"/>
                  </a:cubicBezTo>
                  <a:cubicBezTo>
                    <a:pt x="337" y="106"/>
                    <a:pt x="316" y="96"/>
                    <a:pt x="292" y="93"/>
                  </a:cubicBezTo>
                  <a:cubicBezTo>
                    <a:pt x="292" y="34"/>
                    <a:pt x="292" y="34"/>
                    <a:pt x="292" y="34"/>
                  </a:cubicBezTo>
                  <a:cubicBezTo>
                    <a:pt x="292" y="17"/>
                    <a:pt x="279" y="0"/>
                    <a:pt x="261" y="0"/>
                  </a:cubicBezTo>
                  <a:lnTo>
                    <a:pt x="261" y="0"/>
                  </a:lnTo>
                  <a:cubicBezTo>
                    <a:pt x="244" y="0"/>
                    <a:pt x="230" y="14"/>
                    <a:pt x="230" y="31"/>
                  </a:cubicBezTo>
                  <a:cubicBezTo>
                    <a:pt x="230" y="89"/>
                    <a:pt x="230" y="89"/>
                    <a:pt x="230" y="89"/>
                  </a:cubicBezTo>
                  <a:cubicBezTo>
                    <a:pt x="206" y="96"/>
                    <a:pt x="182" y="103"/>
                    <a:pt x="165" y="117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10" y="62"/>
                    <a:pt x="93" y="62"/>
                    <a:pt x="79" y="75"/>
                  </a:cubicBezTo>
                  <a:lnTo>
                    <a:pt x="79" y="75"/>
                  </a:lnTo>
                  <a:cubicBezTo>
                    <a:pt x="65" y="86"/>
                    <a:pt x="65" y="106"/>
                    <a:pt x="79" y="117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07" y="179"/>
                    <a:pt x="96" y="199"/>
                    <a:pt x="93" y="223"/>
                  </a:cubicBezTo>
                  <a:cubicBezTo>
                    <a:pt x="34" y="223"/>
                    <a:pt x="34" y="223"/>
                    <a:pt x="34" y="223"/>
                  </a:cubicBezTo>
                  <a:cubicBezTo>
                    <a:pt x="17" y="223"/>
                    <a:pt x="0" y="237"/>
                    <a:pt x="0" y="254"/>
                  </a:cubicBezTo>
                  <a:lnTo>
                    <a:pt x="0" y="254"/>
                  </a:lnTo>
                  <a:cubicBezTo>
                    <a:pt x="0" y="271"/>
                    <a:pt x="14" y="285"/>
                    <a:pt x="31" y="285"/>
                  </a:cubicBezTo>
                  <a:cubicBezTo>
                    <a:pt x="90" y="289"/>
                    <a:pt x="90" y="289"/>
                    <a:pt x="90" y="289"/>
                  </a:cubicBezTo>
                  <a:cubicBezTo>
                    <a:pt x="96" y="313"/>
                    <a:pt x="103" y="333"/>
                    <a:pt x="117" y="354"/>
                  </a:cubicBezTo>
                  <a:cubicBezTo>
                    <a:pt x="76" y="395"/>
                    <a:pt x="76" y="395"/>
                    <a:pt x="76" y="395"/>
                  </a:cubicBezTo>
                  <a:cubicBezTo>
                    <a:pt x="62" y="406"/>
                    <a:pt x="62" y="426"/>
                    <a:pt x="76" y="436"/>
                  </a:cubicBezTo>
                  <a:lnTo>
                    <a:pt x="76" y="436"/>
                  </a:lnTo>
                  <a:cubicBezTo>
                    <a:pt x="86" y="450"/>
                    <a:pt x="107" y="450"/>
                    <a:pt x="117" y="436"/>
                  </a:cubicBezTo>
                  <a:cubicBezTo>
                    <a:pt x="162" y="399"/>
                    <a:pt x="162" y="399"/>
                    <a:pt x="162" y="399"/>
                  </a:cubicBezTo>
                  <a:cubicBezTo>
                    <a:pt x="179" y="412"/>
                    <a:pt x="203" y="419"/>
                    <a:pt x="224" y="426"/>
                  </a:cubicBezTo>
                  <a:cubicBezTo>
                    <a:pt x="224" y="485"/>
                    <a:pt x="224" y="485"/>
                    <a:pt x="224" y="485"/>
                  </a:cubicBezTo>
                  <a:cubicBezTo>
                    <a:pt x="224" y="502"/>
                    <a:pt x="237" y="516"/>
                    <a:pt x="255" y="516"/>
                  </a:cubicBezTo>
                  <a:lnTo>
                    <a:pt x="255" y="516"/>
                  </a:lnTo>
                  <a:cubicBezTo>
                    <a:pt x="272" y="516"/>
                    <a:pt x="285" y="502"/>
                    <a:pt x="285" y="485"/>
                  </a:cubicBezTo>
                  <a:cubicBezTo>
                    <a:pt x="289" y="426"/>
                    <a:pt x="289" y="426"/>
                    <a:pt x="289" y="426"/>
                  </a:cubicBezTo>
                  <a:cubicBezTo>
                    <a:pt x="313" y="423"/>
                    <a:pt x="334" y="412"/>
                    <a:pt x="354" y="399"/>
                  </a:cubicBezTo>
                  <a:cubicBezTo>
                    <a:pt x="395" y="443"/>
                    <a:pt x="395" y="443"/>
                    <a:pt x="395" y="443"/>
                  </a:cubicBezTo>
                  <a:cubicBezTo>
                    <a:pt x="406" y="454"/>
                    <a:pt x="426" y="454"/>
                    <a:pt x="437" y="443"/>
                  </a:cubicBezTo>
                  <a:lnTo>
                    <a:pt x="437" y="443"/>
                  </a:lnTo>
                  <a:cubicBezTo>
                    <a:pt x="450" y="430"/>
                    <a:pt x="450" y="412"/>
                    <a:pt x="440" y="399"/>
                  </a:cubicBezTo>
                  <a:cubicBezTo>
                    <a:pt x="399" y="357"/>
                    <a:pt x="399" y="357"/>
                    <a:pt x="399" y="357"/>
                  </a:cubicBezTo>
                  <a:cubicBezTo>
                    <a:pt x="413" y="337"/>
                    <a:pt x="420" y="316"/>
                    <a:pt x="426" y="292"/>
                  </a:cubicBezTo>
                  <a:cubicBezTo>
                    <a:pt x="485" y="292"/>
                    <a:pt x="485" y="292"/>
                    <a:pt x="485" y="292"/>
                  </a:cubicBezTo>
                  <a:cubicBezTo>
                    <a:pt x="502" y="292"/>
                    <a:pt x="516" y="278"/>
                    <a:pt x="516" y="261"/>
                  </a:cubicBezTo>
                  <a:lnTo>
                    <a:pt x="516" y="261"/>
                  </a:lnTo>
                  <a:cubicBezTo>
                    <a:pt x="516" y="244"/>
                    <a:pt x="502" y="230"/>
                    <a:pt x="485" y="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588D8D18-C1DD-664E-927B-110D9512E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06167" y="20532501"/>
              <a:ext cx="2198603" cy="2198603"/>
            </a:xfrm>
            <a:custGeom>
              <a:avLst/>
              <a:gdLst>
                <a:gd name="T0" fmla="*/ 48 w 795"/>
                <a:gd name="T1" fmla="*/ 440 h 794"/>
                <a:gd name="T2" fmla="*/ 48 w 795"/>
                <a:gd name="T3" fmla="*/ 440 h 794"/>
                <a:gd name="T4" fmla="*/ 138 w 795"/>
                <a:gd name="T5" fmla="*/ 440 h 794"/>
                <a:gd name="T6" fmla="*/ 179 w 795"/>
                <a:gd name="T7" fmla="*/ 543 h 794"/>
                <a:gd name="T8" fmla="*/ 114 w 795"/>
                <a:gd name="T9" fmla="*/ 605 h 794"/>
                <a:gd name="T10" fmla="*/ 114 w 795"/>
                <a:gd name="T11" fmla="*/ 673 h 794"/>
                <a:gd name="T12" fmla="*/ 114 w 795"/>
                <a:gd name="T13" fmla="*/ 673 h 794"/>
                <a:gd name="T14" fmla="*/ 182 w 795"/>
                <a:gd name="T15" fmla="*/ 673 h 794"/>
                <a:gd name="T16" fmla="*/ 244 w 795"/>
                <a:gd name="T17" fmla="*/ 611 h 794"/>
                <a:gd name="T18" fmla="*/ 344 w 795"/>
                <a:gd name="T19" fmla="*/ 652 h 794"/>
                <a:gd name="T20" fmla="*/ 344 w 795"/>
                <a:gd name="T21" fmla="*/ 745 h 794"/>
                <a:gd name="T22" fmla="*/ 392 w 795"/>
                <a:gd name="T23" fmla="*/ 793 h 794"/>
                <a:gd name="T24" fmla="*/ 392 w 795"/>
                <a:gd name="T25" fmla="*/ 793 h 794"/>
                <a:gd name="T26" fmla="*/ 440 w 795"/>
                <a:gd name="T27" fmla="*/ 745 h 794"/>
                <a:gd name="T28" fmla="*/ 440 w 795"/>
                <a:gd name="T29" fmla="*/ 656 h 794"/>
                <a:gd name="T30" fmla="*/ 543 w 795"/>
                <a:gd name="T31" fmla="*/ 615 h 794"/>
                <a:gd name="T32" fmla="*/ 605 w 795"/>
                <a:gd name="T33" fmla="*/ 680 h 794"/>
                <a:gd name="T34" fmla="*/ 674 w 795"/>
                <a:gd name="T35" fmla="*/ 680 h 794"/>
                <a:gd name="T36" fmla="*/ 674 w 795"/>
                <a:gd name="T37" fmla="*/ 680 h 794"/>
                <a:gd name="T38" fmla="*/ 674 w 795"/>
                <a:gd name="T39" fmla="*/ 611 h 794"/>
                <a:gd name="T40" fmla="*/ 612 w 795"/>
                <a:gd name="T41" fmla="*/ 550 h 794"/>
                <a:gd name="T42" fmla="*/ 653 w 795"/>
                <a:gd name="T43" fmla="*/ 451 h 794"/>
                <a:gd name="T44" fmla="*/ 743 w 795"/>
                <a:gd name="T45" fmla="*/ 451 h 794"/>
                <a:gd name="T46" fmla="*/ 794 w 795"/>
                <a:gd name="T47" fmla="*/ 402 h 794"/>
                <a:gd name="T48" fmla="*/ 794 w 795"/>
                <a:gd name="T49" fmla="*/ 402 h 794"/>
                <a:gd name="T50" fmla="*/ 746 w 795"/>
                <a:gd name="T51" fmla="*/ 354 h 794"/>
                <a:gd name="T52" fmla="*/ 657 w 795"/>
                <a:gd name="T53" fmla="*/ 354 h 794"/>
                <a:gd name="T54" fmla="*/ 616 w 795"/>
                <a:gd name="T55" fmla="*/ 251 h 794"/>
                <a:gd name="T56" fmla="*/ 681 w 795"/>
                <a:gd name="T57" fmla="*/ 189 h 794"/>
                <a:gd name="T58" fmla="*/ 681 w 795"/>
                <a:gd name="T59" fmla="*/ 121 h 794"/>
                <a:gd name="T60" fmla="*/ 681 w 795"/>
                <a:gd name="T61" fmla="*/ 121 h 794"/>
                <a:gd name="T62" fmla="*/ 612 w 795"/>
                <a:gd name="T63" fmla="*/ 121 h 794"/>
                <a:gd name="T64" fmla="*/ 550 w 795"/>
                <a:gd name="T65" fmla="*/ 182 h 794"/>
                <a:gd name="T66" fmla="*/ 447 w 795"/>
                <a:gd name="T67" fmla="*/ 141 h 794"/>
                <a:gd name="T68" fmla="*/ 451 w 795"/>
                <a:gd name="T69" fmla="*/ 52 h 794"/>
                <a:gd name="T70" fmla="*/ 402 w 795"/>
                <a:gd name="T71" fmla="*/ 0 h 794"/>
                <a:gd name="T72" fmla="*/ 402 w 795"/>
                <a:gd name="T73" fmla="*/ 0 h 794"/>
                <a:gd name="T74" fmla="*/ 354 w 795"/>
                <a:gd name="T75" fmla="*/ 48 h 794"/>
                <a:gd name="T76" fmla="*/ 354 w 795"/>
                <a:gd name="T77" fmla="*/ 138 h 794"/>
                <a:gd name="T78" fmla="*/ 251 w 795"/>
                <a:gd name="T79" fmla="*/ 179 h 794"/>
                <a:gd name="T80" fmla="*/ 189 w 795"/>
                <a:gd name="T81" fmla="*/ 114 h 794"/>
                <a:gd name="T82" fmla="*/ 120 w 795"/>
                <a:gd name="T83" fmla="*/ 114 h 794"/>
                <a:gd name="T84" fmla="*/ 120 w 795"/>
                <a:gd name="T85" fmla="*/ 114 h 794"/>
                <a:gd name="T86" fmla="*/ 120 w 795"/>
                <a:gd name="T87" fmla="*/ 182 h 794"/>
                <a:gd name="T88" fmla="*/ 182 w 795"/>
                <a:gd name="T89" fmla="*/ 248 h 794"/>
                <a:gd name="T90" fmla="*/ 141 w 795"/>
                <a:gd name="T91" fmla="*/ 347 h 794"/>
                <a:gd name="T92" fmla="*/ 48 w 795"/>
                <a:gd name="T93" fmla="*/ 344 h 794"/>
                <a:gd name="T94" fmla="*/ 0 w 795"/>
                <a:gd name="T95" fmla="*/ 392 h 794"/>
                <a:gd name="T96" fmla="*/ 0 w 795"/>
                <a:gd name="T97" fmla="*/ 392 h 794"/>
                <a:gd name="T98" fmla="*/ 48 w 795"/>
                <a:gd name="T99" fmla="*/ 44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5" h="794">
                  <a:moveTo>
                    <a:pt x="48" y="440"/>
                  </a:moveTo>
                  <a:lnTo>
                    <a:pt x="48" y="440"/>
                  </a:lnTo>
                  <a:cubicBezTo>
                    <a:pt x="138" y="440"/>
                    <a:pt x="138" y="440"/>
                    <a:pt x="138" y="440"/>
                  </a:cubicBezTo>
                  <a:cubicBezTo>
                    <a:pt x="144" y="478"/>
                    <a:pt x="158" y="512"/>
                    <a:pt x="179" y="543"/>
                  </a:cubicBezTo>
                  <a:cubicBezTo>
                    <a:pt x="114" y="605"/>
                    <a:pt x="114" y="605"/>
                    <a:pt x="114" y="605"/>
                  </a:cubicBezTo>
                  <a:cubicBezTo>
                    <a:pt x="96" y="625"/>
                    <a:pt x="96" y="652"/>
                    <a:pt x="114" y="673"/>
                  </a:cubicBezTo>
                  <a:lnTo>
                    <a:pt x="114" y="673"/>
                  </a:lnTo>
                  <a:cubicBezTo>
                    <a:pt x="131" y="690"/>
                    <a:pt x="162" y="690"/>
                    <a:pt x="182" y="673"/>
                  </a:cubicBezTo>
                  <a:cubicBezTo>
                    <a:pt x="244" y="611"/>
                    <a:pt x="244" y="611"/>
                    <a:pt x="244" y="611"/>
                  </a:cubicBezTo>
                  <a:cubicBezTo>
                    <a:pt x="275" y="632"/>
                    <a:pt x="309" y="646"/>
                    <a:pt x="344" y="652"/>
                  </a:cubicBezTo>
                  <a:cubicBezTo>
                    <a:pt x="344" y="745"/>
                    <a:pt x="344" y="745"/>
                    <a:pt x="344" y="745"/>
                  </a:cubicBezTo>
                  <a:cubicBezTo>
                    <a:pt x="344" y="769"/>
                    <a:pt x="364" y="793"/>
                    <a:pt x="392" y="793"/>
                  </a:cubicBezTo>
                  <a:lnTo>
                    <a:pt x="392" y="793"/>
                  </a:lnTo>
                  <a:cubicBezTo>
                    <a:pt x="419" y="793"/>
                    <a:pt x="440" y="773"/>
                    <a:pt x="440" y="745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78" y="649"/>
                    <a:pt x="512" y="635"/>
                    <a:pt x="543" y="615"/>
                  </a:cubicBezTo>
                  <a:cubicBezTo>
                    <a:pt x="605" y="680"/>
                    <a:pt x="605" y="680"/>
                    <a:pt x="605" y="680"/>
                  </a:cubicBezTo>
                  <a:cubicBezTo>
                    <a:pt x="622" y="697"/>
                    <a:pt x="653" y="701"/>
                    <a:pt x="674" y="680"/>
                  </a:cubicBezTo>
                  <a:lnTo>
                    <a:pt x="674" y="680"/>
                  </a:lnTo>
                  <a:cubicBezTo>
                    <a:pt x="691" y="663"/>
                    <a:pt x="691" y="632"/>
                    <a:pt x="674" y="611"/>
                  </a:cubicBezTo>
                  <a:cubicBezTo>
                    <a:pt x="612" y="550"/>
                    <a:pt x="612" y="550"/>
                    <a:pt x="612" y="550"/>
                  </a:cubicBezTo>
                  <a:cubicBezTo>
                    <a:pt x="633" y="519"/>
                    <a:pt x="646" y="485"/>
                    <a:pt x="653" y="451"/>
                  </a:cubicBezTo>
                  <a:cubicBezTo>
                    <a:pt x="743" y="451"/>
                    <a:pt x="743" y="451"/>
                    <a:pt x="743" y="451"/>
                  </a:cubicBezTo>
                  <a:cubicBezTo>
                    <a:pt x="770" y="451"/>
                    <a:pt x="794" y="430"/>
                    <a:pt x="794" y="402"/>
                  </a:cubicBezTo>
                  <a:lnTo>
                    <a:pt x="794" y="402"/>
                  </a:lnTo>
                  <a:cubicBezTo>
                    <a:pt x="794" y="375"/>
                    <a:pt x="770" y="354"/>
                    <a:pt x="746" y="354"/>
                  </a:cubicBezTo>
                  <a:cubicBezTo>
                    <a:pt x="657" y="354"/>
                    <a:pt x="657" y="354"/>
                    <a:pt x="657" y="354"/>
                  </a:cubicBezTo>
                  <a:cubicBezTo>
                    <a:pt x="650" y="316"/>
                    <a:pt x="636" y="282"/>
                    <a:pt x="616" y="251"/>
                  </a:cubicBezTo>
                  <a:cubicBezTo>
                    <a:pt x="681" y="189"/>
                    <a:pt x="681" y="189"/>
                    <a:pt x="681" y="189"/>
                  </a:cubicBezTo>
                  <a:cubicBezTo>
                    <a:pt x="698" y="172"/>
                    <a:pt x="698" y="141"/>
                    <a:pt x="681" y="121"/>
                  </a:cubicBezTo>
                  <a:lnTo>
                    <a:pt x="681" y="121"/>
                  </a:lnTo>
                  <a:cubicBezTo>
                    <a:pt x="664" y="103"/>
                    <a:pt x="633" y="103"/>
                    <a:pt x="612" y="121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19" y="162"/>
                    <a:pt x="485" y="148"/>
                    <a:pt x="447" y="141"/>
                  </a:cubicBezTo>
                  <a:cubicBezTo>
                    <a:pt x="451" y="52"/>
                    <a:pt x="451" y="52"/>
                    <a:pt x="451" y="52"/>
                  </a:cubicBezTo>
                  <a:cubicBezTo>
                    <a:pt x="451" y="24"/>
                    <a:pt x="430" y="4"/>
                    <a:pt x="402" y="0"/>
                  </a:cubicBezTo>
                  <a:lnTo>
                    <a:pt x="402" y="0"/>
                  </a:lnTo>
                  <a:cubicBezTo>
                    <a:pt x="375" y="0"/>
                    <a:pt x="354" y="24"/>
                    <a:pt x="354" y="48"/>
                  </a:cubicBezTo>
                  <a:cubicBezTo>
                    <a:pt x="354" y="138"/>
                    <a:pt x="354" y="138"/>
                    <a:pt x="354" y="138"/>
                  </a:cubicBezTo>
                  <a:cubicBezTo>
                    <a:pt x="316" y="145"/>
                    <a:pt x="282" y="158"/>
                    <a:pt x="251" y="179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2" y="96"/>
                    <a:pt x="141" y="96"/>
                    <a:pt x="120" y="114"/>
                  </a:cubicBezTo>
                  <a:lnTo>
                    <a:pt x="120" y="114"/>
                  </a:lnTo>
                  <a:cubicBezTo>
                    <a:pt x="103" y="134"/>
                    <a:pt x="103" y="162"/>
                    <a:pt x="120" y="182"/>
                  </a:cubicBezTo>
                  <a:cubicBezTo>
                    <a:pt x="182" y="248"/>
                    <a:pt x="182" y="248"/>
                    <a:pt x="182" y="248"/>
                  </a:cubicBezTo>
                  <a:cubicBezTo>
                    <a:pt x="162" y="275"/>
                    <a:pt x="148" y="310"/>
                    <a:pt x="141" y="347"/>
                  </a:cubicBezTo>
                  <a:cubicBezTo>
                    <a:pt x="48" y="344"/>
                    <a:pt x="48" y="344"/>
                    <a:pt x="48" y="344"/>
                  </a:cubicBezTo>
                  <a:cubicBezTo>
                    <a:pt x="24" y="344"/>
                    <a:pt x="0" y="365"/>
                    <a:pt x="0" y="392"/>
                  </a:cubicBezTo>
                  <a:lnTo>
                    <a:pt x="0" y="392"/>
                  </a:lnTo>
                  <a:cubicBezTo>
                    <a:pt x="0" y="420"/>
                    <a:pt x="24" y="440"/>
                    <a:pt x="48" y="44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8ECC133-52E2-A44D-9225-23DEAFF94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570414" y="23366256"/>
              <a:ext cx="1771100" cy="1771100"/>
            </a:xfrm>
            <a:custGeom>
              <a:avLst/>
              <a:gdLst>
                <a:gd name="T0" fmla="*/ 38 w 640"/>
                <a:gd name="T1" fmla="*/ 354 h 641"/>
                <a:gd name="T2" fmla="*/ 38 w 640"/>
                <a:gd name="T3" fmla="*/ 354 h 641"/>
                <a:gd name="T4" fmla="*/ 110 w 640"/>
                <a:gd name="T5" fmla="*/ 354 h 641"/>
                <a:gd name="T6" fmla="*/ 144 w 640"/>
                <a:gd name="T7" fmla="*/ 437 h 641"/>
                <a:gd name="T8" fmla="*/ 93 w 640"/>
                <a:gd name="T9" fmla="*/ 488 h 641"/>
                <a:gd name="T10" fmla="*/ 89 w 640"/>
                <a:gd name="T11" fmla="*/ 543 h 641"/>
                <a:gd name="T12" fmla="*/ 93 w 640"/>
                <a:gd name="T13" fmla="*/ 543 h 641"/>
                <a:gd name="T14" fmla="*/ 144 w 640"/>
                <a:gd name="T15" fmla="*/ 543 h 641"/>
                <a:gd name="T16" fmla="*/ 196 w 640"/>
                <a:gd name="T17" fmla="*/ 492 h 641"/>
                <a:gd name="T18" fmla="*/ 279 w 640"/>
                <a:gd name="T19" fmla="*/ 526 h 641"/>
                <a:gd name="T20" fmla="*/ 279 w 640"/>
                <a:gd name="T21" fmla="*/ 598 h 641"/>
                <a:gd name="T22" fmla="*/ 316 w 640"/>
                <a:gd name="T23" fmla="*/ 640 h 641"/>
                <a:gd name="T24" fmla="*/ 316 w 640"/>
                <a:gd name="T25" fmla="*/ 640 h 641"/>
                <a:gd name="T26" fmla="*/ 354 w 640"/>
                <a:gd name="T27" fmla="*/ 602 h 641"/>
                <a:gd name="T28" fmla="*/ 354 w 640"/>
                <a:gd name="T29" fmla="*/ 530 h 641"/>
                <a:gd name="T30" fmla="*/ 437 w 640"/>
                <a:gd name="T31" fmla="*/ 495 h 641"/>
                <a:gd name="T32" fmla="*/ 488 w 640"/>
                <a:gd name="T33" fmla="*/ 547 h 641"/>
                <a:gd name="T34" fmla="*/ 543 w 640"/>
                <a:gd name="T35" fmla="*/ 550 h 641"/>
                <a:gd name="T36" fmla="*/ 543 w 640"/>
                <a:gd name="T37" fmla="*/ 547 h 641"/>
                <a:gd name="T38" fmla="*/ 543 w 640"/>
                <a:gd name="T39" fmla="*/ 495 h 641"/>
                <a:gd name="T40" fmla="*/ 492 w 640"/>
                <a:gd name="T41" fmla="*/ 440 h 641"/>
                <a:gd name="T42" fmla="*/ 526 w 640"/>
                <a:gd name="T43" fmla="*/ 361 h 641"/>
                <a:gd name="T44" fmla="*/ 602 w 640"/>
                <a:gd name="T45" fmla="*/ 361 h 641"/>
                <a:gd name="T46" fmla="*/ 639 w 640"/>
                <a:gd name="T47" fmla="*/ 323 h 641"/>
                <a:gd name="T48" fmla="*/ 639 w 640"/>
                <a:gd name="T49" fmla="*/ 323 h 641"/>
                <a:gd name="T50" fmla="*/ 602 w 640"/>
                <a:gd name="T51" fmla="*/ 286 h 641"/>
                <a:gd name="T52" fmla="*/ 529 w 640"/>
                <a:gd name="T53" fmla="*/ 286 h 641"/>
                <a:gd name="T54" fmla="*/ 495 w 640"/>
                <a:gd name="T55" fmla="*/ 203 h 641"/>
                <a:gd name="T56" fmla="*/ 547 w 640"/>
                <a:gd name="T57" fmla="*/ 152 h 641"/>
                <a:gd name="T58" fmla="*/ 550 w 640"/>
                <a:gd name="T59" fmla="*/ 96 h 641"/>
                <a:gd name="T60" fmla="*/ 550 w 640"/>
                <a:gd name="T61" fmla="*/ 96 h 641"/>
                <a:gd name="T62" fmla="*/ 495 w 640"/>
                <a:gd name="T63" fmla="*/ 96 h 641"/>
                <a:gd name="T64" fmla="*/ 444 w 640"/>
                <a:gd name="T65" fmla="*/ 148 h 641"/>
                <a:gd name="T66" fmla="*/ 361 w 640"/>
                <a:gd name="T67" fmla="*/ 114 h 641"/>
                <a:gd name="T68" fmla="*/ 361 w 640"/>
                <a:gd name="T69" fmla="*/ 38 h 641"/>
                <a:gd name="T70" fmla="*/ 323 w 640"/>
                <a:gd name="T71" fmla="*/ 0 h 641"/>
                <a:gd name="T72" fmla="*/ 323 w 640"/>
                <a:gd name="T73" fmla="*/ 0 h 641"/>
                <a:gd name="T74" fmla="*/ 285 w 640"/>
                <a:gd name="T75" fmla="*/ 38 h 641"/>
                <a:gd name="T76" fmla="*/ 285 w 640"/>
                <a:gd name="T77" fmla="*/ 110 h 641"/>
                <a:gd name="T78" fmla="*/ 203 w 640"/>
                <a:gd name="T79" fmla="*/ 145 h 641"/>
                <a:gd name="T80" fmla="*/ 151 w 640"/>
                <a:gd name="T81" fmla="*/ 90 h 641"/>
                <a:gd name="T82" fmla="*/ 96 w 640"/>
                <a:gd name="T83" fmla="*/ 90 h 641"/>
                <a:gd name="T84" fmla="*/ 96 w 640"/>
                <a:gd name="T85" fmla="*/ 90 h 641"/>
                <a:gd name="T86" fmla="*/ 96 w 640"/>
                <a:gd name="T87" fmla="*/ 145 h 641"/>
                <a:gd name="T88" fmla="*/ 148 w 640"/>
                <a:gd name="T89" fmla="*/ 196 h 641"/>
                <a:gd name="T90" fmla="*/ 114 w 640"/>
                <a:gd name="T91" fmla="*/ 279 h 641"/>
                <a:gd name="T92" fmla="*/ 41 w 640"/>
                <a:gd name="T93" fmla="*/ 279 h 641"/>
                <a:gd name="T94" fmla="*/ 0 w 640"/>
                <a:gd name="T95" fmla="*/ 317 h 641"/>
                <a:gd name="T96" fmla="*/ 0 w 640"/>
                <a:gd name="T97" fmla="*/ 317 h 641"/>
                <a:gd name="T98" fmla="*/ 38 w 640"/>
                <a:gd name="T99" fmla="*/ 354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0" h="641">
                  <a:moveTo>
                    <a:pt x="38" y="354"/>
                  </a:moveTo>
                  <a:lnTo>
                    <a:pt x="38" y="354"/>
                  </a:lnTo>
                  <a:cubicBezTo>
                    <a:pt x="110" y="354"/>
                    <a:pt x="110" y="354"/>
                    <a:pt x="110" y="354"/>
                  </a:cubicBezTo>
                  <a:cubicBezTo>
                    <a:pt x="117" y="385"/>
                    <a:pt x="127" y="413"/>
                    <a:pt x="144" y="437"/>
                  </a:cubicBezTo>
                  <a:cubicBezTo>
                    <a:pt x="93" y="488"/>
                    <a:pt x="93" y="488"/>
                    <a:pt x="93" y="488"/>
                  </a:cubicBezTo>
                  <a:cubicBezTo>
                    <a:pt x="76" y="502"/>
                    <a:pt x="76" y="526"/>
                    <a:pt x="89" y="543"/>
                  </a:cubicBezTo>
                  <a:cubicBezTo>
                    <a:pt x="89" y="543"/>
                    <a:pt x="89" y="543"/>
                    <a:pt x="93" y="543"/>
                  </a:cubicBezTo>
                  <a:cubicBezTo>
                    <a:pt x="107" y="557"/>
                    <a:pt x="131" y="557"/>
                    <a:pt x="144" y="543"/>
                  </a:cubicBezTo>
                  <a:cubicBezTo>
                    <a:pt x="196" y="492"/>
                    <a:pt x="196" y="492"/>
                    <a:pt x="196" y="492"/>
                  </a:cubicBezTo>
                  <a:cubicBezTo>
                    <a:pt x="220" y="509"/>
                    <a:pt x="248" y="523"/>
                    <a:pt x="279" y="526"/>
                  </a:cubicBezTo>
                  <a:cubicBezTo>
                    <a:pt x="279" y="598"/>
                    <a:pt x="279" y="598"/>
                    <a:pt x="279" y="598"/>
                  </a:cubicBezTo>
                  <a:cubicBezTo>
                    <a:pt x="279" y="623"/>
                    <a:pt x="296" y="640"/>
                    <a:pt x="316" y="640"/>
                  </a:cubicBezTo>
                  <a:lnTo>
                    <a:pt x="316" y="640"/>
                  </a:lnTo>
                  <a:cubicBezTo>
                    <a:pt x="337" y="640"/>
                    <a:pt x="354" y="623"/>
                    <a:pt x="354" y="602"/>
                  </a:cubicBezTo>
                  <a:cubicBezTo>
                    <a:pt x="354" y="530"/>
                    <a:pt x="354" y="530"/>
                    <a:pt x="354" y="530"/>
                  </a:cubicBezTo>
                  <a:cubicBezTo>
                    <a:pt x="385" y="523"/>
                    <a:pt x="413" y="513"/>
                    <a:pt x="437" y="495"/>
                  </a:cubicBezTo>
                  <a:cubicBezTo>
                    <a:pt x="488" y="547"/>
                    <a:pt x="488" y="547"/>
                    <a:pt x="488" y="547"/>
                  </a:cubicBezTo>
                  <a:cubicBezTo>
                    <a:pt x="502" y="564"/>
                    <a:pt x="526" y="564"/>
                    <a:pt x="543" y="550"/>
                  </a:cubicBezTo>
                  <a:lnTo>
                    <a:pt x="543" y="547"/>
                  </a:lnTo>
                  <a:cubicBezTo>
                    <a:pt x="557" y="533"/>
                    <a:pt x="557" y="509"/>
                    <a:pt x="543" y="495"/>
                  </a:cubicBezTo>
                  <a:cubicBezTo>
                    <a:pt x="492" y="440"/>
                    <a:pt x="492" y="440"/>
                    <a:pt x="492" y="440"/>
                  </a:cubicBezTo>
                  <a:cubicBezTo>
                    <a:pt x="509" y="420"/>
                    <a:pt x="523" y="392"/>
                    <a:pt x="526" y="361"/>
                  </a:cubicBezTo>
                  <a:cubicBezTo>
                    <a:pt x="602" y="361"/>
                    <a:pt x="602" y="361"/>
                    <a:pt x="602" y="361"/>
                  </a:cubicBezTo>
                  <a:cubicBezTo>
                    <a:pt x="622" y="361"/>
                    <a:pt x="639" y="344"/>
                    <a:pt x="639" y="323"/>
                  </a:cubicBezTo>
                  <a:lnTo>
                    <a:pt x="639" y="323"/>
                  </a:lnTo>
                  <a:cubicBezTo>
                    <a:pt x="639" y="303"/>
                    <a:pt x="622" y="286"/>
                    <a:pt x="602" y="286"/>
                  </a:cubicBezTo>
                  <a:cubicBezTo>
                    <a:pt x="529" y="286"/>
                    <a:pt x="529" y="286"/>
                    <a:pt x="529" y="286"/>
                  </a:cubicBezTo>
                  <a:cubicBezTo>
                    <a:pt x="523" y="255"/>
                    <a:pt x="512" y="227"/>
                    <a:pt x="495" y="203"/>
                  </a:cubicBezTo>
                  <a:cubicBezTo>
                    <a:pt x="547" y="152"/>
                    <a:pt x="547" y="152"/>
                    <a:pt x="547" y="152"/>
                  </a:cubicBezTo>
                  <a:cubicBezTo>
                    <a:pt x="564" y="138"/>
                    <a:pt x="564" y="114"/>
                    <a:pt x="550" y="96"/>
                  </a:cubicBezTo>
                  <a:lnTo>
                    <a:pt x="550" y="96"/>
                  </a:lnTo>
                  <a:cubicBezTo>
                    <a:pt x="533" y="83"/>
                    <a:pt x="509" y="83"/>
                    <a:pt x="495" y="96"/>
                  </a:cubicBezTo>
                  <a:cubicBezTo>
                    <a:pt x="444" y="148"/>
                    <a:pt x="444" y="148"/>
                    <a:pt x="444" y="148"/>
                  </a:cubicBezTo>
                  <a:cubicBezTo>
                    <a:pt x="419" y="131"/>
                    <a:pt x="392" y="117"/>
                    <a:pt x="361" y="114"/>
                  </a:cubicBezTo>
                  <a:cubicBezTo>
                    <a:pt x="361" y="38"/>
                    <a:pt x="361" y="38"/>
                    <a:pt x="361" y="38"/>
                  </a:cubicBezTo>
                  <a:cubicBezTo>
                    <a:pt x="364" y="18"/>
                    <a:pt x="347" y="0"/>
                    <a:pt x="323" y="0"/>
                  </a:cubicBezTo>
                  <a:lnTo>
                    <a:pt x="323" y="0"/>
                  </a:lnTo>
                  <a:cubicBezTo>
                    <a:pt x="303" y="0"/>
                    <a:pt x="285" y="18"/>
                    <a:pt x="285" y="38"/>
                  </a:cubicBezTo>
                  <a:cubicBezTo>
                    <a:pt x="285" y="110"/>
                    <a:pt x="285" y="110"/>
                    <a:pt x="285" y="110"/>
                  </a:cubicBezTo>
                  <a:cubicBezTo>
                    <a:pt x="254" y="117"/>
                    <a:pt x="227" y="128"/>
                    <a:pt x="203" y="145"/>
                  </a:cubicBezTo>
                  <a:cubicBezTo>
                    <a:pt x="151" y="90"/>
                    <a:pt x="151" y="90"/>
                    <a:pt x="151" y="90"/>
                  </a:cubicBezTo>
                  <a:cubicBezTo>
                    <a:pt x="138" y="76"/>
                    <a:pt x="114" y="76"/>
                    <a:pt x="96" y="90"/>
                  </a:cubicBezTo>
                  <a:lnTo>
                    <a:pt x="96" y="90"/>
                  </a:lnTo>
                  <a:cubicBezTo>
                    <a:pt x="83" y="107"/>
                    <a:pt x="83" y="131"/>
                    <a:pt x="96" y="145"/>
                  </a:cubicBezTo>
                  <a:cubicBezTo>
                    <a:pt x="148" y="196"/>
                    <a:pt x="148" y="196"/>
                    <a:pt x="148" y="196"/>
                  </a:cubicBezTo>
                  <a:cubicBezTo>
                    <a:pt x="131" y="220"/>
                    <a:pt x="117" y="248"/>
                    <a:pt x="114" y="279"/>
                  </a:cubicBezTo>
                  <a:cubicBezTo>
                    <a:pt x="41" y="279"/>
                    <a:pt x="41" y="279"/>
                    <a:pt x="41" y="279"/>
                  </a:cubicBezTo>
                  <a:cubicBezTo>
                    <a:pt x="17" y="275"/>
                    <a:pt x="0" y="293"/>
                    <a:pt x="0" y="317"/>
                  </a:cubicBezTo>
                  <a:lnTo>
                    <a:pt x="0" y="317"/>
                  </a:lnTo>
                  <a:cubicBezTo>
                    <a:pt x="0" y="337"/>
                    <a:pt x="17" y="354"/>
                    <a:pt x="38" y="35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36D71747-C10C-4349-BEEC-43AD428E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05468" y="26468728"/>
              <a:ext cx="1429088" cy="1429096"/>
            </a:xfrm>
            <a:custGeom>
              <a:avLst/>
              <a:gdLst>
                <a:gd name="T0" fmla="*/ 31 w 517"/>
                <a:gd name="T1" fmla="*/ 286 h 517"/>
                <a:gd name="T2" fmla="*/ 31 w 517"/>
                <a:gd name="T3" fmla="*/ 286 h 517"/>
                <a:gd name="T4" fmla="*/ 90 w 517"/>
                <a:gd name="T5" fmla="*/ 289 h 517"/>
                <a:gd name="T6" fmla="*/ 117 w 517"/>
                <a:gd name="T7" fmla="*/ 355 h 517"/>
                <a:gd name="T8" fmla="*/ 72 w 517"/>
                <a:gd name="T9" fmla="*/ 396 h 517"/>
                <a:gd name="T10" fmla="*/ 72 w 517"/>
                <a:gd name="T11" fmla="*/ 437 h 517"/>
                <a:gd name="T12" fmla="*/ 72 w 517"/>
                <a:gd name="T13" fmla="*/ 441 h 517"/>
                <a:gd name="T14" fmla="*/ 117 w 517"/>
                <a:gd name="T15" fmla="*/ 441 h 517"/>
                <a:gd name="T16" fmla="*/ 158 w 517"/>
                <a:gd name="T17" fmla="*/ 399 h 517"/>
                <a:gd name="T18" fmla="*/ 224 w 517"/>
                <a:gd name="T19" fmla="*/ 427 h 517"/>
                <a:gd name="T20" fmla="*/ 224 w 517"/>
                <a:gd name="T21" fmla="*/ 485 h 517"/>
                <a:gd name="T22" fmla="*/ 255 w 517"/>
                <a:gd name="T23" fmla="*/ 516 h 517"/>
                <a:gd name="T24" fmla="*/ 255 w 517"/>
                <a:gd name="T25" fmla="*/ 516 h 517"/>
                <a:gd name="T26" fmla="*/ 286 w 517"/>
                <a:gd name="T27" fmla="*/ 485 h 517"/>
                <a:gd name="T28" fmla="*/ 286 w 517"/>
                <a:gd name="T29" fmla="*/ 427 h 517"/>
                <a:gd name="T30" fmla="*/ 351 w 517"/>
                <a:gd name="T31" fmla="*/ 403 h 517"/>
                <a:gd name="T32" fmla="*/ 392 w 517"/>
                <a:gd name="T33" fmla="*/ 444 h 517"/>
                <a:gd name="T34" fmla="*/ 437 w 517"/>
                <a:gd name="T35" fmla="*/ 444 h 517"/>
                <a:gd name="T36" fmla="*/ 437 w 517"/>
                <a:gd name="T37" fmla="*/ 444 h 517"/>
                <a:gd name="T38" fmla="*/ 437 w 517"/>
                <a:gd name="T39" fmla="*/ 399 h 517"/>
                <a:gd name="T40" fmla="*/ 396 w 517"/>
                <a:gd name="T41" fmla="*/ 358 h 517"/>
                <a:gd name="T42" fmla="*/ 423 w 517"/>
                <a:gd name="T43" fmla="*/ 293 h 517"/>
                <a:gd name="T44" fmla="*/ 482 w 517"/>
                <a:gd name="T45" fmla="*/ 293 h 517"/>
                <a:gd name="T46" fmla="*/ 516 w 517"/>
                <a:gd name="T47" fmla="*/ 262 h 517"/>
                <a:gd name="T48" fmla="*/ 516 w 517"/>
                <a:gd name="T49" fmla="*/ 262 h 517"/>
                <a:gd name="T50" fmla="*/ 485 w 517"/>
                <a:gd name="T51" fmla="*/ 231 h 517"/>
                <a:gd name="T52" fmla="*/ 427 w 517"/>
                <a:gd name="T53" fmla="*/ 231 h 517"/>
                <a:gd name="T54" fmla="*/ 399 w 517"/>
                <a:gd name="T55" fmla="*/ 165 h 517"/>
                <a:gd name="T56" fmla="*/ 440 w 517"/>
                <a:gd name="T57" fmla="*/ 124 h 517"/>
                <a:gd name="T58" fmla="*/ 440 w 517"/>
                <a:gd name="T59" fmla="*/ 80 h 517"/>
                <a:gd name="T60" fmla="*/ 440 w 517"/>
                <a:gd name="T61" fmla="*/ 80 h 517"/>
                <a:gd name="T62" fmla="*/ 399 w 517"/>
                <a:gd name="T63" fmla="*/ 80 h 517"/>
                <a:gd name="T64" fmla="*/ 354 w 517"/>
                <a:gd name="T65" fmla="*/ 121 h 517"/>
                <a:gd name="T66" fmla="*/ 292 w 517"/>
                <a:gd name="T67" fmla="*/ 93 h 517"/>
                <a:gd name="T68" fmla="*/ 292 w 517"/>
                <a:gd name="T69" fmla="*/ 35 h 517"/>
                <a:gd name="T70" fmla="*/ 262 w 517"/>
                <a:gd name="T71" fmla="*/ 0 h 517"/>
                <a:gd name="T72" fmla="*/ 262 w 517"/>
                <a:gd name="T73" fmla="*/ 0 h 517"/>
                <a:gd name="T74" fmla="*/ 231 w 517"/>
                <a:gd name="T75" fmla="*/ 31 h 517"/>
                <a:gd name="T76" fmla="*/ 227 w 517"/>
                <a:gd name="T77" fmla="*/ 90 h 517"/>
                <a:gd name="T78" fmla="*/ 162 w 517"/>
                <a:gd name="T79" fmla="*/ 117 h 517"/>
                <a:gd name="T80" fmla="*/ 121 w 517"/>
                <a:gd name="T81" fmla="*/ 76 h 517"/>
                <a:gd name="T82" fmla="*/ 79 w 517"/>
                <a:gd name="T83" fmla="*/ 76 h 517"/>
                <a:gd name="T84" fmla="*/ 79 w 517"/>
                <a:gd name="T85" fmla="*/ 76 h 517"/>
                <a:gd name="T86" fmla="*/ 76 w 517"/>
                <a:gd name="T87" fmla="*/ 117 h 517"/>
                <a:gd name="T88" fmla="*/ 117 w 517"/>
                <a:gd name="T89" fmla="*/ 162 h 517"/>
                <a:gd name="T90" fmla="*/ 90 w 517"/>
                <a:gd name="T91" fmla="*/ 227 h 517"/>
                <a:gd name="T92" fmla="*/ 31 w 517"/>
                <a:gd name="T93" fmla="*/ 224 h 517"/>
                <a:gd name="T94" fmla="*/ 0 w 517"/>
                <a:gd name="T95" fmla="*/ 255 h 517"/>
                <a:gd name="T96" fmla="*/ 0 w 517"/>
                <a:gd name="T97" fmla="*/ 255 h 517"/>
                <a:gd name="T98" fmla="*/ 31 w 517"/>
                <a:gd name="T99" fmla="*/ 286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7" h="517">
                  <a:moveTo>
                    <a:pt x="31" y="286"/>
                  </a:moveTo>
                  <a:lnTo>
                    <a:pt x="31" y="286"/>
                  </a:lnTo>
                  <a:cubicBezTo>
                    <a:pt x="90" y="289"/>
                    <a:pt x="90" y="289"/>
                    <a:pt x="90" y="289"/>
                  </a:cubicBezTo>
                  <a:cubicBezTo>
                    <a:pt x="93" y="313"/>
                    <a:pt x="103" y="334"/>
                    <a:pt x="117" y="355"/>
                  </a:cubicBezTo>
                  <a:cubicBezTo>
                    <a:pt x="72" y="396"/>
                    <a:pt x="72" y="396"/>
                    <a:pt x="72" y="396"/>
                  </a:cubicBezTo>
                  <a:cubicBezTo>
                    <a:pt x="62" y="406"/>
                    <a:pt x="62" y="427"/>
                    <a:pt x="72" y="437"/>
                  </a:cubicBezTo>
                  <a:cubicBezTo>
                    <a:pt x="72" y="437"/>
                    <a:pt x="72" y="437"/>
                    <a:pt x="72" y="441"/>
                  </a:cubicBezTo>
                  <a:cubicBezTo>
                    <a:pt x="86" y="451"/>
                    <a:pt x="103" y="451"/>
                    <a:pt x="117" y="441"/>
                  </a:cubicBezTo>
                  <a:cubicBezTo>
                    <a:pt x="158" y="399"/>
                    <a:pt x="158" y="399"/>
                    <a:pt x="158" y="399"/>
                  </a:cubicBezTo>
                  <a:cubicBezTo>
                    <a:pt x="179" y="413"/>
                    <a:pt x="200" y="423"/>
                    <a:pt x="224" y="427"/>
                  </a:cubicBezTo>
                  <a:cubicBezTo>
                    <a:pt x="224" y="485"/>
                    <a:pt x="224" y="485"/>
                    <a:pt x="224" y="485"/>
                  </a:cubicBezTo>
                  <a:cubicBezTo>
                    <a:pt x="224" y="502"/>
                    <a:pt x="237" y="516"/>
                    <a:pt x="255" y="516"/>
                  </a:cubicBezTo>
                  <a:lnTo>
                    <a:pt x="255" y="516"/>
                  </a:lnTo>
                  <a:cubicBezTo>
                    <a:pt x="272" y="516"/>
                    <a:pt x="286" y="502"/>
                    <a:pt x="286" y="485"/>
                  </a:cubicBezTo>
                  <a:cubicBezTo>
                    <a:pt x="286" y="427"/>
                    <a:pt x="286" y="427"/>
                    <a:pt x="286" y="427"/>
                  </a:cubicBezTo>
                  <a:cubicBezTo>
                    <a:pt x="310" y="423"/>
                    <a:pt x="334" y="413"/>
                    <a:pt x="351" y="403"/>
                  </a:cubicBezTo>
                  <a:cubicBezTo>
                    <a:pt x="392" y="444"/>
                    <a:pt x="392" y="444"/>
                    <a:pt x="392" y="444"/>
                  </a:cubicBezTo>
                  <a:cubicBezTo>
                    <a:pt x="406" y="454"/>
                    <a:pt x="423" y="454"/>
                    <a:pt x="437" y="444"/>
                  </a:cubicBezTo>
                  <a:lnTo>
                    <a:pt x="437" y="444"/>
                  </a:lnTo>
                  <a:cubicBezTo>
                    <a:pt x="451" y="430"/>
                    <a:pt x="451" y="413"/>
                    <a:pt x="437" y="399"/>
                  </a:cubicBezTo>
                  <a:cubicBezTo>
                    <a:pt x="396" y="358"/>
                    <a:pt x="396" y="358"/>
                    <a:pt x="396" y="358"/>
                  </a:cubicBezTo>
                  <a:cubicBezTo>
                    <a:pt x="409" y="337"/>
                    <a:pt x="420" y="317"/>
                    <a:pt x="423" y="293"/>
                  </a:cubicBezTo>
                  <a:cubicBezTo>
                    <a:pt x="482" y="293"/>
                    <a:pt x="482" y="293"/>
                    <a:pt x="482" y="293"/>
                  </a:cubicBezTo>
                  <a:cubicBezTo>
                    <a:pt x="499" y="293"/>
                    <a:pt x="513" y="279"/>
                    <a:pt x="516" y="262"/>
                  </a:cubicBezTo>
                  <a:lnTo>
                    <a:pt x="516" y="262"/>
                  </a:lnTo>
                  <a:cubicBezTo>
                    <a:pt x="516" y="245"/>
                    <a:pt x="502" y="231"/>
                    <a:pt x="485" y="231"/>
                  </a:cubicBezTo>
                  <a:cubicBezTo>
                    <a:pt x="427" y="231"/>
                    <a:pt x="427" y="231"/>
                    <a:pt x="427" y="231"/>
                  </a:cubicBezTo>
                  <a:cubicBezTo>
                    <a:pt x="420" y="207"/>
                    <a:pt x="413" y="183"/>
                    <a:pt x="399" y="165"/>
                  </a:cubicBezTo>
                  <a:cubicBezTo>
                    <a:pt x="440" y="124"/>
                    <a:pt x="440" y="124"/>
                    <a:pt x="440" y="124"/>
                  </a:cubicBezTo>
                  <a:cubicBezTo>
                    <a:pt x="454" y="110"/>
                    <a:pt x="454" y="93"/>
                    <a:pt x="440" y="80"/>
                  </a:cubicBezTo>
                  <a:lnTo>
                    <a:pt x="440" y="80"/>
                  </a:lnTo>
                  <a:cubicBezTo>
                    <a:pt x="430" y="69"/>
                    <a:pt x="409" y="66"/>
                    <a:pt x="399" y="80"/>
                  </a:cubicBezTo>
                  <a:cubicBezTo>
                    <a:pt x="354" y="121"/>
                    <a:pt x="354" y="121"/>
                    <a:pt x="354" y="121"/>
                  </a:cubicBezTo>
                  <a:cubicBezTo>
                    <a:pt x="337" y="107"/>
                    <a:pt x="313" y="97"/>
                    <a:pt x="292" y="93"/>
                  </a:cubicBezTo>
                  <a:cubicBezTo>
                    <a:pt x="292" y="35"/>
                    <a:pt x="292" y="35"/>
                    <a:pt x="292" y="35"/>
                  </a:cubicBezTo>
                  <a:cubicBezTo>
                    <a:pt x="292" y="18"/>
                    <a:pt x="279" y="4"/>
                    <a:pt x="262" y="0"/>
                  </a:cubicBezTo>
                  <a:lnTo>
                    <a:pt x="262" y="0"/>
                  </a:lnTo>
                  <a:cubicBezTo>
                    <a:pt x="244" y="0"/>
                    <a:pt x="231" y="14"/>
                    <a:pt x="231" y="31"/>
                  </a:cubicBezTo>
                  <a:cubicBezTo>
                    <a:pt x="227" y="90"/>
                    <a:pt x="227" y="90"/>
                    <a:pt x="227" y="90"/>
                  </a:cubicBezTo>
                  <a:cubicBezTo>
                    <a:pt x="203" y="97"/>
                    <a:pt x="182" y="104"/>
                    <a:pt x="162" y="117"/>
                  </a:cubicBezTo>
                  <a:cubicBezTo>
                    <a:pt x="121" y="76"/>
                    <a:pt x="121" y="76"/>
                    <a:pt x="121" y="76"/>
                  </a:cubicBezTo>
                  <a:cubicBezTo>
                    <a:pt x="110" y="62"/>
                    <a:pt x="90" y="62"/>
                    <a:pt x="79" y="76"/>
                  </a:cubicBezTo>
                  <a:lnTo>
                    <a:pt x="79" y="76"/>
                  </a:lnTo>
                  <a:cubicBezTo>
                    <a:pt x="66" y="86"/>
                    <a:pt x="66" y="107"/>
                    <a:pt x="76" y="117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03" y="179"/>
                    <a:pt x="97" y="203"/>
                    <a:pt x="90" y="227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14" y="224"/>
                    <a:pt x="0" y="238"/>
                    <a:pt x="0" y="255"/>
                  </a:cubicBezTo>
                  <a:lnTo>
                    <a:pt x="0" y="255"/>
                  </a:lnTo>
                  <a:cubicBezTo>
                    <a:pt x="0" y="272"/>
                    <a:pt x="14" y="286"/>
                    <a:pt x="31" y="28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3401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KNOW HOW IT SPREADS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850FD76-7F3B-174C-BFAB-8383356E1BA4}"/>
              </a:ext>
            </a:extLst>
          </p:cNvPr>
          <p:cNvSpPr/>
          <p:nvPr/>
        </p:nvSpPr>
        <p:spPr>
          <a:xfrm>
            <a:off x="1768069" y="5423798"/>
            <a:ext cx="6479544" cy="6820255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9FD9F6-F31D-6249-9558-9E07F2097283}"/>
              </a:ext>
            </a:extLst>
          </p:cNvPr>
          <p:cNvSpPr/>
          <p:nvPr/>
        </p:nvSpPr>
        <p:spPr>
          <a:xfrm>
            <a:off x="8949053" y="5390929"/>
            <a:ext cx="6479544" cy="6820255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E78749-5B3E-1C47-936A-9FE77E18D9CE}"/>
              </a:ext>
            </a:extLst>
          </p:cNvPr>
          <p:cNvSpPr/>
          <p:nvPr/>
        </p:nvSpPr>
        <p:spPr>
          <a:xfrm>
            <a:off x="16130037" y="5358060"/>
            <a:ext cx="6479544" cy="6820255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45C85B2-12B6-384D-9B9A-10C664161603}"/>
              </a:ext>
            </a:extLst>
          </p:cNvPr>
          <p:cNvGrpSpPr/>
          <p:nvPr/>
        </p:nvGrpSpPr>
        <p:grpSpPr>
          <a:xfrm>
            <a:off x="11017498" y="4252471"/>
            <a:ext cx="2342654" cy="2350846"/>
            <a:chOff x="5101852" y="14351985"/>
            <a:chExt cx="3493335" cy="3505554"/>
          </a:xfrm>
        </p:grpSpPr>
        <p:sp>
          <p:nvSpPr>
            <p:cNvPr id="125" name="Freeform 151">
              <a:extLst>
                <a:ext uri="{FF2B5EF4-FFF2-40B4-BE49-F238E27FC236}">
                  <a16:creationId xmlns:a16="http://schemas.microsoft.com/office/drawing/2014/main" id="{6EA0CD49-BAD5-594F-A085-2334E4F89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14351985"/>
              <a:ext cx="3493335" cy="3505554"/>
            </a:xfrm>
            <a:custGeom>
              <a:avLst/>
              <a:gdLst>
                <a:gd name="T0" fmla="*/ 1261 w 1262"/>
                <a:gd name="T1" fmla="*/ 632 h 1266"/>
                <a:gd name="T2" fmla="*/ 1261 w 1262"/>
                <a:gd name="T3" fmla="*/ 632 h 1266"/>
                <a:gd name="T4" fmla="*/ 632 w 1262"/>
                <a:gd name="T5" fmla="*/ 1265 h 1266"/>
                <a:gd name="T6" fmla="*/ 0 w 1262"/>
                <a:gd name="T7" fmla="*/ 632 h 1266"/>
                <a:gd name="T8" fmla="*/ 632 w 1262"/>
                <a:gd name="T9" fmla="*/ 0 h 1266"/>
                <a:gd name="T10" fmla="*/ 1261 w 1262"/>
                <a:gd name="T11" fmla="*/ 63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6">
                  <a:moveTo>
                    <a:pt x="1261" y="632"/>
                  </a:moveTo>
                  <a:lnTo>
                    <a:pt x="1261" y="632"/>
                  </a:lnTo>
                  <a:cubicBezTo>
                    <a:pt x="1261" y="979"/>
                    <a:pt x="979" y="1265"/>
                    <a:pt x="632" y="1265"/>
                  </a:cubicBezTo>
                  <a:cubicBezTo>
                    <a:pt x="281" y="1265"/>
                    <a:pt x="0" y="979"/>
                    <a:pt x="0" y="632"/>
                  </a:cubicBezTo>
                  <a:cubicBezTo>
                    <a:pt x="0" y="281"/>
                    <a:pt x="281" y="0"/>
                    <a:pt x="632" y="0"/>
                  </a:cubicBezTo>
                  <a:cubicBezTo>
                    <a:pt x="979" y="0"/>
                    <a:pt x="1261" y="281"/>
                    <a:pt x="1261" y="6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01">
              <a:extLst>
                <a:ext uri="{FF2B5EF4-FFF2-40B4-BE49-F238E27FC236}">
                  <a16:creationId xmlns:a16="http://schemas.microsoft.com/office/drawing/2014/main" id="{C8CB2416-BF35-E241-9C75-89503371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234" y="14681779"/>
              <a:ext cx="806154" cy="1624519"/>
            </a:xfrm>
            <a:custGeom>
              <a:avLst/>
              <a:gdLst>
                <a:gd name="T0" fmla="*/ 48 w 293"/>
                <a:gd name="T1" fmla="*/ 3 h 585"/>
                <a:gd name="T2" fmla="*/ 48 w 293"/>
                <a:gd name="T3" fmla="*/ 3 h 585"/>
                <a:gd name="T4" fmla="*/ 38 w 293"/>
                <a:gd name="T5" fmla="*/ 17 h 585"/>
                <a:gd name="T6" fmla="*/ 48 w 293"/>
                <a:gd name="T7" fmla="*/ 158 h 585"/>
                <a:gd name="T8" fmla="*/ 3 w 293"/>
                <a:gd name="T9" fmla="*/ 326 h 585"/>
                <a:gd name="T10" fmla="*/ 10 w 293"/>
                <a:gd name="T11" fmla="*/ 402 h 585"/>
                <a:gd name="T12" fmla="*/ 34 w 293"/>
                <a:gd name="T13" fmla="*/ 416 h 585"/>
                <a:gd name="T14" fmla="*/ 34 w 293"/>
                <a:gd name="T15" fmla="*/ 416 h 585"/>
                <a:gd name="T16" fmla="*/ 48 w 293"/>
                <a:gd name="T17" fmla="*/ 395 h 585"/>
                <a:gd name="T18" fmla="*/ 55 w 293"/>
                <a:gd name="T19" fmla="*/ 340 h 585"/>
                <a:gd name="T20" fmla="*/ 69 w 293"/>
                <a:gd name="T21" fmla="*/ 340 h 585"/>
                <a:gd name="T22" fmla="*/ 75 w 293"/>
                <a:gd name="T23" fmla="*/ 364 h 585"/>
                <a:gd name="T24" fmla="*/ 86 w 293"/>
                <a:gd name="T25" fmla="*/ 399 h 585"/>
                <a:gd name="T26" fmla="*/ 120 w 293"/>
                <a:gd name="T27" fmla="*/ 533 h 585"/>
                <a:gd name="T28" fmla="*/ 141 w 293"/>
                <a:gd name="T29" fmla="*/ 553 h 585"/>
                <a:gd name="T30" fmla="*/ 158 w 293"/>
                <a:gd name="T31" fmla="*/ 526 h 585"/>
                <a:gd name="T32" fmla="*/ 134 w 293"/>
                <a:gd name="T33" fmla="*/ 395 h 585"/>
                <a:gd name="T34" fmla="*/ 144 w 293"/>
                <a:gd name="T35" fmla="*/ 395 h 585"/>
                <a:gd name="T36" fmla="*/ 179 w 293"/>
                <a:gd name="T37" fmla="*/ 567 h 585"/>
                <a:gd name="T38" fmla="*/ 199 w 293"/>
                <a:gd name="T39" fmla="*/ 581 h 585"/>
                <a:gd name="T40" fmla="*/ 216 w 293"/>
                <a:gd name="T41" fmla="*/ 557 h 585"/>
                <a:gd name="T42" fmla="*/ 189 w 293"/>
                <a:gd name="T43" fmla="*/ 381 h 585"/>
                <a:gd name="T44" fmla="*/ 199 w 293"/>
                <a:gd name="T45" fmla="*/ 378 h 585"/>
                <a:gd name="T46" fmla="*/ 223 w 293"/>
                <a:gd name="T47" fmla="*/ 529 h 585"/>
                <a:gd name="T48" fmla="*/ 244 w 293"/>
                <a:gd name="T49" fmla="*/ 543 h 585"/>
                <a:gd name="T50" fmla="*/ 261 w 293"/>
                <a:gd name="T51" fmla="*/ 519 h 585"/>
                <a:gd name="T52" fmla="*/ 241 w 293"/>
                <a:gd name="T53" fmla="*/ 368 h 585"/>
                <a:gd name="T54" fmla="*/ 254 w 293"/>
                <a:gd name="T55" fmla="*/ 368 h 585"/>
                <a:gd name="T56" fmla="*/ 261 w 293"/>
                <a:gd name="T57" fmla="*/ 474 h 585"/>
                <a:gd name="T58" fmla="*/ 278 w 293"/>
                <a:gd name="T59" fmla="*/ 485 h 585"/>
                <a:gd name="T60" fmla="*/ 292 w 293"/>
                <a:gd name="T61" fmla="*/ 467 h 585"/>
                <a:gd name="T62" fmla="*/ 292 w 293"/>
                <a:gd name="T63" fmla="*/ 351 h 585"/>
                <a:gd name="T64" fmla="*/ 289 w 293"/>
                <a:gd name="T65" fmla="*/ 289 h 585"/>
                <a:gd name="T66" fmla="*/ 227 w 293"/>
                <a:gd name="T67" fmla="*/ 117 h 585"/>
                <a:gd name="T68" fmla="*/ 196 w 293"/>
                <a:gd name="T69" fmla="*/ 10 h 585"/>
                <a:gd name="T70" fmla="*/ 185 w 293"/>
                <a:gd name="T71" fmla="*/ 0 h 585"/>
                <a:gd name="T72" fmla="*/ 48 w 293"/>
                <a:gd name="T73" fmla="*/ 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3" h="585">
                  <a:moveTo>
                    <a:pt x="48" y="3"/>
                  </a:moveTo>
                  <a:lnTo>
                    <a:pt x="48" y="3"/>
                  </a:lnTo>
                  <a:cubicBezTo>
                    <a:pt x="41" y="3"/>
                    <a:pt x="38" y="10"/>
                    <a:pt x="38" y="17"/>
                  </a:cubicBezTo>
                  <a:cubicBezTo>
                    <a:pt x="51" y="72"/>
                    <a:pt x="58" y="120"/>
                    <a:pt x="48" y="158"/>
                  </a:cubicBezTo>
                  <a:cubicBezTo>
                    <a:pt x="41" y="192"/>
                    <a:pt x="7" y="254"/>
                    <a:pt x="3" y="326"/>
                  </a:cubicBezTo>
                  <a:cubicBezTo>
                    <a:pt x="0" y="361"/>
                    <a:pt x="10" y="402"/>
                    <a:pt x="10" y="402"/>
                  </a:cubicBezTo>
                  <a:cubicBezTo>
                    <a:pt x="14" y="412"/>
                    <a:pt x="24" y="419"/>
                    <a:pt x="34" y="416"/>
                  </a:cubicBezTo>
                  <a:lnTo>
                    <a:pt x="34" y="416"/>
                  </a:lnTo>
                  <a:cubicBezTo>
                    <a:pt x="45" y="416"/>
                    <a:pt x="48" y="406"/>
                    <a:pt x="48" y="395"/>
                  </a:cubicBezTo>
                  <a:cubicBezTo>
                    <a:pt x="48" y="378"/>
                    <a:pt x="45" y="357"/>
                    <a:pt x="55" y="340"/>
                  </a:cubicBezTo>
                  <a:cubicBezTo>
                    <a:pt x="58" y="333"/>
                    <a:pt x="65" y="333"/>
                    <a:pt x="69" y="340"/>
                  </a:cubicBezTo>
                  <a:cubicBezTo>
                    <a:pt x="69" y="340"/>
                    <a:pt x="75" y="357"/>
                    <a:pt x="75" y="364"/>
                  </a:cubicBezTo>
                  <a:cubicBezTo>
                    <a:pt x="79" y="371"/>
                    <a:pt x="86" y="392"/>
                    <a:pt x="86" y="399"/>
                  </a:cubicBezTo>
                  <a:cubicBezTo>
                    <a:pt x="96" y="433"/>
                    <a:pt x="120" y="533"/>
                    <a:pt x="120" y="533"/>
                  </a:cubicBezTo>
                  <a:cubicBezTo>
                    <a:pt x="124" y="550"/>
                    <a:pt x="134" y="553"/>
                    <a:pt x="141" y="553"/>
                  </a:cubicBezTo>
                  <a:cubicBezTo>
                    <a:pt x="155" y="550"/>
                    <a:pt x="161" y="536"/>
                    <a:pt x="158" y="526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130" y="385"/>
                    <a:pt x="141" y="381"/>
                    <a:pt x="144" y="395"/>
                  </a:cubicBezTo>
                  <a:cubicBezTo>
                    <a:pt x="179" y="567"/>
                    <a:pt x="179" y="567"/>
                    <a:pt x="179" y="567"/>
                  </a:cubicBezTo>
                  <a:cubicBezTo>
                    <a:pt x="179" y="577"/>
                    <a:pt x="189" y="584"/>
                    <a:pt x="199" y="581"/>
                  </a:cubicBezTo>
                  <a:cubicBezTo>
                    <a:pt x="213" y="581"/>
                    <a:pt x="220" y="567"/>
                    <a:pt x="216" y="557"/>
                  </a:cubicBezTo>
                  <a:cubicBezTo>
                    <a:pt x="189" y="381"/>
                    <a:pt x="189" y="381"/>
                    <a:pt x="189" y="381"/>
                  </a:cubicBezTo>
                  <a:cubicBezTo>
                    <a:pt x="185" y="371"/>
                    <a:pt x="199" y="368"/>
                    <a:pt x="199" y="378"/>
                  </a:cubicBezTo>
                  <a:cubicBezTo>
                    <a:pt x="199" y="378"/>
                    <a:pt x="216" y="485"/>
                    <a:pt x="223" y="529"/>
                  </a:cubicBezTo>
                  <a:cubicBezTo>
                    <a:pt x="227" y="540"/>
                    <a:pt x="237" y="543"/>
                    <a:pt x="244" y="543"/>
                  </a:cubicBezTo>
                  <a:cubicBezTo>
                    <a:pt x="254" y="543"/>
                    <a:pt x="261" y="533"/>
                    <a:pt x="261" y="519"/>
                  </a:cubicBezTo>
                  <a:cubicBezTo>
                    <a:pt x="254" y="481"/>
                    <a:pt x="241" y="368"/>
                    <a:pt x="241" y="368"/>
                  </a:cubicBezTo>
                  <a:cubicBezTo>
                    <a:pt x="241" y="357"/>
                    <a:pt x="254" y="357"/>
                    <a:pt x="254" y="368"/>
                  </a:cubicBezTo>
                  <a:cubicBezTo>
                    <a:pt x="254" y="368"/>
                    <a:pt x="261" y="443"/>
                    <a:pt x="261" y="474"/>
                  </a:cubicBezTo>
                  <a:cubicBezTo>
                    <a:pt x="261" y="481"/>
                    <a:pt x="271" y="485"/>
                    <a:pt x="278" y="485"/>
                  </a:cubicBezTo>
                  <a:cubicBezTo>
                    <a:pt x="289" y="485"/>
                    <a:pt x="292" y="474"/>
                    <a:pt x="292" y="467"/>
                  </a:cubicBezTo>
                  <a:cubicBezTo>
                    <a:pt x="292" y="433"/>
                    <a:pt x="292" y="351"/>
                    <a:pt x="292" y="351"/>
                  </a:cubicBezTo>
                  <a:cubicBezTo>
                    <a:pt x="292" y="351"/>
                    <a:pt x="292" y="302"/>
                    <a:pt x="289" y="289"/>
                  </a:cubicBezTo>
                  <a:cubicBezTo>
                    <a:pt x="275" y="213"/>
                    <a:pt x="237" y="137"/>
                    <a:pt x="227" y="117"/>
                  </a:cubicBezTo>
                  <a:cubicBezTo>
                    <a:pt x="213" y="82"/>
                    <a:pt x="210" y="69"/>
                    <a:pt x="196" y="10"/>
                  </a:cubicBezTo>
                  <a:cubicBezTo>
                    <a:pt x="196" y="3"/>
                    <a:pt x="189" y="0"/>
                    <a:pt x="185" y="0"/>
                  </a:cubicBezTo>
                  <a:lnTo>
                    <a:pt x="48" y="3"/>
                  </a:lnTo>
                </a:path>
              </a:pathLst>
            </a:custGeom>
            <a:solidFill>
              <a:srgbClr val="EAB8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02">
              <a:extLst>
                <a:ext uri="{FF2B5EF4-FFF2-40B4-BE49-F238E27FC236}">
                  <a16:creationId xmlns:a16="http://schemas.microsoft.com/office/drawing/2014/main" id="{4570EA24-12D4-B748-A31A-47B8982A8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869" y="15878796"/>
              <a:ext cx="818373" cy="1636738"/>
            </a:xfrm>
            <a:custGeom>
              <a:avLst/>
              <a:gdLst>
                <a:gd name="T0" fmla="*/ 230 w 296"/>
                <a:gd name="T1" fmla="*/ 584 h 589"/>
                <a:gd name="T2" fmla="*/ 230 w 296"/>
                <a:gd name="T3" fmla="*/ 584 h 589"/>
                <a:gd name="T4" fmla="*/ 237 w 296"/>
                <a:gd name="T5" fmla="*/ 574 h 589"/>
                <a:gd name="T6" fmla="*/ 234 w 296"/>
                <a:gd name="T7" fmla="*/ 430 h 589"/>
                <a:gd name="T8" fmla="*/ 292 w 296"/>
                <a:gd name="T9" fmla="*/ 265 h 589"/>
                <a:gd name="T10" fmla="*/ 285 w 296"/>
                <a:gd name="T11" fmla="*/ 189 h 589"/>
                <a:gd name="T12" fmla="*/ 265 w 296"/>
                <a:gd name="T13" fmla="*/ 172 h 589"/>
                <a:gd name="T14" fmla="*/ 265 w 296"/>
                <a:gd name="T15" fmla="*/ 172 h 589"/>
                <a:gd name="T16" fmla="*/ 247 w 296"/>
                <a:gd name="T17" fmla="*/ 196 h 589"/>
                <a:gd name="T18" fmla="*/ 240 w 296"/>
                <a:gd name="T19" fmla="*/ 248 h 589"/>
                <a:gd name="T20" fmla="*/ 223 w 296"/>
                <a:gd name="T21" fmla="*/ 248 h 589"/>
                <a:gd name="T22" fmla="*/ 220 w 296"/>
                <a:gd name="T23" fmla="*/ 224 h 589"/>
                <a:gd name="T24" fmla="*/ 210 w 296"/>
                <a:gd name="T25" fmla="*/ 186 h 589"/>
                <a:gd name="T26" fmla="*/ 185 w 296"/>
                <a:gd name="T27" fmla="*/ 52 h 589"/>
                <a:gd name="T28" fmla="*/ 161 w 296"/>
                <a:gd name="T29" fmla="*/ 31 h 589"/>
                <a:gd name="T30" fmla="*/ 144 w 296"/>
                <a:gd name="T31" fmla="*/ 58 h 589"/>
                <a:gd name="T32" fmla="*/ 161 w 296"/>
                <a:gd name="T33" fmla="*/ 189 h 589"/>
                <a:gd name="T34" fmla="*/ 151 w 296"/>
                <a:gd name="T35" fmla="*/ 189 h 589"/>
                <a:gd name="T36" fmla="*/ 127 w 296"/>
                <a:gd name="T37" fmla="*/ 17 h 589"/>
                <a:gd name="T38" fmla="*/ 106 w 296"/>
                <a:gd name="T39" fmla="*/ 0 h 589"/>
                <a:gd name="T40" fmla="*/ 89 w 296"/>
                <a:gd name="T41" fmla="*/ 24 h 589"/>
                <a:gd name="T42" fmla="*/ 106 w 296"/>
                <a:gd name="T43" fmla="*/ 199 h 589"/>
                <a:gd name="T44" fmla="*/ 96 w 296"/>
                <a:gd name="T45" fmla="*/ 203 h 589"/>
                <a:gd name="T46" fmla="*/ 79 w 296"/>
                <a:gd name="T47" fmla="*/ 52 h 589"/>
                <a:gd name="T48" fmla="*/ 62 w 296"/>
                <a:gd name="T49" fmla="*/ 34 h 589"/>
                <a:gd name="T50" fmla="*/ 45 w 296"/>
                <a:gd name="T51" fmla="*/ 58 h 589"/>
                <a:gd name="T52" fmla="*/ 55 w 296"/>
                <a:gd name="T53" fmla="*/ 210 h 589"/>
                <a:gd name="T54" fmla="*/ 41 w 296"/>
                <a:gd name="T55" fmla="*/ 213 h 589"/>
                <a:gd name="T56" fmla="*/ 38 w 296"/>
                <a:gd name="T57" fmla="*/ 107 h 589"/>
                <a:gd name="T58" fmla="*/ 24 w 296"/>
                <a:gd name="T59" fmla="*/ 93 h 589"/>
                <a:gd name="T60" fmla="*/ 10 w 296"/>
                <a:gd name="T61" fmla="*/ 110 h 589"/>
                <a:gd name="T62" fmla="*/ 3 w 296"/>
                <a:gd name="T63" fmla="*/ 227 h 589"/>
                <a:gd name="T64" fmla="*/ 3 w 296"/>
                <a:gd name="T65" fmla="*/ 285 h 589"/>
                <a:gd name="T66" fmla="*/ 24 w 296"/>
                <a:gd name="T67" fmla="*/ 395 h 589"/>
                <a:gd name="T68" fmla="*/ 55 w 296"/>
                <a:gd name="T69" fmla="*/ 464 h 589"/>
                <a:gd name="T70" fmla="*/ 79 w 296"/>
                <a:gd name="T71" fmla="*/ 578 h 589"/>
                <a:gd name="T72" fmla="*/ 89 w 296"/>
                <a:gd name="T73" fmla="*/ 588 h 589"/>
                <a:gd name="T74" fmla="*/ 230 w 296"/>
                <a:gd name="T75" fmla="*/ 58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6" h="589">
                  <a:moveTo>
                    <a:pt x="230" y="584"/>
                  </a:moveTo>
                  <a:lnTo>
                    <a:pt x="230" y="584"/>
                  </a:lnTo>
                  <a:cubicBezTo>
                    <a:pt x="234" y="584"/>
                    <a:pt x="237" y="578"/>
                    <a:pt x="237" y="574"/>
                  </a:cubicBezTo>
                  <a:cubicBezTo>
                    <a:pt x="230" y="516"/>
                    <a:pt x="223" y="468"/>
                    <a:pt x="234" y="430"/>
                  </a:cubicBezTo>
                  <a:cubicBezTo>
                    <a:pt x="244" y="395"/>
                    <a:pt x="285" y="337"/>
                    <a:pt x="292" y="265"/>
                  </a:cubicBezTo>
                  <a:cubicBezTo>
                    <a:pt x="295" y="230"/>
                    <a:pt x="285" y="189"/>
                    <a:pt x="285" y="189"/>
                  </a:cubicBezTo>
                  <a:cubicBezTo>
                    <a:pt x="285" y="179"/>
                    <a:pt x="275" y="172"/>
                    <a:pt x="265" y="172"/>
                  </a:cubicBezTo>
                  <a:lnTo>
                    <a:pt x="265" y="172"/>
                  </a:lnTo>
                  <a:cubicBezTo>
                    <a:pt x="254" y="175"/>
                    <a:pt x="247" y="182"/>
                    <a:pt x="247" y="196"/>
                  </a:cubicBezTo>
                  <a:cubicBezTo>
                    <a:pt x="247" y="210"/>
                    <a:pt x="251" y="230"/>
                    <a:pt x="240" y="248"/>
                  </a:cubicBezTo>
                  <a:cubicBezTo>
                    <a:pt x="237" y="254"/>
                    <a:pt x="227" y="254"/>
                    <a:pt x="223" y="248"/>
                  </a:cubicBezTo>
                  <a:cubicBezTo>
                    <a:pt x="223" y="248"/>
                    <a:pt x="220" y="230"/>
                    <a:pt x="220" y="224"/>
                  </a:cubicBezTo>
                  <a:cubicBezTo>
                    <a:pt x="216" y="213"/>
                    <a:pt x="213" y="196"/>
                    <a:pt x="210" y="186"/>
                  </a:cubicBezTo>
                  <a:cubicBezTo>
                    <a:pt x="203" y="151"/>
                    <a:pt x="185" y="52"/>
                    <a:pt x="185" y="52"/>
                  </a:cubicBezTo>
                  <a:cubicBezTo>
                    <a:pt x="182" y="34"/>
                    <a:pt x="172" y="31"/>
                    <a:pt x="161" y="31"/>
                  </a:cubicBezTo>
                  <a:cubicBezTo>
                    <a:pt x="151" y="34"/>
                    <a:pt x="144" y="45"/>
                    <a:pt x="144" y="58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5" y="199"/>
                    <a:pt x="155" y="203"/>
                    <a:pt x="151" y="189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3"/>
                    <a:pt x="117" y="0"/>
                    <a:pt x="106" y="0"/>
                  </a:cubicBezTo>
                  <a:cubicBezTo>
                    <a:pt x="93" y="0"/>
                    <a:pt x="86" y="14"/>
                    <a:pt x="89" y="24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10" y="210"/>
                    <a:pt x="96" y="213"/>
                    <a:pt x="96" y="203"/>
                  </a:cubicBezTo>
                  <a:cubicBezTo>
                    <a:pt x="96" y="203"/>
                    <a:pt x="86" y="93"/>
                    <a:pt x="79" y="52"/>
                  </a:cubicBezTo>
                  <a:cubicBezTo>
                    <a:pt x="79" y="41"/>
                    <a:pt x="69" y="34"/>
                    <a:pt x="62" y="34"/>
                  </a:cubicBezTo>
                  <a:cubicBezTo>
                    <a:pt x="48" y="38"/>
                    <a:pt x="41" y="45"/>
                    <a:pt x="45" y="58"/>
                  </a:cubicBezTo>
                  <a:cubicBezTo>
                    <a:pt x="45" y="96"/>
                    <a:pt x="55" y="210"/>
                    <a:pt x="55" y="210"/>
                  </a:cubicBezTo>
                  <a:cubicBezTo>
                    <a:pt x="55" y="224"/>
                    <a:pt x="41" y="220"/>
                    <a:pt x="41" y="213"/>
                  </a:cubicBezTo>
                  <a:cubicBezTo>
                    <a:pt x="41" y="213"/>
                    <a:pt x="41" y="134"/>
                    <a:pt x="38" y="107"/>
                  </a:cubicBezTo>
                  <a:cubicBezTo>
                    <a:pt x="38" y="96"/>
                    <a:pt x="31" y="93"/>
                    <a:pt x="24" y="93"/>
                  </a:cubicBezTo>
                  <a:cubicBezTo>
                    <a:pt x="14" y="93"/>
                    <a:pt x="10" y="100"/>
                    <a:pt x="10" y="110"/>
                  </a:cubicBezTo>
                  <a:cubicBezTo>
                    <a:pt x="7" y="141"/>
                    <a:pt x="3" y="227"/>
                    <a:pt x="3" y="227"/>
                  </a:cubicBezTo>
                  <a:cubicBezTo>
                    <a:pt x="3" y="227"/>
                    <a:pt x="0" y="272"/>
                    <a:pt x="3" y="285"/>
                  </a:cubicBezTo>
                  <a:cubicBezTo>
                    <a:pt x="7" y="316"/>
                    <a:pt x="14" y="364"/>
                    <a:pt x="24" y="395"/>
                  </a:cubicBezTo>
                  <a:cubicBezTo>
                    <a:pt x="31" y="423"/>
                    <a:pt x="48" y="440"/>
                    <a:pt x="55" y="464"/>
                  </a:cubicBezTo>
                  <a:cubicBezTo>
                    <a:pt x="65" y="495"/>
                    <a:pt x="69" y="519"/>
                    <a:pt x="79" y="578"/>
                  </a:cubicBezTo>
                  <a:cubicBezTo>
                    <a:pt x="79" y="584"/>
                    <a:pt x="86" y="588"/>
                    <a:pt x="89" y="588"/>
                  </a:cubicBezTo>
                  <a:lnTo>
                    <a:pt x="230" y="584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203">
              <a:extLst>
                <a:ext uri="{FF2B5EF4-FFF2-40B4-BE49-F238E27FC236}">
                  <a16:creationId xmlns:a16="http://schemas.microsoft.com/office/drawing/2014/main" id="{FA024E3F-959D-204A-8ED4-B450D8675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732" y="14645132"/>
              <a:ext cx="537436" cy="219860"/>
            </a:xfrm>
            <a:custGeom>
              <a:avLst/>
              <a:gdLst>
                <a:gd name="T0" fmla="*/ 182 w 194"/>
                <a:gd name="T1" fmla="*/ 79 h 80"/>
                <a:gd name="T2" fmla="*/ 182 w 194"/>
                <a:gd name="T3" fmla="*/ 79 h 80"/>
                <a:gd name="T4" fmla="*/ 11 w 194"/>
                <a:gd name="T5" fmla="*/ 79 h 80"/>
                <a:gd name="T6" fmla="*/ 0 w 194"/>
                <a:gd name="T7" fmla="*/ 69 h 80"/>
                <a:gd name="T8" fmla="*/ 0 w 194"/>
                <a:gd name="T9" fmla="*/ 10 h 80"/>
                <a:gd name="T10" fmla="*/ 11 w 194"/>
                <a:gd name="T11" fmla="*/ 0 h 80"/>
                <a:gd name="T12" fmla="*/ 182 w 194"/>
                <a:gd name="T13" fmla="*/ 0 h 80"/>
                <a:gd name="T14" fmla="*/ 193 w 194"/>
                <a:gd name="T15" fmla="*/ 10 h 80"/>
                <a:gd name="T16" fmla="*/ 193 w 194"/>
                <a:gd name="T17" fmla="*/ 69 h 80"/>
                <a:gd name="T18" fmla="*/ 182 w 194"/>
                <a:gd name="T1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80">
                  <a:moveTo>
                    <a:pt x="182" y="79"/>
                  </a:moveTo>
                  <a:lnTo>
                    <a:pt x="182" y="79"/>
                  </a:lnTo>
                  <a:cubicBezTo>
                    <a:pt x="11" y="79"/>
                    <a:pt x="11" y="79"/>
                    <a:pt x="11" y="79"/>
                  </a:cubicBezTo>
                  <a:cubicBezTo>
                    <a:pt x="4" y="79"/>
                    <a:pt x="0" y="76"/>
                    <a:pt x="0" y="6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93" y="4"/>
                    <a:pt x="193" y="10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3" y="76"/>
                    <a:pt x="186" y="79"/>
                    <a:pt x="182" y="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04">
              <a:extLst>
                <a:ext uri="{FF2B5EF4-FFF2-40B4-BE49-F238E27FC236}">
                  <a16:creationId xmlns:a16="http://schemas.microsoft.com/office/drawing/2014/main" id="{E6CA721B-63DF-E24F-8272-766BC837F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661" y="17332313"/>
              <a:ext cx="525218" cy="219860"/>
            </a:xfrm>
            <a:custGeom>
              <a:avLst/>
              <a:gdLst>
                <a:gd name="T0" fmla="*/ 182 w 190"/>
                <a:gd name="T1" fmla="*/ 79 h 80"/>
                <a:gd name="T2" fmla="*/ 182 w 190"/>
                <a:gd name="T3" fmla="*/ 79 h 80"/>
                <a:gd name="T4" fmla="*/ 7 w 190"/>
                <a:gd name="T5" fmla="*/ 79 h 80"/>
                <a:gd name="T6" fmla="*/ 0 w 190"/>
                <a:gd name="T7" fmla="*/ 69 h 80"/>
                <a:gd name="T8" fmla="*/ 0 w 190"/>
                <a:gd name="T9" fmla="*/ 10 h 80"/>
                <a:gd name="T10" fmla="*/ 7 w 190"/>
                <a:gd name="T11" fmla="*/ 0 h 80"/>
                <a:gd name="T12" fmla="*/ 182 w 190"/>
                <a:gd name="T13" fmla="*/ 0 h 80"/>
                <a:gd name="T14" fmla="*/ 189 w 190"/>
                <a:gd name="T15" fmla="*/ 10 h 80"/>
                <a:gd name="T16" fmla="*/ 189 w 190"/>
                <a:gd name="T17" fmla="*/ 69 h 80"/>
                <a:gd name="T18" fmla="*/ 182 w 190"/>
                <a:gd name="T1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80">
                  <a:moveTo>
                    <a:pt x="182" y="79"/>
                  </a:moveTo>
                  <a:lnTo>
                    <a:pt x="182" y="79"/>
                  </a:lnTo>
                  <a:cubicBezTo>
                    <a:pt x="7" y="79"/>
                    <a:pt x="7" y="79"/>
                    <a:pt x="7" y="79"/>
                  </a:cubicBezTo>
                  <a:cubicBezTo>
                    <a:pt x="4" y="79"/>
                    <a:pt x="0" y="72"/>
                    <a:pt x="0" y="6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89" y="3"/>
                    <a:pt x="189" y="10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89" y="72"/>
                    <a:pt x="186" y="79"/>
                    <a:pt x="182" y="79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622DB3D-92F8-E045-810A-39EE9B8640BF}"/>
              </a:ext>
            </a:extLst>
          </p:cNvPr>
          <p:cNvGrpSpPr/>
          <p:nvPr/>
        </p:nvGrpSpPr>
        <p:grpSpPr>
          <a:xfrm>
            <a:off x="18214226" y="4285338"/>
            <a:ext cx="2342654" cy="2342654"/>
            <a:chOff x="5101852" y="19408771"/>
            <a:chExt cx="3493335" cy="3493335"/>
          </a:xfrm>
        </p:grpSpPr>
        <p:sp>
          <p:nvSpPr>
            <p:cNvPr id="131" name="Freeform 152">
              <a:extLst>
                <a:ext uri="{FF2B5EF4-FFF2-40B4-BE49-F238E27FC236}">
                  <a16:creationId xmlns:a16="http://schemas.microsoft.com/office/drawing/2014/main" id="{E0448B7A-1F2E-FC48-A061-C5D8CD753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19408771"/>
              <a:ext cx="3493335" cy="3493335"/>
            </a:xfrm>
            <a:custGeom>
              <a:avLst/>
              <a:gdLst>
                <a:gd name="T0" fmla="*/ 1261 w 1262"/>
                <a:gd name="T1" fmla="*/ 629 h 1261"/>
                <a:gd name="T2" fmla="*/ 1261 w 1262"/>
                <a:gd name="T3" fmla="*/ 629 h 1261"/>
                <a:gd name="T4" fmla="*/ 632 w 1262"/>
                <a:gd name="T5" fmla="*/ 1260 h 1261"/>
                <a:gd name="T6" fmla="*/ 0 w 1262"/>
                <a:gd name="T7" fmla="*/ 629 h 1261"/>
                <a:gd name="T8" fmla="*/ 632 w 1262"/>
                <a:gd name="T9" fmla="*/ 0 h 1261"/>
                <a:gd name="T10" fmla="*/ 1261 w 1262"/>
                <a:gd name="T11" fmla="*/ 6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1">
                  <a:moveTo>
                    <a:pt x="1261" y="629"/>
                  </a:moveTo>
                  <a:lnTo>
                    <a:pt x="1261" y="629"/>
                  </a:lnTo>
                  <a:cubicBezTo>
                    <a:pt x="1261" y="979"/>
                    <a:pt x="979" y="1260"/>
                    <a:pt x="632" y="1260"/>
                  </a:cubicBezTo>
                  <a:cubicBezTo>
                    <a:pt x="281" y="1260"/>
                    <a:pt x="0" y="979"/>
                    <a:pt x="0" y="629"/>
                  </a:cubicBezTo>
                  <a:cubicBezTo>
                    <a:pt x="0" y="281"/>
                    <a:pt x="281" y="0"/>
                    <a:pt x="632" y="0"/>
                  </a:cubicBezTo>
                  <a:cubicBezTo>
                    <a:pt x="979" y="0"/>
                    <a:pt x="1261" y="281"/>
                    <a:pt x="1261" y="62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05">
              <a:extLst>
                <a:ext uri="{FF2B5EF4-FFF2-40B4-BE49-F238E27FC236}">
                  <a16:creationId xmlns:a16="http://schemas.microsoft.com/office/drawing/2014/main" id="{42905C73-A267-7C42-8FBB-350DD82C8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570" y="19665278"/>
              <a:ext cx="2968118" cy="2968110"/>
            </a:xfrm>
            <a:custGeom>
              <a:avLst/>
              <a:gdLst>
                <a:gd name="T0" fmla="*/ 879 w 1073"/>
                <a:gd name="T1" fmla="*/ 193 h 1073"/>
                <a:gd name="T2" fmla="*/ 879 w 1073"/>
                <a:gd name="T3" fmla="*/ 193 h 1073"/>
                <a:gd name="T4" fmla="*/ 879 w 1073"/>
                <a:gd name="T5" fmla="*/ 884 h 1073"/>
                <a:gd name="T6" fmla="*/ 188 w 1073"/>
                <a:gd name="T7" fmla="*/ 884 h 1073"/>
                <a:gd name="T8" fmla="*/ 188 w 1073"/>
                <a:gd name="T9" fmla="*/ 193 h 1073"/>
                <a:gd name="T10" fmla="*/ 879 w 1073"/>
                <a:gd name="T11" fmla="*/ 19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3" h="1073">
                  <a:moveTo>
                    <a:pt x="879" y="193"/>
                  </a:moveTo>
                  <a:lnTo>
                    <a:pt x="879" y="193"/>
                  </a:lnTo>
                  <a:cubicBezTo>
                    <a:pt x="1072" y="382"/>
                    <a:pt x="1072" y="691"/>
                    <a:pt x="879" y="884"/>
                  </a:cubicBezTo>
                  <a:cubicBezTo>
                    <a:pt x="690" y="1072"/>
                    <a:pt x="381" y="1072"/>
                    <a:pt x="188" y="884"/>
                  </a:cubicBezTo>
                  <a:cubicBezTo>
                    <a:pt x="0" y="691"/>
                    <a:pt x="0" y="382"/>
                    <a:pt x="188" y="193"/>
                  </a:cubicBezTo>
                  <a:cubicBezTo>
                    <a:pt x="381" y="0"/>
                    <a:pt x="690" y="0"/>
                    <a:pt x="879" y="193"/>
                  </a:cubicBezTo>
                </a:path>
              </a:pathLst>
            </a:custGeom>
            <a:solidFill>
              <a:srgbClr val="EDF3F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06">
              <a:extLst>
                <a:ext uri="{FF2B5EF4-FFF2-40B4-BE49-F238E27FC236}">
                  <a16:creationId xmlns:a16="http://schemas.microsoft.com/office/drawing/2014/main" id="{E169A2C9-DEF1-A447-95FB-BCBCE9DAB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871" y="22108170"/>
              <a:ext cx="354223" cy="390863"/>
            </a:xfrm>
            <a:custGeom>
              <a:avLst/>
              <a:gdLst>
                <a:gd name="T0" fmla="*/ 4 w 128"/>
                <a:gd name="T1" fmla="*/ 25 h 141"/>
                <a:gd name="T2" fmla="*/ 4 w 128"/>
                <a:gd name="T3" fmla="*/ 25 h 141"/>
                <a:gd name="T4" fmla="*/ 21 w 128"/>
                <a:gd name="T5" fmla="*/ 116 h 141"/>
                <a:gd name="T6" fmla="*/ 79 w 128"/>
                <a:gd name="T7" fmla="*/ 99 h 141"/>
                <a:gd name="T8" fmla="*/ 110 w 128"/>
                <a:gd name="T9" fmla="*/ 51 h 141"/>
                <a:gd name="T10" fmla="*/ 35 w 128"/>
                <a:gd name="T11" fmla="*/ 0 h 141"/>
                <a:gd name="T12" fmla="*/ 4 w 128"/>
                <a:gd name="T13" fmla="*/ 2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41">
                  <a:moveTo>
                    <a:pt x="4" y="25"/>
                  </a:moveTo>
                  <a:lnTo>
                    <a:pt x="4" y="25"/>
                  </a:lnTo>
                  <a:cubicBezTo>
                    <a:pt x="4" y="25"/>
                    <a:pt x="0" y="96"/>
                    <a:pt x="21" y="116"/>
                  </a:cubicBezTo>
                  <a:cubicBezTo>
                    <a:pt x="45" y="140"/>
                    <a:pt x="59" y="113"/>
                    <a:pt x="79" y="99"/>
                  </a:cubicBezTo>
                  <a:cubicBezTo>
                    <a:pt x="96" y="85"/>
                    <a:pt x="127" y="75"/>
                    <a:pt x="110" y="51"/>
                  </a:cubicBezTo>
                  <a:cubicBezTo>
                    <a:pt x="93" y="28"/>
                    <a:pt x="35" y="0"/>
                    <a:pt x="35" y="0"/>
                  </a:cubicBezTo>
                  <a:lnTo>
                    <a:pt x="4" y="25"/>
                  </a:lnTo>
                </a:path>
              </a:pathLst>
            </a:custGeom>
            <a:solidFill>
              <a:srgbClr val="F1C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07">
              <a:extLst>
                <a:ext uri="{FF2B5EF4-FFF2-40B4-BE49-F238E27FC236}">
                  <a16:creationId xmlns:a16="http://schemas.microsoft.com/office/drawing/2014/main" id="{DBC606C7-8732-4342-BD2D-043220DFA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793" y="20898935"/>
              <a:ext cx="928299" cy="1355809"/>
            </a:xfrm>
            <a:custGeom>
              <a:avLst/>
              <a:gdLst>
                <a:gd name="T0" fmla="*/ 141 w 337"/>
                <a:gd name="T1" fmla="*/ 45 h 491"/>
                <a:gd name="T2" fmla="*/ 141 w 337"/>
                <a:gd name="T3" fmla="*/ 45 h 491"/>
                <a:gd name="T4" fmla="*/ 41 w 337"/>
                <a:gd name="T5" fmla="*/ 265 h 491"/>
                <a:gd name="T6" fmla="*/ 254 w 337"/>
                <a:gd name="T7" fmla="*/ 471 h 491"/>
                <a:gd name="T8" fmla="*/ 306 w 337"/>
                <a:gd name="T9" fmla="*/ 471 h 491"/>
                <a:gd name="T10" fmla="*/ 333 w 337"/>
                <a:gd name="T11" fmla="*/ 423 h 491"/>
                <a:gd name="T12" fmla="*/ 330 w 337"/>
                <a:gd name="T13" fmla="*/ 289 h 491"/>
                <a:gd name="T14" fmla="*/ 141 w 337"/>
                <a:gd name="T15" fmla="*/ 45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7" h="491">
                  <a:moveTo>
                    <a:pt x="141" y="45"/>
                  </a:moveTo>
                  <a:lnTo>
                    <a:pt x="141" y="45"/>
                  </a:lnTo>
                  <a:cubicBezTo>
                    <a:pt x="141" y="45"/>
                    <a:pt x="0" y="155"/>
                    <a:pt x="41" y="265"/>
                  </a:cubicBezTo>
                  <a:cubicBezTo>
                    <a:pt x="86" y="375"/>
                    <a:pt x="233" y="450"/>
                    <a:pt x="254" y="471"/>
                  </a:cubicBezTo>
                  <a:cubicBezTo>
                    <a:pt x="278" y="490"/>
                    <a:pt x="292" y="480"/>
                    <a:pt x="306" y="471"/>
                  </a:cubicBezTo>
                  <a:cubicBezTo>
                    <a:pt x="319" y="464"/>
                    <a:pt x="336" y="457"/>
                    <a:pt x="333" y="423"/>
                  </a:cubicBezTo>
                  <a:cubicBezTo>
                    <a:pt x="330" y="371"/>
                    <a:pt x="333" y="309"/>
                    <a:pt x="330" y="289"/>
                  </a:cubicBezTo>
                  <a:cubicBezTo>
                    <a:pt x="319" y="251"/>
                    <a:pt x="233" y="0"/>
                    <a:pt x="141" y="45"/>
                  </a:cubicBezTo>
                </a:path>
              </a:pathLst>
            </a:custGeom>
            <a:solidFill>
              <a:srgbClr val="E076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08">
              <a:extLst>
                <a:ext uri="{FF2B5EF4-FFF2-40B4-BE49-F238E27FC236}">
                  <a16:creationId xmlns:a16="http://schemas.microsoft.com/office/drawing/2014/main" id="{FF6D850C-5857-944A-BD87-AD7143B2E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734" y="22108170"/>
              <a:ext cx="354223" cy="390863"/>
            </a:xfrm>
            <a:custGeom>
              <a:avLst/>
              <a:gdLst>
                <a:gd name="T0" fmla="*/ 124 w 128"/>
                <a:gd name="T1" fmla="*/ 25 h 141"/>
                <a:gd name="T2" fmla="*/ 124 w 128"/>
                <a:gd name="T3" fmla="*/ 25 h 141"/>
                <a:gd name="T4" fmla="*/ 107 w 128"/>
                <a:gd name="T5" fmla="*/ 120 h 141"/>
                <a:gd name="T6" fmla="*/ 48 w 128"/>
                <a:gd name="T7" fmla="*/ 99 h 141"/>
                <a:gd name="T8" fmla="*/ 17 w 128"/>
                <a:gd name="T9" fmla="*/ 51 h 141"/>
                <a:gd name="T10" fmla="*/ 93 w 128"/>
                <a:gd name="T11" fmla="*/ 0 h 141"/>
                <a:gd name="T12" fmla="*/ 124 w 128"/>
                <a:gd name="T13" fmla="*/ 2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41">
                  <a:moveTo>
                    <a:pt x="124" y="25"/>
                  </a:moveTo>
                  <a:lnTo>
                    <a:pt x="124" y="25"/>
                  </a:lnTo>
                  <a:cubicBezTo>
                    <a:pt x="124" y="25"/>
                    <a:pt x="127" y="96"/>
                    <a:pt x="107" y="120"/>
                  </a:cubicBezTo>
                  <a:cubicBezTo>
                    <a:pt x="83" y="140"/>
                    <a:pt x="69" y="113"/>
                    <a:pt x="48" y="99"/>
                  </a:cubicBezTo>
                  <a:cubicBezTo>
                    <a:pt x="31" y="85"/>
                    <a:pt x="0" y="75"/>
                    <a:pt x="17" y="51"/>
                  </a:cubicBezTo>
                  <a:cubicBezTo>
                    <a:pt x="38" y="28"/>
                    <a:pt x="93" y="0"/>
                    <a:pt x="93" y="0"/>
                  </a:cubicBezTo>
                  <a:lnTo>
                    <a:pt x="124" y="25"/>
                  </a:lnTo>
                </a:path>
              </a:pathLst>
            </a:custGeom>
            <a:solidFill>
              <a:srgbClr val="F1CA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09">
              <a:extLst>
                <a:ext uri="{FF2B5EF4-FFF2-40B4-BE49-F238E27FC236}">
                  <a16:creationId xmlns:a16="http://schemas.microsoft.com/office/drawing/2014/main" id="{7E2EFBFF-6FBF-344B-B398-A51F74B3B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737" y="20911153"/>
              <a:ext cx="940517" cy="1355801"/>
            </a:xfrm>
            <a:custGeom>
              <a:avLst/>
              <a:gdLst>
                <a:gd name="T0" fmla="*/ 199 w 341"/>
                <a:gd name="T1" fmla="*/ 45 h 488"/>
                <a:gd name="T2" fmla="*/ 199 w 341"/>
                <a:gd name="T3" fmla="*/ 45 h 488"/>
                <a:gd name="T4" fmla="*/ 296 w 341"/>
                <a:gd name="T5" fmla="*/ 265 h 488"/>
                <a:gd name="T6" fmla="*/ 83 w 341"/>
                <a:gd name="T7" fmla="*/ 468 h 488"/>
                <a:gd name="T8" fmla="*/ 31 w 341"/>
                <a:gd name="T9" fmla="*/ 468 h 488"/>
                <a:gd name="T10" fmla="*/ 3 w 341"/>
                <a:gd name="T11" fmla="*/ 423 h 488"/>
                <a:gd name="T12" fmla="*/ 10 w 341"/>
                <a:gd name="T13" fmla="*/ 286 h 488"/>
                <a:gd name="T14" fmla="*/ 199 w 341"/>
                <a:gd name="T15" fmla="*/ 45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488">
                  <a:moveTo>
                    <a:pt x="199" y="45"/>
                  </a:moveTo>
                  <a:lnTo>
                    <a:pt x="199" y="45"/>
                  </a:lnTo>
                  <a:cubicBezTo>
                    <a:pt x="199" y="45"/>
                    <a:pt x="340" y="155"/>
                    <a:pt x="296" y="265"/>
                  </a:cubicBezTo>
                  <a:cubicBezTo>
                    <a:pt x="251" y="372"/>
                    <a:pt x="107" y="447"/>
                    <a:pt x="83" y="468"/>
                  </a:cubicBezTo>
                  <a:cubicBezTo>
                    <a:pt x="58" y="487"/>
                    <a:pt x="45" y="477"/>
                    <a:pt x="31" y="468"/>
                  </a:cubicBezTo>
                  <a:cubicBezTo>
                    <a:pt x="21" y="461"/>
                    <a:pt x="0" y="454"/>
                    <a:pt x="3" y="423"/>
                  </a:cubicBezTo>
                  <a:cubicBezTo>
                    <a:pt x="10" y="372"/>
                    <a:pt x="7" y="310"/>
                    <a:pt x="10" y="286"/>
                  </a:cubicBezTo>
                  <a:cubicBezTo>
                    <a:pt x="17" y="248"/>
                    <a:pt x="107" y="0"/>
                    <a:pt x="199" y="45"/>
                  </a:cubicBezTo>
                </a:path>
              </a:pathLst>
            </a:custGeom>
            <a:solidFill>
              <a:srgbClr val="E076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210">
              <a:extLst>
                <a:ext uri="{FF2B5EF4-FFF2-40B4-BE49-F238E27FC236}">
                  <a16:creationId xmlns:a16="http://schemas.microsoft.com/office/drawing/2014/main" id="{0FFED47A-997C-FD41-91EB-339935C04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9082" y="19933996"/>
              <a:ext cx="1624519" cy="2137527"/>
            </a:xfrm>
            <a:custGeom>
              <a:avLst/>
              <a:gdLst>
                <a:gd name="T0" fmla="*/ 289 w 585"/>
                <a:gd name="T1" fmla="*/ 20 h 771"/>
                <a:gd name="T2" fmla="*/ 289 w 585"/>
                <a:gd name="T3" fmla="*/ 20 h 771"/>
                <a:gd name="T4" fmla="*/ 117 w 585"/>
                <a:gd name="T5" fmla="*/ 34 h 771"/>
                <a:gd name="T6" fmla="*/ 24 w 585"/>
                <a:gd name="T7" fmla="*/ 312 h 771"/>
                <a:gd name="T8" fmla="*/ 313 w 585"/>
                <a:gd name="T9" fmla="*/ 766 h 771"/>
                <a:gd name="T10" fmla="*/ 564 w 585"/>
                <a:gd name="T11" fmla="*/ 261 h 771"/>
                <a:gd name="T12" fmla="*/ 402 w 585"/>
                <a:gd name="T13" fmla="*/ 13 h 771"/>
                <a:gd name="T14" fmla="*/ 289 w 585"/>
                <a:gd name="T15" fmla="*/ 2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5" h="771">
                  <a:moveTo>
                    <a:pt x="289" y="20"/>
                  </a:moveTo>
                  <a:lnTo>
                    <a:pt x="289" y="20"/>
                  </a:lnTo>
                  <a:cubicBezTo>
                    <a:pt x="241" y="13"/>
                    <a:pt x="162" y="0"/>
                    <a:pt x="117" y="34"/>
                  </a:cubicBezTo>
                  <a:cubicBezTo>
                    <a:pt x="72" y="72"/>
                    <a:pt x="0" y="161"/>
                    <a:pt x="24" y="312"/>
                  </a:cubicBezTo>
                  <a:cubicBezTo>
                    <a:pt x="48" y="453"/>
                    <a:pt x="182" y="770"/>
                    <a:pt x="313" y="766"/>
                  </a:cubicBezTo>
                  <a:cubicBezTo>
                    <a:pt x="447" y="763"/>
                    <a:pt x="584" y="450"/>
                    <a:pt x="564" y="261"/>
                  </a:cubicBezTo>
                  <a:cubicBezTo>
                    <a:pt x="540" y="72"/>
                    <a:pt x="492" y="13"/>
                    <a:pt x="402" y="13"/>
                  </a:cubicBezTo>
                  <a:cubicBezTo>
                    <a:pt x="340" y="13"/>
                    <a:pt x="333" y="24"/>
                    <a:pt x="289" y="20"/>
                  </a:cubicBezTo>
                </a:path>
              </a:pathLst>
            </a:custGeom>
            <a:solidFill>
              <a:srgbClr val="FC9D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211">
              <a:extLst>
                <a:ext uri="{FF2B5EF4-FFF2-40B4-BE49-F238E27FC236}">
                  <a16:creationId xmlns:a16="http://schemas.microsoft.com/office/drawing/2014/main" id="{294FEC10-7A7F-2847-B7CE-C94FC970D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222" y="20227143"/>
              <a:ext cx="610723" cy="891652"/>
            </a:xfrm>
            <a:custGeom>
              <a:avLst/>
              <a:gdLst>
                <a:gd name="T0" fmla="*/ 161 w 221"/>
                <a:gd name="T1" fmla="*/ 114 h 321"/>
                <a:gd name="T2" fmla="*/ 161 w 221"/>
                <a:gd name="T3" fmla="*/ 114 h 321"/>
                <a:gd name="T4" fmla="*/ 199 w 221"/>
                <a:gd name="T5" fmla="*/ 306 h 321"/>
                <a:gd name="T6" fmla="*/ 51 w 221"/>
                <a:gd name="T7" fmla="*/ 176 h 321"/>
                <a:gd name="T8" fmla="*/ 41 w 221"/>
                <a:gd name="T9" fmla="*/ 28 h 321"/>
                <a:gd name="T10" fmla="*/ 161 w 221"/>
                <a:gd name="T11" fmla="*/ 11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321">
                  <a:moveTo>
                    <a:pt x="161" y="114"/>
                  </a:moveTo>
                  <a:lnTo>
                    <a:pt x="161" y="114"/>
                  </a:lnTo>
                  <a:cubicBezTo>
                    <a:pt x="203" y="224"/>
                    <a:pt x="220" y="296"/>
                    <a:pt x="199" y="306"/>
                  </a:cubicBezTo>
                  <a:cubicBezTo>
                    <a:pt x="175" y="320"/>
                    <a:pt x="110" y="255"/>
                    <a:pt x="51" y="176"/>
                  </a:cubicBezTo>
                  <a:cubicBezTo>
                    <a:pt x="0" y="107"/>
                    <a:pt x="0" y="48"/>
                    <a:pt x="41" y="28"/>
                  </a:cubicBezTo>
                  <a:cubicBezTo>
                    <a:pt x="86" y="0"/>
                    <a:pt x="131" y="35"/>
                    <a:pt x="161" y="114"/>
                  </a:cubicBezTo>
                </a:path>
              </a:pathLst>
            </a:custGeom>
            <a:solidFill>
              <a:srgbClr val="E076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212">
              <a:extLst>
                <a:ext uri="{FF2B5EF4-FFF2-40B4-BE49-F238E27FC236}">
                  <a16:creationId xmlns:a16="http://schemas.microsoft.com/office/drawing/2014/main" id="{E277ECF5-33AE-C644-9380-21F06F740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8310" y="20141638"/>
              <a:ext cx="598512" cy="891659"/>
            </a:xfrm>
            <a:custGeom>
              <a:avLst/>
              <a:gdLst>
                <a:gd name="T0" fmla="*/ 161 w 214"/>
                <a:gd name="T1" fmla="*/ 168 h 321"/>
                <a:gd name="T2" fmla="*/ 161 w 214"/>
                <a:gd name="T3" fmla="*/ 168 h 321"/>
                <a:gd name="T4" fmla="*/ 24 w 214"/>
                <a:gd name="T5" fmla="*/ 309 h 321"/>
                <a:gd name="T6" fmla="*/ 48 w 214"/>
                <a:gd name="T7" fmla="*/ 113 h 321"/>
                <a:gd name="T8" fmla="*/ 165 w 214"/>
                <a:gd name="T9" fmla="*/ 20 h 321"/>
                <a:gd name="T10" fmla="*/ 161 w 214"/>
                <a:gd name="T11" fmla="*/ 16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321">
                  <a:moveTo>
                    <a:pt x="161" y="168"/>
                  </a:moveTo>
                  <a:lnTo>
                    <a:pt x="161" y="168"/>
                  </a:lnTo>
                  <a:cubicBezTo>
                    <a:pt x="92" y="265"/>
                    <a:pt x="44" y="320"/>
                    <a:pt x="24" y="309"/>
                  </a:cubicBezTo>
                  <a:cubicBezTo>
                    <a:pt x="0" y="299"/>
                    <a:pt x="17" y="206"/>
                    <a:pt x="48" y="113"/>
                  </a:cubicBezTo>
                  <a:cubicBezTo>
                    <a:pt x="75" y="34"/>
                    <a:pt x="123" y="0"/>
                    <a:pt x="165" y="20"/>
                  </a:cubicBezTo>
                  <a:cubicBezTo>
                    <a:pt x="213" y="45"/>
                    <a:pt x="209" y="100"/>
                    <a:pt x="161" y="168"/>
                  </a:cubicBezTo>
                </a:path>
              </a:pathLst>
            </a:custGeom>
            <a:solidFill>
              <a:srgbClr val="E0760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213">
              <a:extLst>
                <a:ext uri="{FF2B5EF4-FFF2-40B4-BE49-F238E27FC236}">
                  <a16:creationId xmlns:a16="http://schemas.microsoft.com/office/drawing/2014/main" id="{2D2DF501-E7A9-4A41-BECD-430167EDF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303" y="20813437"/>
              <a:ext cx="146574" cy="158784"/>
            </a:xfrm>
            <a:custGeom>
              <a:avLst/>
              <a:gdLst>
                <a:gd name="T0" fmla="*/ 38 w 52"/>
                <a:gd name="T1" fmla="*/ 17 h 59"/>
                <a:gd name="T2" fmla="*/ 38 w 52"/>
                <a:gd name="T3" fmla="*/ 17 h 59"/>
                <a:gd name="T4" fmla="*/ 51 w 52"/>
                <a:gd name="T5" fmla="*/ 58 h 59"/>
                <a:gd name="T6" fmla="*/ 14 w 52"/>
                <a:gd name="T7" fmla="*/ 41 h 59"/>
                <a:gd name="T8" fmla="*/ 0 w 52"/>
                <a:gd name="T9" fmla="*/ 0 h 59"/>
                <a:gd name="T10" fmla="*/ 38 w 52"/>
                <a:gd name="T1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59">
                  <a:moveTo>
                    <a:pt x="38" y="17"/>
                  </a:moveTo>
                  <a:lnTo>
                    <a:pt x="38" y="17"/>
                  </a:lnTo>
                  <a:cubicBezTo>
                    <a:pt x="51" y="34"/>
                    <a:pt x="51" y="58"/>
                    <a:pt x="51" y="58"/>
                  </a:cubicBezTo>
                  <a:cubicBezTo>
                    <a:pt x="51" y="58"/>
                    <a:pt x="27" y="55"/>
                    <a:pt x="14" y="41"/>
                  </a:cubicBezTo>
                  <a:cubicBezTo>
                    <a:pt x="0" y="24"/>
                    <a:pt x="0" y="0"/>
                    <a:pt x="0" y="0"/>
                  </a:cubicBezTo>
                  <a:cubicBezTo>
                    <a:pt x="0" y="0"/>
                    <a:pt x="24" y="3"/>
                    <a:pt x="38" y="17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214">
              <a:extLst>
                <a:ext uri="{FF2B5EF4-FFF2-40B4-BE49-F238E27FC236}">
                  <a16:creationId xmlns:a16="http://schemas.microsoft.com/office/drawing/2014/main" id="{B95C65CD-1EDB-3D4B-9A3D-FAB422FA7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239" y="21021079"/>
              <a:ext cx="122145" cy="146574"/>
            </a:xfrm>
            <a:custGeom>
              <a:avLst/>
              <a:gdLst>
                <a:gd name="T0" fmla="*/ 34 w 45"/>
                <a:gd name="T1" fmla="*/ 34 h 52"/>
                <a:gd name="T2" fmla="*/ 34 w 45"/>
                <a:gd name="T3" fmla="*/ 34 h 52"/>
                <a:gd name="T4" fmla="*/ 0 w 45"/>
                <a:gd name="T5" fmla="*/ 51 h 52"/>
                <a:gd name="T6" fmla="*/ 10 w 45"/>
                <a:gd name="T7" fmla="*/ 17 h 52"/>
                <a:gd name="T8" fmla="*/ 41 w 45"/>
                <a:gd name="T9" fmla="*/ 0 h 52"/>
                <a:gd name="T10" fmla="*/ 34 w 45"/>
                <a:gd name="T11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52">
                  <a:moveTo>
                    <a:pt x="34" y="34"/>
                  </a:moveTo>
                  <a:lnTo>
                    <a:pt x="34" y="34"/>
                  </a:lnTo>
                  <a:cubicBezTo>
                    <a:pt x="20" y="48"/>
                    <a:pt x="0" y="51"/>
                    <a:pt x="0" y="51"/>
                  </a:cubicBezTo>
                  <a:cubicBezTo>
                    <a:pt x="0" y="51"/>
                    <a:pt x="0" y="30"/>
                    <a:pt x="10" y="17"/>
                  </a:cubicBezTo>
                  <a:cubicBezTo>
                    <a:pt x="20" y="3"/>
                    <a:pt x="41" y="0"/>
                    <a:pt x="41" y="0"/>
                  </a:cubicBezTo>
                  <a:cubicBezTo>
                    <a:pt x="41" y="0"/>
                    <a:pt x="44" y="20"/>
                    <a:pt x="34" y="34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215">
              <a:extLst>
                <a:ext uri="{FF2B5EF4-FFF2-40B4-BE49-F238E27FC236}">
                  <a16:creationId xmlns:a16="http://schemas.microsoft.com/office/drawing/2014/main" id="{359F5035-B012-824C-A71F-E73BF57F4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303" y="20556930"/>
              <a:ext cx="134363" cy="146574"/>
            </a:xfrm>
            <a:custGeom>
              <a:avLst/>
              <a:gdLst>
                <a:gd name="T0" fmla="*/ 34 w 49"/>
                <a:gd name="T1" fmla="*/ 34 h 53"/>
                <a:gd name="T2" fmla="*/ 34 w 49"/>
                <a:gd name="T3" fmla="*/ 34 h 53"/>
                <a:gd name="T4" fmla="*/ 3 w 49"/>
                <a:gd name="T5" fmla="*/ 52 h 53"/>
                <a:gd name="T6" fmla="*/ 14 w 49"/>
                <a:gd name="T7" fmla="*/ 17 h 53"/>
                <a:gd name="T8" fmla="*/ 45 w 49"/>
                <a:gd name="T9" fmla="*/ 0 h 53"/>
                <a:gd name="T10" fmla="*/ 34 w 49"/>
                <a:gd name="T11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53">
                  <a:moveTo>
                    <a:pt x="34" y="34"/>
                  </a:moveTo>
                  <a:lnTo>
                    <a:pt x="34" y="34"/>
                  </a:lnTo>
                  <a:cubicBezTo>
                    <a:pt x="24" y="48"/>
                    <a:pt x="3" y="52"/>
                    <a:pt x="3" y="52"/>
                  </a:cubicBezTo>
                  <a:cubicBezTo>
                    <a:pt x="3" y="52"/>
                    <a:pt x="0" y="31"/>
                    <a:pt x="14" y="17"/>
                  </a:cubicBezTo>
                  <a:cubicBezTo>
                    <a:pt x="24" y="4"/>
                    <a:pt x="45" y="0"/>
                    <a:pt x="45" y="0"/>
                  </a:cubicBezTo>
                  <a:cubicBezTo>
                    <a:pt x="45" y="0"/>
                    <a:pt x="48" y="21"/>
                    <a:pt x="34" y="34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216">
              <a:extLst>
                <a:ext uri="{FF2B5EF4-FFF2-40B4-BE49-F238E27FC236}">
                  <a16:creationId xmlns:a16="http://schemas.microsoft.com/office/drawing/2014/main" id="{8AF86004-15ED-4642-8040-7893CBA14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239" y="20422575"/>
              <a:ext cx="122145" cy="158784"/>
            </a:xfrm>
            <a:custGeom>
              <a:avLst/>
              <a:gdLst>
                <a:gd name="T0" fmla="*/ 31 w 45"/>
                <a:gd name="T1" fmla="*/ 34 h 56"/>
                <a:gd name="T2" fmla="*/ 31 w 45"/>
                <a:gd name="T3" fmla="*/ 34 h 56"/>
                <a:gd name="T4" fmla="*/ 0 w 45"/>
                <a:gd name="T5" fmla="*/ 55 h 56"/>
                <a:gd name="T6" fmla="*/ 10 w 45"/>
                <a:gd name="T7" fmla="*/ 17 h 56"/>
                <a:gd name="T8" fmla="*/ 41 w 45"/>
                <a:gd name="T9" fmla="*/ 0 h 56"/>
                <a:gd name="T10" fmla="*/ 31 w 45"/>
                <a:gd name="T11" fmla="*/ 3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56">
                  <a:moveTo>
                    <a:pt x="31" y="34"/>
                  </a:moveTo>
                  <a:lnTo>
                    <a:pt x="31" y="34"/>
                  </a:lnTo>
                  <a:cubicBezTo>
                    <a:pt x="20" y="52"/>
                    <a:pt x="0" y="55"/>
                    <a:pt x="0" y="55"/>
                  </a:cubicBezTo>
                  <a:cubicBezTo>
                    <a:pt x="0" y="55"/>
                    <a:pt x="0" y="34"/>
                    <a:pt x="10" y="17"/>
                  </a:cubicBezTo>
                  <a:cubicBezTo>
                    <a:pt x="20" y="3"/>
                    <a:pt x="41" y="0"/>
                    <a:pt x="41" y="0"/>
                  </a:cubicBezTo>
                  <a:cubicBezTo>
                    <a:pt x="41" y="0"/>
                    <a:pt x="44" y="21"/>
                    <a:pt x="31" y="34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217">
              <a:extLst>
                <a:ext uri="{FF2B5EF4-FFF2-40B4-BE49-F238E27FC236}">
                  <a16:creationId xmlns:a16="http://schemas.microsoft.com/office/drawing/2014/main" id="{951F9565-3B48-3649-A45B-689E0556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3232" y="20569148"/>
              <a:ext cx="122145" cy="146574"/>
            </a:xfrm>
            <a:custGeom>
              <a:avLst/>
              <a:gdLst>
                <a:gd name="T0" fmla="*/ 35 w 46"/>
                <a:gd name="T1" fmla="*/ 17 h 53"/>
                <a:gd name="T2" fmla="*/ 35 w 46"/>
                <a:gd name="T3" fmla="*/ 17 h 53"/>
                <a:gd name="T4" fmla="*/ 42 w 46"/>
                <a:gd name="T5" fmla="*/ 52 h 53"/>
                <a:gd name="T6" fmla="*/ 11 w 46"/>
                <a:gd name="T7" fmla="*/ 34 h 53"/>
                <a:gd name="T8" fmla="*/ 0 w 46"/>
                <a:gd name="T9" fmla="*/ 0 h 53"/>
                <a:gd name="T10" fmla="*/ 35 w 46"/>
                <a:gd name="T11" fmla="*/ 1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53">
                  <a:moveTo>
                    <a:pt x="35" y="17"/>
                  </a:moveTo>
                  <a:lnTo>
                    <a:pt x="35" y="17"/>
                  </a:lnTo>
                  <a:cubicBezTo>
                    <a:pt x="45" y="31"/>
                    <a:pt x="42" y="52"/>
                    <a:pt x="42" y="52"/>
                  </a:cubicBezTo>
                  <a:cubicBezTo>
                    <a:pt x="42" y="52"/>
                    <a:pt x="21" y="48"/>
                    <a:pt x="11" y="34"/>
                  </a:cubicBezTo>
                  <a:cubicBezTo>
                    <a:pt x="0" y="21"/>
                    <a:pt x="0" y="0"/>
                    <a:pt x="0" y="0"/>
                  </a:cubicBezTo>
                  <a:cubicBezTo>
                    <a:pt x="0" y="0"/>
                    <a:pt x="21" y="3"/>
                    <a:pt x="35" y="17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18">
              <a:extLst>
                <a:ext uri="{FF2B5EF4-FFF2-40B4-BE49-F238E27FC236}">
                  <a16:creationId xmlns:a16="http://schemas.microsoft.com/office/drawing/2014/main" id="{D635C6A9-C6AD-8E41-8781-D6436904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661" y="20911153"/>
              <a:ext cx="122145" cy="146574"/>
            </a:xfrm>
            <a:custGeom>
              <a:avLst/>
              <a:gdLst>
                <a:gd name="T0" fmla="*/ 35 w 46"/>
                <a:gd name="T1" fmla="*/ 17 h 53"/>
                <a:gd name="T2" fmla="*/ 35 w 46"/>
                <a:gd name="T3" fmla="*/ 17 h 53"/>
                <a:gd name="T4" fmla="*/ 42 w 46"/>
                <a:gd name="T5" fmla="*/ 52 h 53"/>
                <a:gd name="T6" fmla="*/ 11 w 46"/>
                <a:gd name="T7" fmla="*/ 35 h 53"/>
                <a:gd name="T8" fmla="*/ 4 w 46"/>
                <a:gd name="T9" fmla="*/ 0 h 53"/>
                <a:gd name="T10" fmla="*/ 35 w 46"/>
                <a:gd name="T11" fmla="*/ 1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53">
                  <a:moveTo>
                    <a:pt x="35" y="17"/>
                  </a:moveTo>
                  <a:lnTo>
                    <a:pt x="35" y="17"/>
                  </a:lnTo>
                  <a:cubicBezTo>
                    <a:pt x="45" y="31"/>
                    <a:pt x="42" y="52"/>
                    <a:pt x="42" y="52"/>
                  </a:cubicBezTo>
                  <a:cubicBezTo>
                    <a:pt x="42" y="52"/>
                    <a:pt x="21" y="48"/>
                    <a:pt x="11" y="35"/>
                  </a:cubicBezTo>
                  <a:cubicBezTo>
                    <a:pt x="0" y="21"/>
                    <a:pt x="4" y="0"/>
                    <a:pt x="4" y="0"/>
                  </a:cubicBezTo>
                  <a:cubicBezTo>
                    <a:pt x="4" y="0"/>
                    <a:pt x="24" y="4"/>
                    <a:pt x="35" y="17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219">
              <a:extLst>
                <a:ext uri="{FF2B5EF4-FFF2-40B4-BE49-F238E27FC236}">
                  <a16:creationId xmlns:a16="http://schemas.microsoft.com/office/drawing/2014/main" id="{F3D80A32-60C6-C84D-BC81-395FBE453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9592" y="20715722"/>
              <a:ext cx="109934" cy="183213"/>
            </a:xfrm>
            <a:custGeom>
              <a:avLst/>
              <a:gdLst>
                <a:gd name="T0" fmla="*/ 35 w 39"/>
                <a:gd name="T1" fmla="*/ 37 h 66"/>
                <a:gd name="T2" fmla="*/ 35 w 39"/>
                <a:gd name="T3" fmla="*/ 37 h 66"/>
                <a:gd name="T4" fmla="*/ 11 w 39"/>
                <a:gd name="T5" fmla="*/ 65 h 66"/>
                <a:gd name="T6" fmla="*/ 7 w 39"/>
                <a:gd name="T7" fmla="*/ 27 h 66"/>
                <a:gd name="T8" fmla="*/ 31 w 39"/>
                <a:gd name="T9" fmla="*/ 0 h 66"/>
                <a:gd name="T10" fmla="*/ 35 w 39"/>
                <a:gd name="T11" fmla="*/ 3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66">
                  <a:moveTo>
                    <a:pt x="35" y="37"/>
                  </a:moveTo>
                  <a:lnTo>
                    <a:pt x="35" y="37"/>
                  </a:lnTo>
                  <a:cubicBezTo>
                    <a:pt x="28" y="55"/>
                    <a:pt x="11" y="65"/>
                    <a:pt x="11" y="65"/>
                  </a:cubicBezTo>
                  <a:cubicBezTo>
                    <a:pt x="11" y="65"/>
                    <a:pt x="0" y="44"/>
                    <a:pt x="7" y="27"/>
                  </a:cubicBezTo>
                  <a:cubicBezTo>
                    <a:pt x="14" y="10"/>
                    <a:pt x="31" y="0"/>
                    <a:pt x="31" y="0"/>
                  </a:cubicBezTo>
                  <a:cubicBezTo>
                    <a:pt x="31" y="0"/>
                    <a:pt x="38" y="17"/>
                    <a:pt x="35" y="37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220">
              <a:extLst>
                <a:ext uri="{FF2B5EF4-FFF2-40B4-BE49-F238E27FC236}">
                  <a16:creationId xmlns:a16="http://schemas.microsoft.com/office/drawing/2014/main" id="{1B97894E-EA63-FA41-BF97-A56AF426B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7587" y="20300430"/>
              <a:ext cx="109934" cy="183213"/>
            </a:xfrm>
            <a:custGeom>
              <a:avLst/>
              <a:gdLst>
                <a:gd name="T0" fmla="*/ 34 w 38"/>
                <a:gd name="T1" fmla="*/ 38 h 67"/>
                <a:gd name="T2" fmla="*/ 34 w 38"/>
                <a:gd name="T3" fmla="*/ 38 h 67"/>
                <a:gd name="T4" fmla="*/ 10 w 38"/>
                <a:gd name="T5" fmla="*/ 66 h 67"/>
                <a:gd name="T6" fmla="*/ 6 w 38"/>
                <a:gd name="T7" fmla="*/ 28 h 67"/>
                <a:gd name="T8" fmla="*/ 30 w 38"/>
                <a:gd name="T9" fmla="*/ 0 h 67"/>
                <a:gd name="T10" fmla="*/ 34 w 38"/>
                <a:gd name="T11" fmla="*/ 3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7">
                  <a:moveTo>
                    <a:pt x="34" y="38"/>
                  </a:moveTo>
                  <a:lnTo>
                    <a:pt x="34" y="38"/>
                  </a:lnTo>
                  <a:cubicBezTo>
                    <a:pt x="27" y="55"/>
                    <a:pt x="10" y="66"/>
                    <a:pt x="10" y="66"/>
                  </a:cubicBezTo>
                  <a:cubicBezTo>
                    <a:pt x="10" y="66"/>
                    <a:pt x="0" y="45"/>
                    <a:pt x="6" y="28"/>
                  </a:cubicBezTo>
                  <a:cubicBezTo>
                    <a:pt x="10" y="11"/>
                    <a:pt x="30" y="0"/>
                    <a:pt x="30" y="0"/>
                  </a:cubicBezTo>
                  <a:cubicBezTo>
                    <a:pt x="30" y="0"/>
                    <a:pt x="37" y="21"/>
                    <a:pt x="34" y="38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21">
              <a:extLst>
                <a:ext uri="{FF2B5EF4-FFF2-40B4-BE49-F238E27FC236}">
                  <a16:creationId xmlns:a16="http://schemas.microsoft.com/office/drawing/2014/main" id="{8812A512-D41B-C64C-A798-F3E717812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016" y="21143224"/>
              <a:ext cx="207650" cy="158792"/>
            </a:xfrm>
            <a:custGeom>
              <a:avLst/>
              <a:gdLst>
                <a:gd name="T0" fmla="*/ 28 w 74"/>
                <a:gd name="T1" fmla="*/ 14 h 56"/>
                <a:gd name="T2" fmla="*/ 28 w 74"/>
                <a:gd name="T3" fmla="*/ 14 h 56"/>
                <a:gd name="T4" fmla="*/ 73 w 74"/>
                <a:gd name="T5" fmla="*/ 7 h 56"/>
                <a:gd name="T6" fmla="*/ 45 w 74"/>
                <a:gd name="T7" fmla="*/ 45 h 56"/>
                <a:gd name="T8" fmla="*/ 0 w 74"/>
                <a:gd name="T9" fmla="*/ 52 h 56"/>
                <a:gd name="T10" fmla="*/ 28 w 74"/>
                <a:gd name="T11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6">
                  <a:moveTo>
                    <a:pt x="28" y="14"/>
                  </a:moveTo>
                  <a:lnTo>
                    <a:pt x="28" y="14"/>
                  </a:lnTo>
                  <a:cubicBezTo>
                    <a:pt x="49" y="0"/>
                    <a:pt x="73" y="7"/>
                    <a:pt x="73" y="7"/>
                  </a:cubicBezTo>
                  <a:cubicBezTo>
                    <a:pt x="73" y="7"/>
                    <a:pt x="66" y="31"/>
                    <a:pt x="45" y="45"/>
                  </a:cubicBezTo>
                  <a:cubicBezTo>
                    <a:pt x="28" y="55"/>
                    <a:pt x="0" y="52"/>
                    <a:pt x="0" y="52"/>
                  </a:cubicBezTo>
                  <a:cubicBezTo>
                    <a:pt x="0" y="52"/>
                    <a:pt x="7" y="24"/>
                    <a:pt x="28" y="14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22">
              <a:extLst>
                <a:ext uri="{FF2B5EF4-FFF2-40B4-BE49-F238E27FC236}">
                  <a16:creationId xmlns:a16="http://schemas.microsoft.com/office/drawing/2014/main" id="{E8CD6516-4B93-A44A-BA64-FDB575C09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0734" y="21302016"/>
              <a:ext cx="134363" cy="171002"/>
            </a:xfrm>
            <a:custGeom>
              <a:avLst/>
              <a:gdLst>
                <a:gd name="T0" fmla="*/ 38 w 49"/>
                <a:gd name="T1" fmla="*/ 38 h 63"/>
                <a:gd name="T2" fmla="*/ 38 w 49"/>
                <a:gd name="T3" fmla="*/ 38 h 63"/>
                <a:gd name="T4" fmla="*/ 4 w 49"/>
                <a:gd name="T5" fmla="*/ 62 h 63"/>
                <a:gd name="T6" fmla="*/ 10 w 49"/>
                <a:gd name="T7" fmla="*/ 24 h 63"/>
                <a:gd name="T8" fmla="*/ 41 w 49"/>
                <a:gd name="T9" fmla="*/ 0 h 63"/>
                <a:gd name="T10" fmla="*/ 38 w 49"/>
                <a:gd name="T11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3">
                  <a:moveTo>
                    <a:pt x="38" y="38"/>
                  </a:moveTo>
                  <a:lnTo>
                    <a:pt x="38" y="38"/>
                  </a:lnTo>
                  <a:cubicBezTo>
                    <a:pt x="24" y="55"/>
                    <a:pt x="4" y="62"/>
                    <a:pt x="4" y="62"/>
                  </a:cubicBezTo>
                  <a:cubicBezTo>
                    <a:pt x="4" y="62"/>
                    <a:pt x="0" y="41"/>
                    <a:pt x="10" y="24"/>
                  </a:cubicBezTo>
                  <a:cubicBezTo>
                    <a:pt x="21" y="7"/>
                    <a:pt x="41" y="0"/>
                    <a:pt x="41" y="0"/>
                  </a:cubicBezTo>
                  <a:cubicBezTo>
                    <a:pt x="41" y="0"/>
                    <a:pt x="48" y="21"/>
                    <a:pt x="38" y="38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223">
              <a:extLst>
                <a:ext uri="{FF2B5EF4-FFF2-40B4-BE49-F238E27FC236}">
                  <a16:creationId xmlns:a16="http://schemas.microsoft.com/office/drawing/2014/main" id="{A1AB5E20-5050-8A4F-8974-11987FC8C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303" y="21436371"/>
              <a:ext cx="122145" cy="146574"/>
            </a:xfrm>
            <a:custGeom>
              <a:avLst/>
              <a:gdLst>
                <a:gd name="T0" fmla="*/ 34 w 46"/>
                <a:gd name="T1" fmla="*/ 18 h 53"/>
                <a:gd name="T2" fmla="*/ 34 w 46"/>
                <a:gd name="T3" fmla="*/ 18 h 53"/>
                <a:gd name="T4" fmla="*/ 45 w 46"/>
                <a:gd name="T5" fmla="*/ 52 h 53"/>
                <a:gd name="T6" fmla="*/ 10 w 46"/>
                <a:gd name="T7" fmla="*/ 35 h 53"/>
                <a:gd name="T8" fmla="*/ 0 w 46"/>
                <a:gd name="T9" fmla="*/ 0 h 53"/>
                <a:gd name="T10" fmla="*/ 34 w 46"/>
                <a:gd name="T11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53">
                  <a:moveTo>
                    <a:pt x="34" y="18"/>
                  </a:moveTo>
                  <a:lnTo>
                    <a:pt x="34" y="18"/>
                  </a:lnTo>
                  <a:cubicBezTo>
                    <a:pt x="45" y="31"/>
                    <a:pt x="45" y="52"/>
                    <a:pt x="45" y="52"/>
                  </a:cubicBezTo>
                  <a:cubicBezTo>
                    <a:pt x="45" y="52"/>
                    <a:pt x="24" y="48"/>
                    <a:pt x="10" y="35"/>
                  </a:cubicBezTo>
                  <a:cubicBezTo>
                    <a:pt x="0" y="21"/>
                    <a:pt x="0" y="0"/>
                    <a:pt x="0" y="0"/>
                  </a:cubicBezTo>
                  <a:cubicBezTo>
                    <a:pt x="0" y="0"/>
                    <a:pt x="21" y="0"/>
                    <a:pt x="34" y="18"/>
                  </a:cubicBezTo>
                </a:path>
              </a:pathLst>
            </a:custGeom>
            <a:solidFill>
              <a:srgbClr val="7BA00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546B49E-8332-CD4A-9C59-FA2D7CEB7574}"/>
              </a:ext>
            </a:extLst>
          </p:cNvPr>
          <p:cNvGrpSpPr/>
          <p:nvPr/>
        </p:nvGrpSpPr>
        <p:grpSpPr>
          <a:xfrm>
            <a:off x="3826240" y="4252471"/>
            <a:ext cx="2342654" cy="2342654"/>
            <a:chOff x="5101852" y="9295199"/>
            <a:chExt cx="3493335" cy="3493335"/>
          </a:xfrm>
        </p:grpSpPr>
        <p:sp>
          <p:nvSpPr>
            <p:cNvPr id="152" name="Freeform 150">
              <a:extLst>
                <a:ext uri="{FF2B5EF4-FFF2-40B4-BE49-F238E27FC236}">
                  <a16:creationId xmlns:a16="http://schemas.microsoft.com/office/drawing/2014/main" id="{94A4D9B9-1E15-BE41-B6B1-650FCE7B7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9295199"/>
              <a:ext cx="3493335" cy="3493335"/>
            </a:xfrm>
            <a:custGeom>
              <a:avLst/>
              <a:gdLst>
                <a:gd name="T0" fmla="*/ 1261 w 1262"/>
                <a:gd name="T1" fmla="*/ 633 h 1263"/>
                <a:gd name="T2" fmla="*/ 1261 w 1262"/>
                <a:gd name="T3" fmla="*/ 633 h 1263"/>
                <a:gd name="T4" fmla="*/ 632 w 1262"/>
                <a:gd name="T5" fmla="*/ 1262 h 1263"/>
                <a:gd name="T6" fmla="*/ 0 w 1262"/>
                <a:gd name="T7" fmla="*/ 633 h 1263"/>
                <a:gd name="T8" fmla="*/ 632 w 1262"/>
                <a:gd name="T9" fmla="*/ 0 h 1263"/>
                <a:gd name="T10" fmla="*/ 1261 w 1262"/>
                <a:gd name="T11" fmla="*/ 633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3">
                  <a:moveTo>
                    <a:pt x="1261" y="633"/>
                  </a:moveTo>
                  <a:lnTo>
                    <a:pt x="1261" y="633"/>
                  </a:lnTo>
                  <a:cubicBezTo>
                    <a:pt x="1261" y="980"/>
                    <a:pt x="979" y="1262"/>
                    <a:pt x="632" y="1262"/>
                  </a:cubicBezTo>
                  <a:cubicBezTo>
                    <a:pt x="281" y="1262"/>
                    <a:pt x="0" y="980"/>
                    <a:pt x="0" y="633"/>
                  </a:cubicBezTo>
                  <a:cubicBezTo>
                    <a:pt x="0" y="282"/>
                    <a:pt x="281" y="0"/>
                    <a:pt x="632" y="0"/>
                  </a:cubicBezTo>
                  <a:cubicBezTo>
                    <a:pt x="979" y="0"/>
                    <a:pt x="1261" y="282"/>
                    <a:pt x="1261" y="6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175">
              <a:extLst>
                <a:ext uri="{FF2B5EF4-FFF2-40B4-BE49-F238E27FC236}">
                  <a16:creationId xmlns:a16="http://schemas.microsoft.com/office/drawing/2014/main" id="{6F9DA5D0-44C1-A741-AD4C-FB4BEE0F7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442" y="11237301"/>
              <a:ext cx="806154" cy="708439"/>
            </a:xfrm>
            <a:custGeom>
              <a:avLst/>
              <a:gdLst>
                <a:gd name="T0" fmla="*/ 278 w 290"/>
                <a:gd name="T1" fmla="*/ 168 h 255"/>
                <a:gd name="T2" fmla="*/ 278 w 290"/>
                <a:gd name="T3" fmla="*/ 168 h 255"/>
                <a:gd name="T4" fmla="*/ 258 w 290"/>
                <a:gd name="T5" fmla="*/ 0 h 255"/>
                <a:gd name="T6" fmla="*/ 38 w 290"/>
                <a:gd name="T7" fmla="*/ 0 h 255"/>
                <a:gd name="T8" fmla="*/ 14 w 290"/>
                <a:gd name="T9" fmla="*/ 172 h 255"/>
                <a:gd name="T10" fmla="*/ 27 w 290"/>
                <a:gd name="T11" fmla="*/ 227 h 255"/>
                <a:gd name="T12" fmla="*/ 144 w 290"/>
                <a:gd name="T13" fmla="*/ 254 h 255"/>
                <a:gd name="T14" fmla="*/ 265 w 290"/>
                <a:gd name="T15" fmla="*/ 223 h 255"/>
                <a:gd name="T16" fmla="*/ 278 w 290"/>
                <a:gd name="T17" fmla="*/ 16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55">
                  <a:moveTo>
                    <a:pt x="278" y="168"/>
                  </a:moveTo>
                  <a:lnTo>
                    <a:pt x="278" y="168"/>
                  </a:lnTo>
                  <a:cubicBezTo>
                    <a:pt x="244" y="117"/>
                    <a:pt x="258" y="0"/>
                    <a:pt x="25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48" y="120"/>
                    <a:pt x="14" y="172"/>
                  </a:cubicBezTo>
                  <a:cubicBezTo>
                    <a:pt x="0" y="192"/>
                    <a:pt x="7" y="216"/>
                    <a:pt x="27" y="227"/>
                  </a:cubicBezTo>
                  <a:cubicBezTo>
                    <a:pt x="55" y="244"/>
                    <a:pt x="93" y="254"/>
                    <a:pt x="144" y="254"/>
                  </a:cubicBezTo>
                  <a:cubicBezTo>
                    <a:pt x="203" y="254"/>
                    <a:pt x="240" y="240"/>
                    <a:pt x="265" y="223"/>
                  </a:cubicBezTo>
                  <a:cubicBezTo>
                    <a:pt x="282" y="209"/>
                    <a:pt x="289" y="185"/>
                    <a:pt x="278" y="168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176">
              <a:extLst>
                <a:ext uri="{FF2B5EF4-FFF2-40B4-BE49-F238E27FC236}">
                  <a16:creationId xmlns:a16="http://schemas.microsoft.com/office/drawing/2014/main" id="{9BD82E75-256B-2C4B-B863-3D3A16C2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943" y="10052495"/>
              <a:ext cx="1282514" cy="1355809"/>
            </a:xfrm>
            <a:custGeom>
              <a:avLst/>
              <a:gdLst>
                <a:gd name="T0" fmla="*/ 268 w 465"/>
                <a:gd name="T1" fmla="*/ 488 h 489"/>
                <a:gd name="T2" fmla="*/ 268 w 465"/>
                <a:gd name="T3" fmla="*/ 488 h 489"/>
                <a:gd name="T4" fmla="*/ 217 w 465"/>
                <a:gd name="T5" fmla="*/ 488 h 489"/>
                <a:gd name="T6" fmla="*/ 31 w 465"/>
                <a:gd name="T7" fmla="*/ 172 h 489"/>
                <a:gd name="T8" fmla="*/ 186 w 465"/>
                <a:gd name="T9" fmla="*/ 58 h 489"/>
                <a:gd name="T10" fmla="*/ 378 w 465"/>
                <a:gd name="T11" fmla="*/ 38 h 489"/>
                <a:gd name="T12" fmla="*/ 447 w 465"/>
                <a:gd name="T13" fmla="*/ 285 h 489"/>
                <a:gd name="T14" fmla="*/ 268 w 465"/>
                <a:gd name="T15" fmla="*/ 48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5" h="489">
                  <a:moveTo>
                    <a:pt x="268" y="488"/>
                  </a:moveTo>
                  <a:lnTo>
                    <a:pt x="268" y="488"/>
                  </a:lnTo>
                  <a:cubicBezTo>
                    <a:pt x="217" y="488"/>
                    <a:pt x="217" y="488"/>
                    <a:pt x="217" y="488"/>
                  </a:cubicBezTo>
                  <a:cubicBezTo>
                    <a:pt x="110" y="488"/>
                    <a:pt x="0" y="337"/>
                    <a:pt x="31" y="172"/>
                  </a:cubicBezTo>
                  <a:cubicBezTo>
                    <a:pt x="52" y="65"/>
                    <a:pt x="124" y="34"/>
                    <a:pt x="186" y="58"/>
                  </a:cubicBezTo>
                  <a:cubicBezTo>
                    <a:pt x="196" y="21"/>
                    <a:pt x="320" y="0"/>
                    <a:pt x="378" y="38"/>
                  </a:cubicBezTo>
                  <a:cubicBezTo>
                    <a:pt x="450" y="89"/>
                    <a:pt x="464" y="182"/>
                    <a:pt x="447" y="285"/>
                  </a:cubicBezTo>
                  <a:cubicBezTo>
                    <a:pt x="433" y="364"/>
                    <a:pt x="375" y="488"/>
                    <a:pt x="268" y="48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177">
              <a:extLst>
                <a:ext uri="{FF2B5EF4-FFF2-40B4-BE49-F238E27FC236}">
                  <a16:creationId xmlns:a16="http://schemas.microsoft.com/office/drawing/2014/main" id="{15E14460-665C-4248-BB8E-7A39FCE93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156" y="10418929"/>
              <a:ext cx="964946" cy="1099301"/>
            </a:xfrm>
            <a:custGeom>
              <a:avLst/>
              <a:gdLst>
                <a:gd name="T0" fmla="*/ 234 w 349"/>
                <a:gd name="T1" fmla="*/ 0 h 396"/>
                <a:gd name="T2" fmla="*/ 234 w 349"/>
                <a:gd name="T3" fmla="*/ 0 h 396"/>
                <a:gd name="T4" fmla="*/ 114 w 349"/>
                <a:gd name="T5" fmla="*/ 0 h 396"/>
                <a:gd name="T6" fmla="*/ 0 w 349"/>
                <a:gd name="T7" fmla="*/ 114 h 396"/>
                <a:gd name="T8" fmla="*/ 0 w 349"/>
                <a:gd name="T9" fmla="*/ 220 h 396"/>
                <a:gd name="T10" fmla="*/ 176 w 349"/>
                <a:gd name="T11" fmla="*/ 395 h 396"/>
                <a:gd name="T12" fmla="*/ 176 w 349"/>
                <a:gd name="T13" fmla="*/ 395 h 396"/>
                <a:gd name="T14" fmla="*/ 348 w 349"/>
                <a:gd name="T15" fmla="*/ 220 h 396"/>
                <a:gd name="T16" fmla="*/ 348 w 349"/>
                <a:gd name="T17" fmla="*/ 114 h 396"/>
                <a:gd name="T18" fmla="*/ 234 w 349"/>
                <a:gd name="T19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396">
                  <a:moveTo>
                    <a:pt x="234" y="0"/>
                  </a:moveTo>
                  <a:lnTo>
                    <a:pt x="234" y="0"/>
                  </a:lnTo>
                  <a:cubicBezTo>
                    <a:pt x="114" y="0"/>
                    <a:pt x="114" y="0"/>
                    <a:pt x="114" y="0"/>
                  </a:cubicBezTo>
                  <a:cubicBezTo>
                    <a:pt x="52" y="0"/>
                    <a:pt x="0" y="52"/>
                    <a:pt x="0" y="114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316"/>
                    <a:pt x="79" y="395"/>
                    <a:pt x="176" y="395"/>
                  </a:cubicBezTo>
                  <a:lnTo>
                    <a:pt x="176" y="395"/>
                  </a:lnTo>
                  <a:cubicBezTo>
                    <a:pt x="272" y="395"/>
                    <a:pt x="348" y="316"/>
                    <a:pt x="348" y="220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8" y="52"/>
                    <a:pt x="299" y="0"/>
                    <a:pt x="234" y="0"/>
                  </a:cubicBezTo>
                </a:path>
              </a:pathLst>
            </a:custGeom>
            <a:solidFill>
              <a:srgbClr val="F9D7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178">
              <a:extLst>
                <a:ext uri="{FF2B5EF4-FFF2-40B4-BE49-F238E27FC236}">
                  <a16:creationId xmlns:a16="http://schemas.microsoft.com/office/drawing/2014/main" id="{96517CB1-3509-124D-A9A7-3E23610DE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871" y="10760934"/>
              <a:ext cx="293147" cy="122145"/>
            </a:xfrm>
            <a:custGeom>
              <a:avLst/>
              <a:gdLst>
                <a:gd name="T0" fmla="*/ 3 w 104"/>
                <a:gd name="T1" fmla="*/ 45 h 46"/>
                <a:gd name="T2" fmla="*/ 3 w 104"/>
                <a:gd name="T3" fmla="*/ 45 h 46"/>
                <a:gd name="T4" fmla="*/ 0 w 104"/>
                <a:gd name="T5" fmla="*/ 42 h 46"/>
                <a:gd name="T6" fmla="*/ 3 w 104"/>
                <a:gd name="T7" fmla="*/ 35 h 46"/>
                <a:gd name="T8" fmla="*/ 99 w 104"/>
                <a:gd name="T9" fmla="*/ 35 h 46"/>
                <a:gd name="T10" fmla="*/ 99 w 104"/>
                <a:gd name="T11" fmla="*/ 42 h 46"/>
                <a:gd name="T12" fmla="*/ 93 w 104"/>
                <a:gd name="T13" fmla="*/ 42 h 46"/>
                <a:gd name="T14" fmla="*/ 7 w 104"/>
                <a:gd name="T15" fmla="*/ 42 h 46"/>
                <a:gd name="T16" fmla="*/ 3 w 104"/>
                <a:gd name="T1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46">
                  <a:moveTo>
                    <a:pt x="3" y="45"/>
                  </a:moveTo>
                  <a:lnTo>
                    <a:pt x="3" y="45"/>
                  </a:lnTo>
                  <a:cubicBezTo>
                    <a:pt x="3" y="45"/>
                    <a:pt x="3" y="42"/>
                    <a:pt x="0" y="42"/>
                  </a:cubicBezTo>
                  <a:cubicBezTo>
                    <a:pt x="0" y="38"/>
                    <a:pt x="0" y="38"/>
                    <a:pt x="3" y="35"/>
                  </a:cubicBezTo>
                  <a:cubicBezTo>
                    <a:pt x="3" y="35"/>
                    <a:pt x="51" y="0"/>
                    <a:pt x="99" y="35"/>
                  </a:cubicBezTo>
                  <a:cubicBezTo>
                    <a:pt x="99" y="38"/>
                    <a:pt x="103" y="38"/>
                    <a:pt x="99" y="42"/>
                  </a:cubicBezTo>
                  <a:cubicBezTo>
                    <a:pt x="99" y="45"/>
                    <a:pt x="96" y="45"/>
                    <a:pt x="93" y="42"/>
                  </a:cubicBezTo>
                  <a:cubicBezTo>
                    <a:pt x="51" y="14"/>
                    <a:pt x="7" y="42"/>
                    <a:pt x="7" y="42"/>
                  </a:cubicBezTo>
                  <a:cubicBezTo>
                    <a:pt x="7" y="45"/>
                    <a:pt x="7" y="45"/>
                    <a:pt x="3" y="4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179">
              <a:extLst>
                <a:ext uri="{FF2B5EF4-FFF2-40B4-BE49-F238E27FC236}">
                  <a16:creationId xmlns:a16="http://schemas.microsoft.com/office/drawing/2014/main" id="{33120DD9-6F9F-004C-A138-ECEF4F16C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376" y="10822010"/>
              <a:ext cx="109926" cy="109926"/>
            </a:xfrm>
            <a:custGeom>
              <a:avLst/>
              <a:gdLst>
                <a:gd name="T0" fmla="*/ 37 w 38"/>
                <a:gd name="T1" fmla="*/ 18 h 39"/>
                <a:gd name="T2" fmla="*/ 37 w 38"/>
                <a:gd name="T3" fmla="*/ 18 h 39"/>
                <a:gd name="T4" fmla="*/ 20 w 38"/>
                <a:gd name="T5" fmla="*/ 38 h 39"/>
                <a:gd name="T6" fmla="*/ 0 w 38"/>
                <a:gd name="T7" fmla="*/ 18 h 39"/>
                <a:gd name="T8" fmla="*/ 20 w 38"/>
                <a:gd name="T9" fmla="*/ 0 h 39"/>
                <a:gd name="T10" fmla="*/ 37 w 38"/>
                <a:gd name="T11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9">
                  <a:moveTo>
                    <a:pt x="37" y="18"/>
                  </a:moveTo>
                  <a:lnTo>
                    <a:pt x="37" y="18"/>
                  </a:lnTo>
                  <a:cubicBezTo>
                    <a:pt x="37" y="28"/>
                    <a:pt x="31" y="38"/>
                    <a:pt x="20" y="38"/>
                  </a:cubicBezTo>
                  <a:cubicBezTo>
                    <a:pt x="10" y="38"/>
                    <a:pt x="0" y="28"/>
                    <a:pt x="0" y="18"/>
                  </a:cubicBezTo>
                  <a:cubicBezTo>
                    <a:pt x="0" y="7"/>
                    <a:pt x="10" y="0"/>
                    <a:pt x="20" y="0"/>
                  </a:cubicBezTo>
                  <a:cubicBezTo>
                    <a:pt x="31" y="0"/>
                    <a:pt x="37" y="7"/>
                    <a:pt x="37" y="1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180">
              <a:extLst>
                <a:ext uri="{FF2B5EF4-FFF2-40B4-BE49-F238E27FC236}">
                  <a16:creationId xmlns:a16="http://schemas.microsoft.com/office/drawing/2014/main" id="{04FE1DD8-F3DF-9441-B43A-A4D08C687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668" y="10760934"/>
              <a:ext cx="280929" cy="122145"/>
            </a:xfrm>
            <a:custGeom>
              <a:avLst/>
              <a:gdLst>
                <a:gd name="T0" fmla="*/ 3 w 101"/>
                <a:gd name="T1" fmla="*/ 45 h 46"/>
                <a:gd name="T2" fmla="*/ 3 w 101"/>
                <a:gd name="T3" fmla="*/ 45 h 46"/>
                <a:gd name="T4" fmla="*/ 0 w 101"/>
                <a:gd name="T5" fmla="*/ 42 h 46"/>
                <a:gd name="T6" fmla="*/ 0 w 101"/>
                <a:gd name="T7" fmla="*/ 35 h 46"/>
                <a:gd name="T8" fmla="*/ 100 w 101"/>
                <a:gd name="T9" fmla="*/ 35 h 46"/>
                <a:gd name="T10" fmla="*/ 100 w 101"/>
                <a:gd name="T11" fmla="*/ 42 h 46"/>
                <a:gd name="T12" fmla="*/ 93 w 101"/>
                <a:gd name="T13" fmla="*/ 42 h 46"/>
                <a:gd name="T14" fmla="*/ 7 w 101"/>
                <a:gd name="T15" fmla="*/ 42 h 46"/>
                <a:gd name="T16" fmla="*/ 3 w 101"/>
                <a:gd name="T1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46">
                  <a:moveTo>
                    <a:pt x="3" y="45"/>
                  </a:moveTo>
                  <a:lnTo>
                    <a:pt x="3" y="45"/>
                  </a:lnTo>
                  <a:lnTo>
                    <a:pt x="0" y="42"/>
                  </a:lnTo>
                  <a:cubicBezTo>
                    <a:pt x="0" y="38"/>
                    <a:pt x="0" y="38"/>
                    <a:pt x="0" y="35"/>
                  </a:cubicBezTo>
                  <a:cubicBezTo>
                    <a:pt x="3" y="35"/>
                    <a:pt x="51" y="0"/>
                    <a:pt x="100" y="35"/>
                  </a:cubicBezTo>
                  <a:cubicBezTo>
                    <a:pt x="100" y="38"/>
                    <a:pt x="100" y="38"/>
                    <a:pt x="100" y="42"/>
                  </a:cubicBezTo>
                  <a:cubicBezTo>
                    <a:pt x="96" y="45"/>
                    <a:pt x="96" y="45"/>
                    <a:pt x="93" y="42"/>
                  </a:cubicBezTo>
                  <a:cubicBezTo>
                    <a:pt x="51" y="14"/>
                    <a:pt x="7" y="42"/>
                    <a:pt x="7" y="42"/>
                  </a:cubicBezTo>
                  <a:cubicBezTo>
                    <a:pt x="7" y="45"/>
                    <a:pt x="7" y="45"/>
                    <a:pt x="3" y="4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181">
              <a:extLst>
                <a:ext uri="{FF2B5EF4-FFF2-40B4-BE49-F238E27FC236}">
                  <a16:creationId xmlns:a16="http://schemas.microsoft.com/office/drawing/2014/main" id="{8BC74EF6-7FEB-C748-9233-BF06BEEE8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6165" y="10822010"/>
              <a:ext cx="109934" cy="109926"/>
            </a:xfrm>
            <a:custGeom>
              <a:avLst/>
              <a:gdLst>
                <a:gd name="T0" fmla="*/ 38 w 39"/>
                <a:gd name="T1" fmla="*/ 18 h 39"/>
                <a:gd name="T2" fmla="*/ 38 w 39"/>
                <a:gd name="T3" fmla="*/ 18 h 39"/>
                <a:gd name="T4" fmla="*/ 20 w 39"/>
                <a:gd name="T5" fmla="*/ 38 h 39"/>
                <a:gd name="T6" fmla="*/ 0 w 39"/>
                <a:gd name="T7" fmla="*/ 18 h 39"/>
                <a:gd name="T8" fmla="*/ 20 w 39"/>
                <a:gd name="T9" fmla="*/ 0 h 39"/>
                <a:gd name="T10" fmla="*/ 38 w 39"/>
                <a:gd name="T11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9">
                  <a:moveTo>
                    <a:pt x="38" y="18"/>
                  </a:moveTo>
                  <a:lnTo>
                    <a:pt x="38" y="18"/>
                  </a:lnTo>
                  <a:cubicBezTo>
                    <a:pt x="38" y="28"/>
                    <a:pt x="31" y="38"/>
                    <a:pt x="20" y="38"/>
                  </a:cubicBezTo>
                  <a:cubicBezTo>
                    <a:pt x="7" y="38"/>
                    <a:pt x="0" y="28"/>
                    <a:pt x="0" y="18"/>
                  </a:cubicBezTo>
                  <a:cubicBezTo>
                    <a:pt x="0" y="7"/>
                    <a:pt x="7" y="0"/>
                    <a:pt x="20" y="0"/>
                  </a:cubicBezTo>
                  <a:cubicBezTo>
                    <a:pt x="31" y="0"/>
                    <a:pt x="38" y="7"/>
                    <a:pt x="38" y="1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224">
              <a:extLst>
                <a:ext uri="{FF2B5EF4-FFF2-40B4-BE49-F238E27FC236}">
                  <a16:creationId xmlns:a16="http://schemas.microsoft.com/office/drawing/2014/main" id="{E7F3D63B-321F-2044-8BEB-C2F367803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234" y="10968583"/>
              <a:ext cx="696220" cy="1074872"/>
            </a:xfrm>
            <a:custGeom>
              <a:avLst/>
              <a:gdLst>
                <a:gd name="T0" fmla="*/ 248 w 252"/>
                <a:gd name="T1" fmla="*/ 361 h 390"/>
                <a:gd name="T2" fmla="*/ 248 w 252"/>
                <a:gd name="T3" fmla="*/ 361 h 390"/>
                <a:gd name="T4" fmla="*/ 251 w 252"/>
                <a:gd name="T5" fmla="*/ 351 h 390"/>
                <a:gd name="T6" fmla="*/ 217 w 252"/>
                <a:gd name="T7" fmla="*/ 258 h 390"/>
                <a:gd name="T8" fmla="*/ 220 w 252"/>
                <a:gd name="T9" fmla="*/ 138 h 390"/>
                <a:gd name="T10" fmla="*/ 200 w 252"/>
                <a:gd name="T11" fmla="*/ 89 h 390"/>
                <a:gd name="T12" fmla="*/ 182 w 252"/>
                <a:gd name="T13" fmla="*/ 83 h 390"/>
                <a:gd name="T14" fmla="*/ 182 w 252"/>
                <a:gd name="T15" fmla="*/ 83 h 390"/>
                <a:gd name="T16" fmla="*/ 176 w 252"/>
                <a:gd name="T17" fmla="*/ 100 h 390"/>
                <a:gd name="T18" fmla="*/ 182 w 252"/>
                <a:gd name="T19" fmla="*/ 138 h 390"/>
                <a:gd name="T20" fmla="*/ 172 w 252"/>
                <a:gd name="T21" fmla="*/ 138 h 390"/>
                <a:gd name="T22" fmla="*/ 162 w 252"/>
                <a:gd name="T23" fmla="*/ 127 h 390"/>
                <a:gd name="T24" fmla="*/ 148 w 252"/>
                <a:gd name="T25" fmla="*/ 103 h 390"/>
                <a:gd name="T26" fmla="*/ 103 w 252"/>
                <a:gd name="T27" fmla="*/ 21 h 390"/>
                <a:gd name="T28" fmla="*/ 86 w 252"/>
                <a:gd name="T29" fmla="*/ 14 h 390"/>
                <a:gd name="T30" fmla="*/ 79 w 252"/>
                <a:gd name="T31" fmla="*/ 34 h 390"/>
                <a:gd name="T32" fmla="*/ 121 w 252"/>
                <a:gd name="T33" fmla="*/ 114 h 390"/>
                <a:gd name="T34" fmla="*/ 110 w 252"/>
                <a:gd name="T35" fmla="*/ 117 h 390"/>
                <a:gd name="T36" fmla="*/ 59 w 252"/>
                <a:gd name="T37" fmla="*/ 10 h 390"/>
                <a:gd name="T38" fmla="*/ 42 w 252"/>
                <a:gd name="T39" fmla="*/ 4 h 390"/>
                <a:gd name="T40" fmla="*/ 35 w 252"/>
                <a:gd name="T41" fmla="*/ 24 h 390"/>
                <a:gd name="T42" fmla="*/ 86 w 252"/>
                <a:gd name="T43" fmla="*/ 134 h 390"/>
                <a:gd name="T44" fmla="*/ 79 w 252"/>
                <a:gd name="T45" fmla="*/ 138 h 390"/>
                <a:gd name="T46" fmla="*/ 35 w 252"/>
                <a:gd name="T47" fmla="*/ 45 h 390"/>
                <a:gd name="T48" fmla="*/ 21 w 252"/>
                <a:gd name="T49" fmla="*/ 38 h 390"/>
                <a:gd name="T50" fmla="*/ 14 w 252"/>
                <a:gd name="T51" fmla="*/ 55 h 390"/>
                <a:gd name="T52" fmla="*/ 52 w 252"/>
                <a:gd name="T53" fmla="*/ 151 h 390"/>
                <a:gd name="T54" fmla="*/ 45 w 252"/>
                <a:gd name="T55" fmla="*/ 155 h 390"/>
                <a:gd name="T56" fmla="*/ 21 w 252"/>
                <a:gd name="T57" fmla="*/ 86 h 390"/>
                <a:gd name="T58" fmla="*/ 7 w 252"/>
                <a:gd name="T59" fmla="*/ 83 h 390"/>
                <a:gd name="T60" fmla="*/ 0 w 252"/>
                <a:gd name="T61" fmla="*/ 96 h 390"/>
                <a:gd name="T62" fmla="*/ 21 w 252"/>
                <a:gd name="T63" fmla="*/ 175 h 390"/>
                <a:gd name="T64" fmla="*/ 35 w 252"/>
                <a:gd name="T65" fmla="*/ 213 h 390"/>
                <a:gd name="T66" fmla="*/ 107 w 252"/>
                <a:gd name="T67" fmla="*/ 316 h 390"/>
                <a:gd name="T68" fmla="*/ 148 w 252"/>
                <a:gd name="T69" fmla="*/ 382 h 390"/>
                <a:gd name="T70" fmla="*/ 155 w 252"/>
                <a:gd name="T71" fmla="*/ 385 h 390"/>
                <a:gd name="T72" fmla="*/ 248 w 252"/>
                <a:gd name="T73" fmla="*/ 36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2" h="390">
                  <a:moveTo>
                    <a:pt x="248" y="361"/>
                  </a:moveTo>
                  <a:lnTo>
                    <a:pt x="248" y="361"/>
                  </a:lnTo>
                  <a:cubicBezTo>
                    <a:pt x="251" y="358"/>
                    <a:pt x="251" y="354"/>
                    <a:pt x="251" y="351"/>
                  </a:cubicBezTo>
                  <a:cubicBezTo>
                    <a:pt x="231" y="316"/>
                    <a:pt x="220" y="282"/>
                    <a:pt x="217" y="258"/>
                  </a:cubicBezTo>
                  <a:cubicBezTo>
                    <a:pt x="217" y="234"/>
                    <a:pt x="231" y="186"/>
                    <a:pt x="220" y="138"/>
                  </a:cubicBezTo>
                  <a:cubicBezTo>
                    <a:pt x="213" y="114"/>
                    <a:pt x="200" y="89"/>
                    <a:pt x="200" y="89"/>
                  </a:cubicBezTo>
                  <a:cubicBezTo>
                    <a:pt x="196" y="83"/>
                    <a:pt x="189" y="79"/>
                    <a:pt x="182" y="83"/>
                  </a:cubicBezTo>
                  <a:lnTo>
                    <a:pt x="182" y="83"/>
                  </a:lnTo>
                  <a:cubicBezTo>
                    <a:pt x="176" y="86"/>
                    <a:pt x="176" y="93"/>
                    <a:pt x="176" y="100"/>
                  </a:cubicBezTo>
                  <a:cubicBezTo>
                    <a:pt x="179" y="110"/>
                    <a:pt x="186" y="124"/>
                    <a:pt x="182" y="138"/>
                  </a:cubicBezTo>
                  <a:cubicBezTo>
                    <a:pt x="182" y="141"/>
                    <a:pt x="176" y="144"/>
                    <a:pt x="172" y="138"/>
                  </a:cubicBezTo>
                  <a:cubicBezTo>
                    <a:pt x="172" y="138"/>
                    <a:pt x="165" y="131"/>
                    <a:pt x="162" y="127"/>
                  </a:cubicBezTo>
                  <a:cubicBezTo>
                    <a:pt x="162" y="120"/>
                    <a:pt x="152" y="110"/>
                    <a:pt x="148" y="103"/>
                  </a:cubicBezTo>
                  <a:cubicBezTo>
                    <a:pt x="138" y="83"/>
                    <a:pt x="103" y="21"/>
                    <a:pt x="103" y="21"/>
                  </a:cubicBezTo>
                  <a:cubicBezTo>
                    <a:pt x="100" y="10"/>
                    <a:pt x="90" y="10"/>
                    <a:pt x="86" y="14"/>
                  </a:cubicBezTo>
                  <a:cubicBezTo>
                    <a:pt x="79" y="17"/>
                    <a:pt x="76" y="24"/>
                    <a:pt x="79" y="34"/>
                  </a:cubicBezTo>
                  <a:cubicBezTo>
                    <a:pt x="121" y="114"/>
                    <a:pt x="121" y="114"/>
                    <a:pt x="121" y="114"/>
                  </a:cubicBezTo>
                  <a:cubicBezTo>
                    <a:pt x="121" y="120"/>
                    <a:pt x="117" y="124"/>
                    <a:pt x="110" y="117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5" y="4"/>
                    <a:pt x="48" y="0"/>
                    <a:pt x="42" y="4"/>
                  </a:cubicBezTo>
                  <a:cubicBezTo>
                    <a:pt x="35" y="7"/>
                    <a:pt x="31" y="17"/>
                    <a:pt x="35" y="2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90" y="141"/>
                    <a:pt x="79" y="144"/>
                    <a:pt x="79" y="138"/>
                  </a:cubicBezTo>
                  <a:cubicBezTo>
                    <a:pt x="79" y="138"/>
                    <a:pt x="48" y="69"/>
                    <a:pt x="35" y="45"/>
                  </a:cubicBezTo>
                  <a:cubicBezTo>
                    <a:pt x="31" y="34"/>
                    <a:pt x="24" y="34"/>
                    <a:pt x="21" y="38"/>
                  </a:cubicBezTo>
                  <a:cubicBezTo>
                    <a:pt x="11" y="41"/>
                    <a:pt x="11" y="48"/>
                    <a:pt x="14" y="55"/>
                  </a:cubicBezTo>
                  <a:cubicBezTo>
                    <a:pt x="24" y="79"/>
                    <a:pt x="52" y="151"/>
                    <a:pt x="52" y="151"/>
                  </a:cubicBezTo>
                  <a:cubicBezTo>
                    <a:pt x="55" y="162"/>
                    <a:pt x="45" y="162"/>
                    <a:pt x="45" y="155"/>
                  </a:cubicBezTo>
                  <a:cubicBezTo>
                    <a:pt x="45" y="155"/>
                    <a:pt x="28" y="103"/>
                    <a:pt x="21" y="86"/>
                  </a:cubicBezTo>
                  <a:cubicBezTo>
                    <a:pt x="17" y="83"/>
                    <a:pt x="11" y="79"/>
                    <a:pt x="7" y="83"/>
                  </a:cubicBezTo>
                  <a:cubicBezTo>
                    <a:pt x="0" y="83"/>
                    <a:pt x="0" y="89"/>
                    <a:pt x="0" y="96"/>
                  </a:cubicBezTo>
                  <a:cubicBezTo>
                    <a:pt x="7" y="117"/>
                    <a:pt x="21" y="175"/>
                    <a:pt x="21" y="175"/>
                  </a:cubicBezTo>
                  <a:cubicBezTo>
                    <a:pt x="21" y="175"/>
                    <a:pt x="31" y="203"/>
                    <a:pt x="35" y="213"/>
                  </a:cubicBezTo>
                  <a:cubicBezTo>
                    <a:pt x="59" y="261"/>
                    <a:pt x="97" y="306"/>
                    <a:pt x="107" y="316"/>
                  </a:cubicBezTo>
                  <a:cubicBezTo>
                    <a:pt x="121" y="337"/>
                    <a:pt x="127" y="347"/>
                    <a:pt x="148" y="382"/>
                  </a:cubicBezTo>
                  <a:cubicBezTo>
                    <a:pt x="148" y="385"/>
                    <a:pt x="152" y="389"/>
                    <a:pt x="155" y="385"/>
                  </a:cubicBezTo>
                  <a:lnTo>
                    <a:pt x="248" y="361"/>
                  </a:lnTo>
                </a:path>
              </a:pathLst>
            </a:custGeom>
            <a:solidFill>
              <a:srgbClr val="EAB8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225">
              <a:extLst>
                <a:ext uri="{FF2B5EF4-FFF2-40B4-BE49-F238E27FC236}">
                  <a16:creationId xmlns:a16="http://schemas.microsoft.com/office/drawing/2014/main" id="{75D93A1E-F5D1-6F46-A5EA-456B655D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239" y="11848024"/>
              <a:ext cx="378644" cy="232071"/>
            </a:xfrm>
            <a:custGeom>
              <a:avLst/>
              <a:gdLst>
                <a:gd name="T0" fmla="*/ 6 w 138"/>
                <a:gd name="T1" fmla="*/ 31 h 83"/>
                <a:gd name="T2" fmla="*/ 6 w 138"/>
                <a:gd name="T3" fmla="*/ 31 h 83"/>
                <a:gd name="T4" fmla="*/ 117 w 138"/>
                <a:gd name="T5" fmla="*/ 0 h 83"/>
                <a:gd name="T6" fmla="*/ 127 w 138"/>
                <a:gd name="T7" fmla="*/ 7 h 83"/>
                <a:gd name="T8" fmla="*/ 137 w 138"/>
                <a:gd name="T9" fmla="*/ 41 h 83"/>
                <a:gd name="T10" fmla="*/ 130 w 138"/>
                <a:gd name="T11" fmla="*/ 51 h 83"/>
                <a:gd name="T12" fmla="*/ 20 w 138"/>
                <a:gd name="T13" fmla="*/ 82 h 83"/>
                <a:gd name="T14" fmla="*/ 10 w 138"/>
                <a:gd name="T15" fmla="*/ 75 h 83"/>
                <a:gd name="T16" fmla="*/ 0 w 138"/>
                <a:gd name="T17" fmla="*/ 41 h 83"/>
                <a:gd name="T18" fmla="*/ 6 w 138"/>
                <a:gd name="T19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83">
                  <a:moveTo>
                    <a:pt x="6" y="31"/>
                  </a:moveTo>
                  <a:lnTo>
                    <a:pt x="6" y="31"/>
                  </a:lnTo>
                  <a:cubicBezTo>
                    <a:pt x="117" y="0"/>
                    <a:pt x="117" y="0"/>
                    <a:pt x="117" y="0"/>
                  </a:cubicBezTo>
                  <a:cubicBezTo>
                    <a:pt x="120" y="0"/>
                    <a:pt x="123" y="0"/>
                    <a:pt x="127" y="7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4"/>
                    <a:pt x="134" y="48"/>
                    <a:pt x="130" y="51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3" y="82"/>
                    <a:pt x="10" y="79"/>
                    <a:pt x="10" y="7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4"/>
                    <a:pt x="0" y="31"/>
                    <a:pt x="6" y="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966A91-07A0-D34F-B5AE-4C24707544B9}"/>
              </a:ext>
            </a:extLst>
          </p:cNvPr>
          <p:cNvGrpSpPr/>
          <p:nvPr/>
        </p:nvGrpSpPr>
        <p:grpSpPr>
          <a:xfrm>
            <a:off x="2362819" y="7627206"/>
            <a:ext cx="19604951" cy="3497058"/>
            <a:chOff x="2362819" y="7842086"/>
            <a:chExt cx="19604951" cy="3497058"/>
          </a:xfrm>
        </p:grpSpPr>
        <p:sp>
          <p:nvSpPr>
            <p:cNvPr id="163" name="Rectángulo 6">
              <a:extLst>
                <a:ext uri="{FF2B5EF4-FFF2-40B4-BE49-F238E27FC236}">
                  <a16:creationId xmlns:a16="http://schemas.microsoft.com/office/drawing/2014/main" id="{BA71B7C6-C3F2-A548-AA01-02A4AF68FCBB}"/>
                </a:ext>
              </a:extLst>
            </p:cNvPr>
            <p:cNvSpPr/>
            <p:nvPr/>
          </p:nvSpPr>
          <p:spPr>
            <a:xfrm>
              <a:off x="2362819" y="7842086"/>
              <a:ext cx="530095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000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COVER YOUR MOUTH</a:t>
              </a:r>
            </a:p>
          </p:txBody>
        </p:sp>
        <p:sp>
          <p:nvSpPr>
            <p:cNvPr id="164" name="Rectángulo 1050">
              <a:extLst>
                <a:ext uri="{FF2B5EF4-FFF2-40B4-BE49-F238E27FC236}">
                  <a16:creationId xmlns:a16="http://schemas.microsoft.com/office/drawing/2014/main" id="{A0652585-DADD-C84D-BB1A-D611E3919568}"/>
                </a:ext>
              </a:extLst>
            </p:cNvPr>
            <p:cNvSpPr/>
            <p:nvPr/>
          </p:nvSpPr>
          <p:spPr>
            <a:xfrm>
              <a:off x="2890982" y="9954149"/>
              <a:ext cx="42337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</a:p>
          </p:txBody>
        </p:sp>
        <p:sp>
          <p:nvSpPr>
            <p:cNvPr id="166" name="Rectángulo 6">
              <a:extLst>
                <a:ext uri="{FF2B5EF4-FFF2-40B4-BE49-F238E27FC236}">
                  <a16:creationId xmlns:a16="http://schemas.microsoft.com/office/drawing/2014/main" id="{B5596818-1152-5B4B-AA8B-399770B218F3}"/>
                </a:ext>
              </a:extLst>
            </p:cNvPr>
            <p:cNvSpPr/>
            <p:nvPr/>
          </p:nvSpPr>
          <p:spPr>
            <a:xfrm>
              <a:off x="9543803" y="7842086"/>
              <a:ext cx="530095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000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AVOID CONTACT</a:t>
              </a:r>
            </a:p>
          </p:txBody>
        </p:sp>
        <p:sp>
          <p:nvSpPr>
            <p:cNvPr id="167" name="Rectángulo 1050">
              <a:extLst>
                <a:ext uri="{FF2B5EF4-FFF2-40B4-BE49-F238E27FC236}">
                  <a16:creationId xmlns:a16="http://schemas.microsoft.com/office/drawing/2014/main" id="{B22E1749-10E1-0848-80BA-B4267C319B61}"/>
                </a:ext>
              </a:extLst>
            </p:cNvPr>
            <p:cNvSpPr/>
            <p:nvPr/>
          </p:nvSpPr>
          <p:spPr>
            <a:xfrm>
              <a:off x="10071966" y="9954149"/>
              <a:ext cx="42337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</a:p>
          </p:txBody>
        </p:sp>
        <p:sp>
          <p:nvSpPr>
            <p:cNvPr id="169" name="Rectángulo 6">
              <a:extLst>
                <a:ext uri="{FF2B5EF4-FFF2-40B4-BE49-F238E27FC236}">
                  <a16:creationId xmlns:a16="http://schemas.microsoft.com/office/drawing/2014/main" id="{230EF67B-7CBA-B741-BF55-F9FE9E8EF7FB}"/>
                </a:ext>
              </a:extLst>
            </p:cNvPr>
            <p:cNvSpPr/>
            <p:nvPr/>
          </p:nvSpPr>
          <p:spPr>
            <a:xfrm>
              <a:off x="16666812" y="7842086"/>
              <a:ext cx="530095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6000" b="1" dirty="0">
                  <a:solidFill>
                    <a:schemeClr val="accent5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EAT COOKED FOOD</a:t>
              </a:r>
            </a:p>
          </p:txBody>
        </p:sp>
        <p:sp>
          <p:nvSpPr>
            <p:cNvPr id="170" name="Rectángulo 1050">
              <a:extLst>
                <a:ext uri="{FF2B5EF4-FFF2-40B4-BE49-F238E27FC236}">
                  <a16:creationId xmlns:a16="http://schemas.microsoft.com/office/drawing/2014/main" id="{2B2FABA1-18FF-3448-ACD4-D8C35DF3F535}"/>
                </a:ext>
              </a:extLst>
            </p:cNvPr>
            <p:cNvSpPr/>
            <p:nvPr/>
          </p:nvSpPr>
          <p:spPr>
            <a:xfrm>
              <a:off x="17194975" y="9954149"/>
              <a:ext cx="42337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tx1">
                      <a:lumMod val="7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00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B34B0A0-CFFF-EC41-88CA-8B4CEB2CF7FA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5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AC6ABAF-E5D8-CA44-821C-5EE4ABF52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339" y="8795161"/>
            <a:ext cx="3983984" cy="3983984"/>
          </a:xfrm>
          <a:custGeom>
            <a:avLst/>
            <a:gdLst>
              <a:gd name="T0" fmla="*/ 746 w 795"/>
              <a:gd name="T1" fmla="*/ 351 h 792"/>
              <a:gd name="T2" fmla="*/ 746 w 795"/>
              <a:gd name="T3" fmla="*/ 351 h 792"/>
              <a:gd name="T4" fmla="*/ 656 w 795"/>
              <a:gd name="T5" fmla="*/ 351 h 792"/>
              <a:gd name="T6" fmla="*/ 615 w 795"/>
              <a:gd name="T7" fmla="*/ 251 h 792"/>
              <a:gd name="T8" fmla="*/ 681 w 795"/>
              <a:gd name="T9" fmla="*/ 186 h 792"/>
              <a:gd name="T10" fmla="*/ 681 w 795"/>
              <a:gd name="T11" fmla="*/ 120 h 792"/>
              <a:gd name="T12" fmla="*/ 681 w 795"/>
              <a:gd name="T13" fmla="*/ 117 h 792"/>
              <a:gd name="T14" fmla="*/ 612 w 795"/>
              <a:gd name="T15" fmla="*/ 117 h 792"/>
              <a:gd name="T16" fmla="*/ 550 w 795"/>
              <a:gd name="T17" fmla="*/ 182 h 792"/>
              <a:gd name="T18" fmla="*/ 447 w 795"/>
              <a:gd name="T19" fmla="*/ 138 h 792"/>
              <a:gd name="T20" fmla="*/ 450 w 795"/>
              <a:gd name="T21" fmla="*/ 48 h 792"/>
              <a:gd name="T22" fmla="*/ 402 w 795"/>
              <a:gd name="T23" fmla="*/ 0 h 792"/>
              <a:gd name="T24" fmla="*/ 402 w 795"/>
              <a:gd name="T25" fmla="*/ 0 h 792"/>
              <a:gd name="T26" fmla="*/ 354 w 795"/>
              <a:gd name="T27" fmla="*/ 45 h 792"/>
              <a:gd name="T28" fmla="*/ 354 w 795"/>
              <a:gd name="T29" fmla="*/ 138 h 792"/>
              <a:gd name="T30" fmla="*/ 251 w 795"/>
              <a:gd name="T31" fmla="*/ 175 h 792"/>
              <a:gd name="T32" fmla="*/ 189 w 795"/>
              <a:gd name="T33" fmla="*/ 114 h 792"/>
              <a:gd name="T34" fmla="*/ 120 w 795"/>
              <a:gd name="T35" fmla="*/ 110 h 792"/>
              <a:gd name="T36" fmla="*/ 120 w 795"/>
              <a:gd name="T37" fmla="*/ 110 h 792"/>
              <a:gd name="T38" fmla="*/ 120 w 795"/>
              <a:gd name="T39" fmla="*/ 179 h 792"/>
              <a:gd name="T40" fmla="*/ 182 w 795"/>
              <a:gd name="T41" fmla="*/ 244 h 792"/>
              <a:gd name="T42" fmla="*/ 141 w 795"/>
              <a:gd name="T43" fmla="*/ 344 h 792"/>
              <a:gd name="T44" fmla="*/ 51 w 795"/>
              <a:gd name="T45" fmla="*/ 340 h 792"/>
              <a:gd name="T46" fmla="*/ 0 w 795"/>
              <a:gd name="T47" fmla="*/ 389 h 792"/>
              <a:gd name="T48" fmla="*/ 0 w 795"/>
              <a:gd name="T49" fmla="*/ 389 h 792"/>
              <a:gd name="T50" fmla="*/ 48 w 795"/>
              <a:gd name="T51" fmla="*/ 437 h 792"/>
              <a:gd name="T52" fmla="*/ 137 w 795"/>
              <a:gd name="T53" fmla="*/ 440 h 792"/>
              <a:gd name="T54" fmla="*/ 179 w 795"/>
              <a:gd name="T55" fmla="*/ 540 h 792"/>
              <a:gd name="T56" fmla="*/ 113 w 795"/>
              <a:gd name="T57" fmla="*/ 602 h 792"/>
              <a:gd name="T58" fmla="*/ 113 w 795"/>
              <a:gd name="T59" fmla="*/ 670 h 792"/>
              <a:gd name="T60" fmla="*/ 113 w 795"/>
              <a:gd name="T61" fmla="*/ 670 h 792"/>
              <a:gd name="T62" fmla="*/ 182 w 795"/>
              <a:gd name="T63" fmla="*/ 670 h 792"/>
              <a:gd name="T64" fmla="*/ 244 w 795"/>
              <a:gd name="T65" fmla="*/ 609 h 792"/>
              <a:gd name="T66" fmla="*/ 344 w 795"/>
              <a:gd name="T67" fmla="*/ 653 h 792"/>
              <a:gd name="T68" fmla="*/ 344 w 795"/>
              <a:gd name="T69" fmla="*/ 743 h 792"/>
              <a:gd name="T70" fmla="*/ 392 w 795"/>
              <a:gd name="T71" fmla="*/ 791 h 792"/>
              <a:gd name="T72" fmla="*/ 392 w 795"/>
              <a:gd name="T73" fmla="*/ 791 h 792"/>
              <a:gd name="T74" fmla="*/ 440 w 795"/>
              <a:gd name="T75" fmla="*/ 743 h 792"/>
              <a:gd name="T76" fmla="*/ 440 w 795"/>
              <a:gd name="T77" fmla="*/ 653 h 792"/>
              <a:gd name="T78" fmla="*/ 543 w 795"/>
              <a:gd name="T79" fmla="*/ 612 h 792"/>
              <a:gd name="T80" fmla="*/ 605 w 795"/>
              <a:gd name="T81" fmla="*/ 677 h 792"/>
              <a:gd name="T82" fmla="*/ 674 w 795"/>
              <a:gd name="T83" fmla="*/ 677 h 792"/>
              <a:gd name="T84" fmla="*/ 674 w 795"/>
              <a:gd name="T85" fmla="*/ 677 h 792"/>
              <a:gd name="T86" fmla="*/ 674 w 795"/>
              <a:gd name="T87" fmla="*/ 612 h 792"/>
              <a:gd name="T88" fmla="*/ 612 w 795"/>
              <a:gd name="T89" fmla="*/ 547 h 792"/>
              <a:gd name="T90" fmla="*/ 653 w 795"/>
              <a:gd name="T91" fmla="*/ 447 h 792"/>
              <a:gd name="T92" fmla="*/ 742 w 795"/>
              <a:gd name="T93" fmla="*/ 447 h 792"/>
              <a:gd name="T94" fmla="*/ 794 w 795"/>
              <a:gd name="T95" fmla="*/ 399 h 792"/>
              <a:gd name="T96" fmla="*/ 794 w 795"/>
              <a:gd name="T97" fmla="*/ 399 h 792"/>
              <a:gd name="T98" fmla="*/ 746 w 795"/>
              <a:gd name="T99" fmla="*/ 35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2">
                <a:moveTo>
                  <a:pt x="746" y="351"/>
                </a:moveTo>
                <a:lnTo>
                  <a:pt x="746" y="351"/>
                </a:lnTo>
                <a:cubicBezTo>
                  <a:pt x="656" y="351"/>
                  <a:pt x="656" y="351"/>
                  <a:pt x="656" y="351"/>
                </a:cubicBezTo>
                <a:cubicBezTo>
                  <a:pt x="650" y="313"/>
                  <a:pt x="636" y="279"/>
                  <a:pt x="615" y="251"/>
                </a:cubicBezTo>
                <a:cubicBezTo>
                  <a:pt x="681" y="186"/>
                  <a:pt x="681" y="186"/>
                  <a:pt x="681" y="186"/>
                </a:cubicBezTo>
                <a:cubicBezTo>
                  <a:pt x="698" y="169"/>
                  <a:pt x="698" y="138"/>
                  <a:pt x="681" y="120"/>
                </a:cubicBezTo>
                <a:lnTo>
                  <a:pt x="681" y="117"/>
                </a:lnTo>
                <a:cubicBezTo>
                  <a:pt x="663" y="100"/>
                  <a:pt x="632" y="100"/>
                  <a:pt x="612" y="117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4"/>
                  <a:pt x="447" y="138"/>
                </a:cubicBezTo>
                <a:cubicBezTo>
                  <a:pt x="450" y="48"/>
                  <a:pt x="450" y="48"/>
                  <a:pt x="450" y="48"/>
                </a:cubicBezTo>
                <a:cubicBezTo>
                  <a:pt x="450" y="21"/>
                  <a:pt x="430" y="0"/>
                  <a:pt x="402" y="0"/>
                </a:cubicBezTo>
                <a:lnTo>
                  <a:pt x="402" y="0"/>
                </a:lnTo>
                <a:cubicBezTo>
                  <a:pt x="375" y="0"/>
                  <a:pt x="354" y="21"/>
                  <a:pt x="354" y="45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4"/>
                  <a:pt x="282" y="158"/>
                  <a:pt x="251" y="175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3"/>
                  <a:pt x="141" y="93"/>
                  <a:pt x="120" y="110"/>
                </a:cubicBezTo>
                <a:lnTo>
                  <a:pt x="120" y="110"/>
                </a:lnTo>
                <a:cubicBezTo>
                  <a:pt x="103" y="131"/>
                  <a:pt x="103" y="162"/>
                  <a:pt x="120" y="179"/>
                </a:cubicBezTo>
                <a:cubicBezTo>
                  <a:pt x="182" y="244"/>
                  <a:pt x="182" y="244"/>
                  <a:pt x="182" y="244"/>
                </a:cubicBezTo>
                <a:cubicBezTo>
                  <a:pt x="161" y="272"/>
                  <a:pt x="148" y="306"/>
                  <a:pt x="141" y="344"/>
                </a:cubicBezTo>
                <a:cubicBezTo>
                  <a:pt x="51" y="340"/>
                  <a:pt x="51" y="340"/>
                  <a:pt x="51" y="340"/>
                </a:cubicBezTo>
                <a:cubicBezTo>
                  <a:pt x="24" y="340"/>
                  <a:pt x="0" y="365"/>
                  <a:pt x="0" y="389"/>
                </a:cubicBezTo>
                <a:lnTo>
                  <a:pt x="0" y="389"/>
                </a:lnTo>
                <a:cubicBezTo>
                  <a:pt x="0" y="416"/>
                  <a:pt x="24" y="437"/>
                  <a:pt x="48" y="437"/>
                </a:cubicBezTo>
                <a:cubicBezTo>
                  <a:pt x="137" y="440"/>
                  <a:pt x="137" y="440"/>
                  <a:pt x="137" y="440"/>
                </a:cubicBezTo>
                <a:cubicBezTo>
                  <a:pt x="144" y="475"/>
                  <a:pt x="158" y="509"/>
                  <a:pt x="179" y="540"/>
                </a:cubicBezTo>
                <a:cubicBezTo>
                  <a:pt x="113" y="602"/>
                  <a:pt x="113" y="602"/>
                  <a:pt x="113" y="602"/>
                </a:cubicBezTo>
                <a:cubicBezTo>
                  <a:pt x="96" y="622"/>
                  <a:pt x="96" y="653"/>
                  <a:pt x="113" y="670"/>
                </a:cubicBezTo>
                <a:lnTo>
                  <a:pt x="113" y="670"/>
                </a:lnTo>
                <a:cubicBezTo>
                  <a:pt x="130" y="691"/>
                  <a:pt x="161" y="691"/>
                  <a:pt x="182" y="670"/>
                </a:cubicBezTo>
                <a:cubicBezTo>
                  <a:pt x="244" y="609"/>
                  <a:pt x="244" y="609"/>
                  <a:pt x="244" y="609"/>
                </a:cubicBezTo>
                <a:cubicBezTo>
                  <a:pt x="275" y="629"/>
                  <a:pt x="309" y="646"/>
                  <a:pt x="344" y="653"/>
                </a:cubicBezTo>
                <a:cubicBezTo>
                  <a:pt x="344" y="743"/>
                  <a:pt x="344" y="743"/>
                  <a:pt x="344" y="743"/>
                </a:cubicBezTo>
                <a:cubicBezTo>
                  <a:pt x="344" y="770"/>
                  <a:pt x="364" y="791"/>
                  <a:pt x="392" y="791"/>
                </a:cubicBezTo>
                <a:lnTo>
                  <a:pt x="392" y="791"/>
                </a:lnTo>
                <a:cubicBezTo>
                  <a:pt x="419" y="791"/>
                  <a:pt x="440" y="770"/>
                  <a:pt x="440" y="743"/>
                </a:cubicBezTo>
                <a:cubicBezTo>
                  <a:pt x="440" y="653"/>
                  <a:pt x="440" y="653"/>
                  <a:pt x="440" y="653"/>
                </a:cubicBezTo>
                <a:cubicBezTo>
                  <a:pt x="478" y="646"/>
                  <a:pt x="512" y="633"/>
                  <a:pt x="543" y="612"/>
                </a:cubicBezTo>
                <a:cubicBezTo>
                  <a:pt x="605" y="677"/>
                  <a:pt x="605" y="677"/>
                  <a:pt x="605" y="677"/>
                </a:cubicBezTo>
                <a:cubicBezTo>
                  <a:pt x="622" y="698"/>
                  <a:pt x="653" y="698"/>
                  <a:pt x="674" y="677"/>
                </a:cubicBezTo>
                <a:lnTo>
                  <a:pt x="674" y="677"/>
                </a:lnTo>
                <a:cubicBezTo>
                  <a:pt x="691" y="660"/>
                  <a:pt x="691" y="629"/>
                  <a:pt x="674" y="612"/>
                </a:cubicBezTo>
                <a:cubicBezTo>
                  <a:pt x="612" y="547"/>
                  <a:pt x="612" y="547"/>
                  <a:pt x="612" y="547"/>
                </a:cubicBezTo>
                <a:cubicBezTo>
                  <a:pt x="632" y="516"/>
                  <a:pt x="646" y="485"/>
                  <a:pt x="653" y="447"/>
                </a:cubicBezTo>
                <a:cubicBezTo>
                  <a:pt x="742" y="447"/>
                  <a:pt x="742" y="447"/>
                  <a:pt x="742" y="447"/>
                </a:cubicBezTo>
                <a:cubicBezTo>
                  <a:pt x="770" y="447"/>
                  <a:pt x="794" y="426"/>
                  <a:pt x="794" y="399"/>
                </a:cubicBezTo>
                <a:lnTo>
                  <a:pt x="794" y="399"/>
                </a:lnTo>
                <a:cubicBezTo>
                  <a:pt x="794" y="375"/>
                  <a:pt x="770" y="351"/>
                  <a:pt x="746" y="351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EB3C576-FB6D-E441-852A-63E454B6B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7507" y="4224138"/>
            <a:ext cx="3209313" cy="3187186"/>
          </a:xfrm>
          <a:custGeom>
            <a:avLst/>
            <a:gdLst>
              <a:gd name="T0" fmla="*/ 601 w 640"/>
              <a:gd name="T1" fmla="*/ 281 h 636"/>
              <a:gd name="T2" fmla="*/ 601 w 640"/>
              <a:gd name="T3" fmla="*/ 281 h 636"/>
              <a:gd name="T4" fmla="*/ 529 w 640"/>
              <a:gd name="T5" fmla="*/ 281 h 636"/>
              <a:gd name="T6" fmla="*/ 495 w 640"/>
              <a:gd name="T7" fmla="*/ 198 h 636"/>
              <a:gd name="T8" fmla="*/ 546 w 640"/>
              <a:gd name="T9" fmla="*/ 150 h 636"/>
              <a:gd name="T10" fmla="*/ 550 w 640"/>
              <a:gd name="T11" fmla="*/ 95 h 636"/>
              <a:gd name="T12" fmla="*/ 546 w 640"/>
              <a:gd name="T13" fmla="*/ 95 h 636"/>
              <a:gd name="T14" fmla="*/ 495 w 640"/>
              <a:gd name="T15" fmla="*/ 95 h 636"/>
              <a:gd name="T16" fmla="*/ 440 w 640"/>
              <a:gd name="T17" fmla="*/ 143 h 636"/>
              <a:gd name="T18" fmla="*/ 361 w 640"/>
              <a:gd name="T19" fmla="*/ 109 h 636"/>
              <a:gd name="T20" fmla="*/ 361 w 640"/>
              <a:gd name="T21" fmla="*/ 37 h 636"/>
              <a:gd name="T22" fmla="*/ 323 w 640"/>
              <a:gd name="T23" fmla="*/ 0 h 636"/>
              <a:gd name="T24" fmla="*/ 323 w 640"/>
              <a:gd name="T25" fmla="*/ 0 h 636"/>
              <a:gd name="T26" fmla="*/ 285 w 640"/>
              <a:gd name="T27" fmla="*/ 37 h 636"/>
              <a:gd name="T28" fmla="*/ 285 w 640"/>
              <a:gd name="T29" fmla="*/ 109 h 636"/>
              <a:gd name="T30" fmla="*/ 202 w 640"/>
              <a:gd name="T31" fmla="*/ 140 h 636"/>
              <a:gd name="T32" fmla="*/ 151 w 640"/>
              <a:gd name="T33" fmla="*/ 88 h 636"/>
              <a:gd name="T34" fmla="*/ 96 w 640"/>
              <a:gd name="T35" fmla="*/ 88 h 636"/>
              <a:gd name="T36" fmla="*/ 96 w 640"/>
              <a:gd name="T37" fmla="*/ 88 h 636"/>
              <a:gd name="T38" fmla="*/ 96 w 640"/>
              <a:gd name="T39" fmla="*/ 143 h 636"/>
              <a:gd name="T40" fmla="*/ 147 w 640"/>
              <a:gd name="T41" fmla="*/ 195 h 636"/>
              <a:gd name="T42" fmla="*/ 113 w 640"/>
              <a:gd name="T43" fmla="*/ 274 h 636"/>
              <a:gd name="T44" fmla="*/ 37 w 640"/>
              <a:gd name="T45" fmla="*/ 274 h 636"/>
              <a:gd name="T46" fmla="*/ 0 w 640"/>
              <a:gd name="T47" fmla="*/ 312 h 636"/>
              <a:gd name="T48" fmla="*/ 0 w 640"/>
              <a:gd name="T49" fmla="*/ 312 h 636"/>
              <a:gd name="T50" fmla="*/ 37 w 640"/>
              <a:gd name="T51" fmla="*/ 353 h 636"/>
              <a:gd name="T52" fmla="*/ 110 w 640"/>
              <a:gd name="T53" fmla="*/ 353 h 636"/>
              <a:gd name="T54" fmla="*/ 144 w 640"/>
              <a:gd name="T55" fmla="*/ 435 h 636"/>
              <a:gd name="T56" fmla="*/ 89 w 640"/>
              <a:gd name="T57" fmla="*/ 484 h 636"/>
              <a:gd name="T58" fmla="*/ 89 w 640"/>
              <a:gd name="T59" fmla="*/ 539 h 636"/>
              <a:gd name="T60" fmla="*/ 89 w 640"/>
              <a:gd name="T61" fmla="*/ 539 h 636"/>
              <a:gd name="T62" fmla="*/ 144 w 640"/>
              <a:gd name="T63" fmla="*/ 542 h 636"/>
              <a:gd name="T64" fmla="*/ 196 w 640"/>
              <a:gd name="T65" fmla="*/ 490 h 636"/>
              <a:gd name="T66" fmla="*/ 278 w 640"/>
              <a:gd name="T67" fmla="*/ 525 h 636"/>
              <a:gd name="T68" fmla="*/ 278 w 640"/>
              <a:gd name="T69" fmla="*/ 597 h 636"/>
              <a:gd name="T70" fmla="*/ 316 w 640"/>
              <a:gd name="T71" fmla="*/ 635 h 636"/>
              <a:gd name="T72" fmla="*/ 316 w 640"/>
              <a:gd name="T73" fmla="*/ 635 h 636"/>
              <a:gd name="T74" fmla="*/ 354 w 640"/>
              <a:gd name="T75" fmla="*/ 597 h 636"/>
              <a:gd name="T76" fmla="*/ 354 w 640"/>
              <a:gd name="T77" fmla="*/ 525 h 636"/>
              <a:gd name="T78" fmla="*/ 436 w 640"/>
              <a:gd name="T79" fmla="*/ 494 h 636"/>
              <a:gd name="T80" fmla="*/ 488 w 640"/>
              <a:gd name="T81" fmla="*/ 545 h 636"/>
              <a:gd name="T82" fmla="*/ 543 w 640"/>
              <a:gd name="T83" fmla="*/ 545 h 636"/>
              <a:gd name="T84" fmla="*/ 543 w 640"/>
              <a:gd name="T85" fmla="*/ 545 h 636"/>
              <a:gd name="T86" fmla="*/ 543 w 640"/>
              <a:gd name="T87" fmla="*/ 490 h 636"/>
              <a:gd name="T88" fmla="*/ 491 w 640"/>
              <a:gd name="T89" fmla="*/ 439 h 636"/>
              <a:gd name="T90" fmla="*/ 526 w 640"/>
              <a:gd name="T91" fmla="*/ 360 h 636"/>
              <a:gd name="T92" fmla="*/ 598 w 640"/>
              <a:gd name="T93" fmla="*/ 360 h 636"/>
              <a:gd name="T94" fmla="*/ 639 w 640"/>
              <a:gd name="T95" fmla="*/ 322 h 636"/>
              <a:gd name="T96" fmla="*/ 639 w 640"/>
              <a:gd name="T97" fmla="*/ 322 h 636"/>
              <a:gd name="T98" fmla="*/ 601 w 640"/>
              <a:gd name="T99" fmla="*/ 281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36">
                <a:moveTo>
                  <a:pt x="601" y="281"/>
                </a:moveTo>
                <a:lnTo>
                  <a:pt x="601" y="281"/>
                </a:lnTo>
                <a:cubicBezTo>
                  <a:pt x="529" y="281"/>
                  <a:pt x="529" y="281"/>
                  <a:pt x="529" y="281"/>
                </a:cubicBezTo>
                <a:cubicBezTo>
                  <a:pt x="522" y="250"/>
                  <a:pt x="512" y="222"/>
                  <a:pt x="495" y="198"/>
                </a:cubicBezTo>
                <a:cubicBezTo>
                  <a:pt x="546" y="150"/>
                  <a:pt x="546" y="150"/>
                  <a:pt x="546" y="150"/>
                </a:cubicBezTo>
                <a:cubicBezTo>
                  <a:pt x="563" y="133"/>
                  <a:pt x="563" y="109"/>
                  <a:pt x="550" y="95"/>
                </a:cubicBezTo>
                <a:lnTo>
                  <a:pt x="546" y="95"/>
                </a:lnTo>
                <a:cubicBezTo>
                  <a:pt x="532" y="78"/>
                  <a:pt x="508" y="78"/>
                  <a:pt x="495" y="95"/>
                </a:cubicBezTo>
                <a:cubicBezTo>
                  <a:pt x="440" y="143"/>
                  <a:pt x="440" y="143"/>
                  <a:pt x="440" y="143"/>
                </a:cubicBezTo>
                <a:cubicBezTo>
                  <a:pt x="419" y="126"/>
                  <a:pt x="391" y="116"/>
                  <a:pt x="361" y="109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16"/>
                  <a:pt x="343" y="0"/>
                  <a:pt x="323" y="0"/>
                </a:cubicBezTo>
                <a:lnTo>
                  <a:pt x="323" y="0"/>
                </a:lnTo>
                <a:cubicBezTo>
                  <a:pt x="302" y="0"/>
                  <a:pt x="285" y="16"/>
                  <a:pt x="285" y="37"/>
                </a:cubicBezTo>
                <a:cubicBezTo>
                  <a:pt x="285" y="109"/>
                  <a:pt x="285" y="109"/>
                  <a:pt x="285" y="109"/>
                </a:cubicBezTo>
                <a:cubicBezTo>
                  <a:pt x="254" y="112"/>
                  <a:pt x="226" y="126"/>
                  <a:pt x="202" y="140"/>
                </a:cubicBezTo>
                <a:cubicBezTo>
                  <a:pt x="151" y="88"/>
                  <a:pt x="151" y="88"/>
                  <a:pt x="151" y="88"/>
                </a:cubicBezTo>
                <a:cubicBezTo>
                  <a:pt x="137" y="74"/>
                  <a:pt x="113" y="74"/>
                  <a:pt x="96" y="88"/>
                </a:cubicBezTo>
                <a:lnTo>
                  <a:pt x="96" y="88"/>
                </a:lnTo>
                <a:cubicBezTo>
                  <a:pt x="82" y="102"/>
                  <a:pt x="82" y="126"/>
                  <a:pt x="96" y="143"/>
                </a:cubicBezTo>
                <a:cubicBezTo>
                  <a:pt x="147" y="195"/>
                  <a:pt x="147" y="195"/>
                  <a:pt x="147" y="195"/>
                </a:cubicBezTo>
                <a:cubicBezTo>
                  <a:pt x="130" y="219"/>
                  <a:pt x="116" y="246"/>
                  <a:pt x="113" y="274"/>
                </a:cubicBezTo>
                <a:cubicBezTo>
                  <a:pt x="37" y="274"/>
                  <a:pt x="37" y="274"/>
                  <a:pt x="37" y="274"/>
                </a:cubicBezTo>
                <a:cubicBezTo>
                  <a:pt x="17" y="274"/>
                  <a:pt x="0" y="291"/>
                  <a:pt x="0" y="312"/>
                </a:cubicBezTo>
                <a:lnTo>
                  <a:pt x="0" y="312"/>
                </a:lnTo>
                <a:cubicBezTo>
                  <a:pt x="0" y="336"/>
                  <a:pt x="17" y="353"/>
                  <a:pt x="37" y="353"/>
                </a:cubicBezTo>
                <a:cubicBezTo>
                  <a:pt x="110" y="353"/>
                  <a:pt x="110" y="353"/>
                  <a:pt x="110" y="353"/>
                </a:cubicBezTo>
                <a:cubicBezTo>
                  <a:pt x="116" y="384"/>
                  <a:pt x="127" y="411"/>
                  <a:pt x="144" y="435"/>
                </a:cubicBezTo>
                <a:cubicBezTo>
                  <a:pt x="89" y="484"/>
                  <a:pt x="89" y="484"/>
                  <a:pt x="89" y="484"/>
                </a:cubicBezTo>
                <a:cubicBezTo>
                  <a:pt x="75" y="501"/>
                  <a:pt x="75" y="525"/>
                  <a:pt x="89" y="539"/>
                </a:cubicBezTo>
                <a:lnTo>
                  <a:pt x="89" y="539"/>
                </a:lnTo>
                <a:cubicBezTo>
                  <a:pt x="106" y="556"/>
                  <a:pt x="130" y="556"/>
                  <a:pt x="144" y="542"/>
                </a:cubicBezTo>
                <a:cubicBezTo>
                  <a:pt x="196" y="490"/>
                  <a:pt x="196" y="490"/>
                  <a:pt x="196" y="490"/>
                </a:cubicBezTo>
                <a:cubicBezTo>
                  <a:pt x="220" y="507"/>
                  <a:pt x="247" y="518"/>
                  <a:pt x="278" y="525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5" y="618"/>
                  <a:pt x="292" y="635"/>
                  <a:pt x="316" y="635"/>
                </a:cubicBezTo>
                <a:lnTo>
                  <a:pt x="316" y="635"/>
                </a:lnTo>
                <a:cubicBezTo>
                  <a:pt x="336" y="635"/>
                  <a:pt x="354" y="621"/>
                  <a:pt x="354" y="597"/>
                </a:cubicBezTo>
                <a:cubicBezTo>
                  <a:pt x="354" y="525"/>
                  <a:pt x="354" y="525"/>
                  <a:pt x="354" y="525"/>
                </a:cubicBezTo>
                <a:cubicBezTo>
                  <a:pt x="385" y="521"/>
                  <a:pt x="412" y="507"/>
                  <a:pt x="436" y="494"/>
                </a:cubicBezTo>
                <a:cubicBezTo>
                  <a:pt x="488" y="545"/>
                  <a:pt x="488" y="545"/>
                  <a:pt x="488" y="545"/>
                </a:cubicBezTo>
                <a:cubicBezTo>
                  <a:pt x="502" y="559"/>
                  <a:pt x="526" y="559"/>
                  <a:pt x="543" y="545"/>
                </a:cubicBezTo>
                <a:lnTo>
                  <a:pt x="543" y="545"/>
                </a:lnTo>
                <a:cubicBezTo>
                  <a:pt x="557" y="532"/>
                  <a:pt x="557" y="507"/>
                  <a:pt x="543" y="490"/>
                </a:cubicBezTo>
                <a:cubicBezTo>
                  <a:pt x="491" y="439"/>
                  <a:pt x="491" y="439"/>
                  <a:pt x="491" y="439"/>
                </a:cubicBezTo>
                <a:cubicBezTo>
                  <a:pt x="508" y="415"/>
                  <a:pt x="522" y="387"/>
                  <a:pt x="526" y="360"/>
                </a:cubicBezTo>
                <a:cubicBezTo>
                  <a:pt x="598" y="360"/>
                  <a:pt x="598" y="360"/>
                  <a:pt x="598" y="360"/>
                </a:cubicBezTo>
                <a:cubicBezTo>
                  <a:pt x="622" y="360"/>
                  <a:pt x="639" y="342"/>
                  <a:pt x="639" y="322"/>
                </a:cubicBezTo>
                <a:lnTo>
                  <a:pt x="639" y="322"/>
                </a:lnTo>
                <a:cubicBezTo>
                  <a:pt x="639" y="301"/>
                  <a:pt x="622" y="281"/>
                  <a:pt x="601" y="281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5678896-3C99-2141-816F-3E0F0CF3F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8704" y="-800100"/>
            <a:ext cx="2589595" cy="2589583"/>
          </a:xfrm>
          <a:custGeom>
            <a:avLst/>
            <a:gdLst>
              <a:gd name="T0" fmla="*/ 485 w 517"/>
              <a:gd name="T1" fmla="*/ 230 h 517"/>
              <a:gd name="T2" fmla="*/ 485 w 517"/>
              <a:gd name="T3" fmla="*/ 230 h 517"/>
              <a:gd name="T4" fmla="*/ 426 w 517"/>
              <a:gd name="T5" fmla="*/ 230 h 517"/>
              <a:gd name="T6" fmla="*/ 399 w 517"/>
              <a:gd name="T7" fmla="*/ 165 h 517"/>
              <a:gd name="T8" fmla="*/ 444 w 517"/>
              <a:gd name="T9" fmla="*/ 124 h 517"/>
              <a:gd name="T10" fmla="*/ 444 w 517"/>
              <a:gd name="T11" fmla="*/ 79 h 517"/>
              <a:gd name="T12" fmla="*/ 444 w 517"/>
              <a:gd name="T13" fmla="*/ 79 h 517"/>
              <a:gd name="T14" fmla="*/ 399 w 517"/>
              <a:gd name="T15" fmla="*/ 79 h 517"/>
              <a:gd name="T16" fmla="*/ 358 w 517"/>
              <a:gd name="T17" fmla="*/ 120 h 517"/>
              <a:gd name="T18" fmla="*/ 292 w 517"/>
              <a:gd name="T19" fmla="*/ 93 h 517"/>
              <a:gd name="T20" fmla="*/ 292 w 517"/>
              <a:gd name="T21" fmla="*/ 34 h 517"/>
              <a:gd name="T22" fmla="*/ 261 w 517"/>
              <a:gd name="T23" fmla="*/ 0 h 517"/>
              <a:gd name="T24" fmla="*/ 261 w 517"/>
              <a:gd name="T25" fmla="*/ 0 h 517"/>
              <a:gd name="T26" fmla="*/ 230 w 517"/>
              <a:gd name="T27" fmla="*/ 31 h 517"/>
              <a:gd name="T28" fmla="*/ 230 w 517"/>
              <a:gd name="T29" fmla="*/ 89 h 517"/>
              <a:gd name="T30" fmla="*/ 165 w 517"/>
              <a:gd name="T31" fmla="*/ 117 h 517"/>
              <a:gd name="T32" fmla="*/ 124 w 517"/>
              <a:gd name="T33" fmla="*/ 75 h 517"/>
              <a:gd name="T34" fmla="*/ 79 w 517"/>
              <a:gd name="T35" fmla="*/ 75 h 517"/>
              <a:gd name="T36" fmla="*/ 79 w 517"/>
              <a:gd name="T37" fmla="*/ 75 h 517"/>
              <a:gd name="T38" fmla="*/ 79 w 517"/>
              <a:gd name="T39" fmla="*/ 117 h 517"/>
              <a:gd name="T40" fmla="*/ 120 w 517"/>
              <a:gd name="T41" fmla="*/ 161 h 517"/>
              <a:gd name="T42" fmla="*/ 93 w 517"/>
              <a:gd name="T43" fmla="*/ 223 h 517"/>
              <a:gd name="T44" fmla="*/ 34 w 517"/>
              <a:gd name="T45" fmla="*/ 223 h 517"/>
              <a:gd name="T46" fmla="*/ 0 w 517"/>
              <a:gd name="T47" fmla="*/ 254 h 517"/>
              <a:gd name="T48" fmla="*/ 0 w 517"/>
              <a:gd name="T49" fmla="*/ 254 h 517"/>
              <a:gd name="T50" fmla="*/ 31 w 517"/>
              <a:gd name="T51" fmla="*/ 285 h 517"/>
              <a:gd name="T52" fmla="*/ 90 w 517"/>
              <a:gd name="T53" fmla="*/ 289 h 517"/>
              <a:gd name="T54" fmla="*/ 117 w 517"/>
              <a:gd name="T55" fmla="*/ 354 h 517"/>
              <a:gd name="T56" fmla="*/ 76 w 517"/>
              <a:gd name="T57" fmla="*/ 395 h 517"/>
              <a:gd name="T58" fmla="*/ 76 w 517"/>
              <a:gd name="T59" fmla="*/ 436 h 517"/>
              <a:gd name="T60" fmla="*/ 76 w 517"/>
              <a:gd name="T61" fmla="*/ 436 h 517"/>
              <a:gd name="T62" fmla="*/ 117 w 517"/>
              <a:gd name="T63" fmla="*/ 436 h 517"/>
              <a:gd name="T64" fmla="*/ 162 w 517"/>
              <a:gd name="T65" fmla="*/ 399 h 517"/>
              <a:gd name="T66" fmla="*/ 224 w 517"/>
              <a:gd name="T67" fmla="*/ 426 h 517"/>
              <a:gd name="T68" fmla="*/ 224 w 517"/>
              <a:gd name="T69" fmla="*/ 485 h 517"/>
              <a:gd name="T70" fmla="*/ 255 w 517"/>
              <a:gd name="T71" fmla="*/ 516 h 517"/>
              <a:gd name="T72" fmla="*/ 255 w 517"/>
              <a:gd name="T73" fmla="*/ 516 h 517"/>
              <a:gd name="T74" fmla="*/ 285 w 517"/>
              <a:gd name="T75" fmla="*/ 485 h 517"/>
              <a:gd name="T76" fmla="*/ 289 w 517"/>
              <a:gd name="T77" fmla="*/ 426 h 517"/>
              <a:gd name="T78" fmla="*/ 354 w 517"/>
              <a:gd name="T79" fmla="*/ 399 h 517"/>
              <a:gd name="T80" fmla="*/ 395 w 517"/>
              <a:gd name="T81" fmla="*/ 443 h 517"/>
              <a:gd name="T82" fmla="*/ 437 w 517"/>
              <a:gd name="T83" fmla="*/ 443 h 517"/>
              <a:gd name="T84" fmla="*/ 437 w 517"/>
              <a:gd name="T85" fmla="*/ 443 h 517"/>
              <a:gd name="T86" fmla="*/ 440 w 517"/>
              <a:gd name="T87" fmla="*/ 399 h 517"/>
              <a:gd name="T88" fmla="*/ 399 w 517"/>
              <a:gd name="T89" fmla="*/ 357 h 517"/>
              <a:gd name="T90" fmla="*/ 426 w 517"/>
              <a:gd name="T91" fmla="*/ 292 h 517"/>
              <a:gd name="T92" fmla="*/ 485 w 517"/>
              <a:gd name="T93" fmla="*/ 292 h 517"/>
              <a:gd name="T94" fmla="*/ 516 w 517"/>
              <a:gd name="T95" fmla="*/ 261 h 517"/>
              <a:gd name="T96" fmla="*/ 516 w 517"/>
              <a:gd name="T97" fmla="*/ 261 h 517"/>
              <a:gd name="T98" fmla="*/ 485 w 517"/>
              <a:gd name="T99" fmla="*/ 23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485" y="230"/>
                </a:moveTo>
                <a:lnTo>
                  <a:pt x="485" y="230"/>
                </a:lnTo>
                <a:cubicBezTo>
                  <a:pt x="426" y="230"/>
                  <a:pt x="426" y="230"/>
                  <a:pt x="426" y="230"/>
                </a:cubicBezTo>
                <a:cubicBezTo>
                  <a:pt x="423" y="206"/>
                  <a:pt x="413" y="182"/>
                  <a:pt x="399" y="165"/>
                </a:cubicBezTo>
                <a:cubicBezTo>
                  <a:pt x="444" y="124"/>
                  <a:pt x="444" y="124"/>
                  <a:pt x="444" y="124"/>
                </a:cubicBezTo>
                <a:cubicBezTo>
                  <a:pt x="454" y="110"/>
                  <a:pt x="454" y="93"/>
                  <a:pt x="444" y="79"/>
                </a:cubicBezTo>
                <a:lnTo>
                  <a:pt x="444" y="79"/>
                </a:lnTo>
                <a:cubicBezTo>
                  <a:pt x="430" y="65"/>
                  <a:pt x="413" y="65"/>
                  <a:pt x="399" y="79"/>
                </a:cubicBezTo>
                <a:cubicBezTo>
                  <a:pt x="358" y="120"/>
                  <a:pt x="358" y="120"/>
                  <a:pt x="358" y="120"/>
                </a:cubicBezTo>
                <a:cubicBezTo>
                  <a:pt x="337" y="106"/>
                  <a:pt x="316" y="96"/>
                  <a:pt x="292" y="93"/>
                </a:cubicBezTo>
                <a:cubicBezTo>
                  <a:pt x="292" y="34"/>
                  <a:pt x="292" y="34"/>
                  <a:pt x="292" y="34"/>
                </a:cubicBezTo>
                <a:cubicBezTo>
                  <a:pt x="292" y="17"/>
                  <a:pt x="279" y="0"/>
                  <a:pt x="261" y="0"/>
                </a:cubicBezTo>
                <a:lnTo>
                  <a:pt x="261" y="0"/>
                </a:lnTo>
                <a:cubicBezTo>
                  <a:pt x="244" y="0"/>
                  <a:pt x="230" y="14"/>
                  <a:pt x="230" y="31"/>
                </a:cubicBezTo>
                <a:cubicBezTo>
                  <a:pt x="230" y="89"/>
                  <a:pt x="230" y="89"/>
                  <a:pt x="230" y="89"/>
                </a:cubicBezTo>
                <a:cubicBezTo>
                  <a:pt x="206" y="96"/>
                  <a:pt x="182" y="103"/>
                  <a:pt x="165" y="117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10" y="62"/>
                  <a:pt x="93" y="62"/>
                  <a:pt x="79" y="75"/>
                </a:cubicBezTo>
                <a:lnTo>
                  <a:pt x="79" y="75"/>
                </a:lnTo>
                <a:cubicBezTo>
                  <a:pt x="65" y="86"/>
                  <a:pt x="65" y="106"/>
                  <a:pt x="79" y="117"/>
                </a:cubicBezTo>
                <a:cubicBezTo>
                  <a:pt x="120" y="161"/>
                  <a:pt x="120" y="161"/>
                  <a:pt x="120" y="161"/>
                </a:cubicBezTo>
                <a:cubicBezTo>
                  <a:pt x="107" y="179"/>
                  <a:pt x="96" y="199"/>
                  <a:pt x="93" y="223"/>
                </a:cubicBezTo>
                <a:cubicBezTo>
                  <a:pt x="34" y="223"/>
                  <a:pt x="34" y="223"/>
                  <a:pt x="34" y="223"/>
                </a:cubicBezTo>
                <a:cubicBezTo>
                  <a:pt x="17" y="223"/>
                  <a:pt x="0" y="237"/>
                  <a:pt x="0" y="254"/>
                </a:cubicBezTo>
                <a:lnTo>
                  <a:pt x="0" y="254"/>
                </a:lnTo>
                <a:cubicBezTo>
                  <a:pt x="0" y="271"/>
                  <a:pt x="14" y="285"/>
                  <a:pt x="31" y="285"/>
                </a:cubicBezTo>
                <a:cubicBezTo>
                  <a:pt x="90" y="289"/>
                  <a:pt x="90" y="289"/>
                  <a:pt x="90" y="289"/>
                </a:cubicBezTo>
                <a:cubicBezTo>
                  <a:pt x="96" y="313"/>
                  <a:pt x="103" y="333"/>
                  <a:pt x="117" y="354"/>
                </a:cubicBezTo>
                <a:cubicBezTo>
                  <a:pt x="76" y="395"/>
                  <a:pt x="76" y="395"/>
                  <a:pt x="76" y="395"/>
                </a:cubicBezTo>
                <a:cubicBezTo>
                  <a:pt x="62" y="406"/>
                  <a:pt x="62" y="426"/>
                  <a:pt x="76" y="436"/>
                </a:cubicBezTo>
                <a:lnTo>
                  <a:pt x="76" y="436"/>
                </a:lnTo>
                <a:cubicBezTo>
                  <a:pt x="86" y="450"/>
                  <a:pt x="107" y="450"/>
                  <a:pt x="117" y="436"/>
                </a:cubicBezTo>
                <a:cubicBezTo>
                  <a:pt x="162" y="399"/>
                  <a:pt x="162" y="399"/>
                  <a:pt x="162" y="399"/>
                </a:cubicBezTo>
                <a:cubicBezTo>
                  <a:pt x="179" y="412"/>
                  <a:pt x="203" y="419"/>
                  <a:pt x="224" y="426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5" y="502"/>
                  <a:pt x="285" y="485"/>
                </a:cubicBezTo>
                <a:cubicBezTo>
                  <a:pt x="289" y="426"/>
                  <a:pt x="289" y="426"/>
                  <a:pt x="289" y="426"/>
                </a:cubicBezTo>
                <a:cubicBezTo>
                  <a:pt x="313" y="423"/>
                  <a:pt x="334" y="412"/>
                  <a:pt x="354" y="399"/>
                </a:cubicBezTo>
                <a:cubicBezTo>
                  <a:pt x="395" y="443"/>
                  <a:pt x="395" y="443"/>
                  <a:pt x="395" y="443"/>
                </a:cubicBezTo>
                <a:cubicBezTo>
                  <a:pt x="406" y="454"/>
                  <a:pt x="426" y="454"/>
                  <a:pt x="437" y="443"/>
                </a:cubicBezTo>
                <a:lnTo>
                  <a:pt x="437" y="443"/>
                </a:lnTo>
                <a:cubicBezTo>
                  <a:pt x="450" y="430"/>
                  <a:pt x="450" y="412"/>
                  <a:pt x="440" y="399"/>
                </a:cubicBezTo>
                <a:cubicBezTo>
                  <a:pt x="399" y="357"/>
                  <a:pt x="399" y="357"/>
                  <a:pt x="399" y="357"/>
                </a:cubicBezTo>
                <a:cubicBezTo>
                  <a:pt x="413" y="337"/>
                  <a:pt x="420" y="316"/>
                  <a:pt x="426" y="292"/>
                </a:cubicBezTo>
                <a:cubicBezTo>
                  <a:pt x="485" y="292"/>
                  <a:pt x="485" y="292"/>
                  <a:pt x="485" y="292"/>
                </a:cubicBezTo>
                <a:cubicBezTo>
                  <a:pt x="502" y="292"/>
                  <a:pt x="516" y="278"/>
                  <a:pt x="516" y="261"/>
                </a:cubicBezTo>
                <a:lnTo>
                  <a:pt x="516" y="261"/>
                </a:lnTo>
                <a:cubicBezTo>
                  <a:pt x="516" y="244"/>
                  <a:pt x="502" y="230"/>
                  <a:pt x="485" y="230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06EE4B75-D4E7-2B49-9B28-3F72185B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0994" y="1222605"/>
            <a:ext cx="3983984" cy="3983984"/>
          </a:xfrm>
          <a:custGeom>
            <a:avLst/>
            <a:gdLst>
              <a:gd name="T0" fmla="*/ 48 w 795"/>
              <a:gd name="T1" fmla="*/ 440 h 794"/>
              <a:gd name="T2" fmla="*/ 48 w 795"/>
              <a:gd name="T3" fmla="*/ 440 h 794"/>
              <a:gd name="T4" fmla="*/ 138 w 795"/>
              <a:gd name="T5" fmla="*/ 440 h 794"/>
              <a:gd name="T6" fmla="*/ 179 w 795"/>
              <a:gd name="T7" fmla="*/ 543 h 794"/>
              <a:gd name="T8" fmla="*/ 114 w 795"/>
              <a:gd name="T9" fmla="*/ 605 h 794"/>
              <a:gd name="T10" fmla="*/ 114 w 795"/>
              <a:gd name="T11" fmla="*/ 673 h 794"/>
              <a:gd name="T12" fmla="*/ 114 w 795"/>
              <a:gd name="T13" fmla="*/ 673 h 794"/>
              <a:gd name="T14" fmla="*/ 182 w 795"/>
              <a:gd name="T15" fmla="*/ 673 h 794"/>
              <a:gd name="T16" fmla="*/ 244 w 795"/>
              <a:gd name="T17" fmla="*/ 611 h 794"/>
              <a:gd name="T18" fmla="*/ 344 w 795"/>
              <a:gd name="T19" fmla="*/ 652 h 794"/>
              <a:gd name="T20" fmla="*/ 344 w 795"/>
              <a:gd name="T21" fmla="*/ 745 h 794"/>
              <a:gd name="T22" fmla="*/ 392 w 795"/>
              <a:gd name="T23" fmla="*/ 793 h 794"/>
              <a:gd name="T24" fmla="*/ 392 w 795"/>
              <a:gd name="T25" fmla="*/ 793 h 794"/>
              <a:gd name="T26" fmla="*/ 440 w 795"/>
              <a:gd name="T27" fmla="*/ 745 h 794"/>
              <a:gd name="T28" fmla="*/ 440 w 795"/>
              <a:gd name="T29" fmla="*/ 656 h 794"/>
              <a:gd name="T30" fmla="*/ 543 w 795"/>
              <a:gd name="T31" fmla="*/ 615 h 794"/>
              <a:gd name="T32" fmla="*/ 605 w 795"/>
              <a:gd name="T33" fmla="*/ 680 h 794"/>
              <a:gd name="T34" fmla="*/ 674 w 795"/>
              <a:gd name="T35" fmla="*/ 680 h 794"/>
              <a:gd name="T36" fmla="*/ 674 w 795"/>
              <a:gd name="T37" fmla="*/ 680 h 794"/>
              <a:gd name="T38" fmla="*/ 674 w 795"/>
              <a:gd name="T39" fmla="*/ 611 h 794"/>
              <a:gd name="T40" fmla="*/ 612 w 795"/>
              <a:gd name="T41" fmla="*/ 550 h 794"/>
              <a:gd name="T42" fmla="*/ 653 w 795"/>
              <a:gd name="T43" fmla="*/ 451 h 794"/>
              <a:gd name="T44" fmla="*/ 743 w 795"/>
              <a:gd name="T45" fmla="*/ 451 h 794"/>
              <a:gd name="T46" fmla="*/ 794 w 795"/>
              <a:gd name="T47" fmla="*/ 402 h 794"/>
              <a:gd name="T48" fmla="*/ 794 w 795"/>
              <a:gd name="T49" fmla="*/ 402 h 794"/>
              <a:gd name="T50" fmla="*/ 746 w 795"/>
              <a:gd name="T51" fmla="*/ 354 h 794"/>
              <a:gd name="T52" fmla="*/ 657 w 795"/>
              <a:gd name="T53" fmla="*/ 354 h 794"/>
              <a:gd name="T54" fmla="*/ 616 w 795"/>
              <a:gd name="T55" fmla="*/ 251 h 794"/>
              <a:gd name="T56" fmla="*/ 681 w 795"/>
              <a:gd name="T57" fmla="*/ 189 h 794"/>
              <a:gd name="T58" fmla="*/ 681 w 795"/>
              <a:gd name="T59" fmla="*/ 121 h 794"/>
              <a:gd name="T60" fmla="*/ 681 w 795"/>
              <a:gd name="T61" fmla="*/ 121 h 794"/>
              <a:gd name="T62" fmla="*/ 612 w 795"/>
              <a:gd name="T63" fmla="*/ 121 h 794"/>
              <a:gd name="T64" fmla="*/ 550 w 795"/>
              <a:gd name="T65" fmla="*/ 182 h 794"/>
              <a:gd name="T66" fmla="*/ 447 w 795"/>
              <a:gd name="T67" fmla="*/ 141 h 794"/>
              <a:gd name="T68" fmla="*/ 451 w 795"/>
              <a:gd name="T69" fmla="*/ 52 h 794"/>
              <a:gd name="T70" fmla="*/ 402 w 795"/>
              <a:gd name="T71" fmla="*/ 0 h 794"/>
              <a:gd name="T72" fmla="*/ 402 w 795"/>
              <a:gd name="T73" fmla="*/ 0 h 794"/>
              <a:gd name="T74" fmla="*/ 354 w 795"/>
              <a:gd name="T75" fmla="*/ 48 h 794"/>
              <a:gd name="T76" fmla="*/ 354 w 795"/>
              <a:gd name="T77" fmla="*/ 138 h 794"/>
              <a:gd name="T78" fmla="*/ 251 w 795"/>
              <a:gd name="T79" fmla="*/ 179 h 794"/>
              <a:gd name="T80" fmla="*/ 189 w 795"/>
              <a:gd name="T81" fmla="*/ 114 h 794"/>
              <a:gd name="T82" fmla="*/ 120 w 795"/>
              <a:gd name="T83" fmla="*/ 114 h 794"/>
              <a:gd name="T84" fmla="*/ 120 w 795"/>
              <a:gd name="T85" fmla="*/ 114 h 794"/>
              <a:gd name="T86" fmla="*/ 120 w 795"/>
              <a:gd name="T87" fmla="*/ 182 h 794"/>
              <a:gd name="T88" fmla="*/ 182 w 795"/>
              <a:gd name="T89" fmla="*/ 248 h 794"/>
              <a:gd name="T90" fmla="*/ 141 w 795"/>
              <a:gd name="T91" fmla="*/ 347 h 794"/>
              <a:gd name="T92" fmla="*/ 48 w 795"/>
              <a:gd name="T93" fmla="*/ 344 h 794"/>
              <a:gd name="T94" fmla="*/ 0 w 795"/>
              <a:gd name="T95" fmla="*/ 392 h 794"/>
              <a:gd name="T96" fmla="*/ 0 w 795"/>
              <a:gd name="T97" fmla="*/ 392 h 794"/>
              <a:gd name="T98" fmla="*/ 48 w 795"/>
              <a:gd name="T99" fmla="*/ 4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4">
                <a:moveTo>
                  <a:pt x="48" y="440"/>
                </a:moveTo>
                <a:lnTo>
                  <a:pt x="48" y="440"/>
                </a:lnTo>
                <a:cubicBezTo>
                  <a:pt x="138" y="440"/>
                  <a:pt x="138" y="440"/>
                  <a:pt x="138" y="440"/>
                </a:cubicBezTo>
                <a:cubicBezTo>
                  <a:pt x="144" y="478"/>
                  <a:pt x="158" y="512"/>
                  <a:pt x="179" y="543"/>
                </a:cubicBezTo>
                <a:cubicBezTo>
                  <a:pt x="114" y="605"/>
                  <a:pt x="114" y="605"/>
                  <a:pt x="114" y="605"/>
                </a:cubicBezTo>
                <a:cubicBezTo>
                  <a:pt x="96" y="625"/>
                  <a:pt x="96" y="652"/>
                  <a:pt x="114" y="673"/>
                </a:cubicBezTo>
                <a:lnTo>
                  <a:pt x="114" y="673"/>
                </a:lnTo>
                <a:cubicBezTo>
                  <a:pt x="131" y="690"/>
                  <a:pt x="162" y="690"/>
                  <a:pt x="182" y="673"/>
                </a:cubicBezTo>
                <a:cubicBezTo>
                  <a:pt x="244" y="611"/>
                  <a:pt x="244" y="611"/>
                  <a:pt x="244" y="611"/>
                </a:cubicBezTo>
                <a:cubicBezTo>
                  <a:pt x="275" y="632"/>
                  <a:pt x="309" y="646"/>
                  <a:pt x="344" y="652"/>
                </a:cubicBezTo>
                <a:cubicBezTo>
                  <a:pt x="344" y="745"/>
                  <a:pt x="344" y="745"/>
                  <a:pt x="344" y="745"/>
                </a:cubicBezTo>
                <a:cubicBezTo>
                  <a:pt x="344" y="769"/>
                  <a:pt x="364" y="793"/>
                  <a:pt x="392" y="793"/>
                </a:cubicBezTo>
                <a:lnTo>
                  <a:pt x="392" y="793"/>
                </a:lnTo>
                <a:cubicBezTo>
                  <a:pt x="419" y="793"/>
                  <a:pt x="440" y="773"/>
                  <a:pt x="440" y="745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78" y="649"/>
                  <a:pt x="512" y="635"/>
                  <a:pt x="543" y="615"/>
                </a:cubicBezTo>
                <a:cubicBezTo>
                  <a:pt x="605" y="680"/>
                  <a:pt x="605" y="680"/>
                  <a:pt x="605" y="680"/>
                </a:cubicBezTo>
                <a:cubicBezTo>
                  <a:pt x="622" y="697"/>
                  <a:pt x="653" y="701"/>
                  <a:pt x="674" y="680"/>
                </a:cubicBezTo>
                <a:lnTo>
                  <a:pt x="674" y="680"/>
                </a:lnTo>
                <a:cubicBezTo>
                  <a:pt x="691" y="663"/>
                  <a:pt x="691" y="632"/>
                  <a:pt x="674" y="611"/>
                </a:cubicBezTo>
                <a:cubicBezTo>
                  <a:pt x="612" y="550"/>
                  <a:pt x="612" y="550"/>
                  <a:pt x="612" y="550"/>
                </a:cubicBezTo>
                <a:cubicBezTo>
                  <a:pt x="633" y="519"/>
                  <a:pt x="646" y="485"/>
                  <a:pt x="653" y="451"/>
                </a:cubicBezTo>
                <a:cubicBezTo>
                  <a:pt x="743" y="451"/>
                  <a:pt x="743" y="451"/>
                  <a:pt x="743" y="451"/>
                </a:cubicBezTo>
                <a:cubicBezTo>
                  <a:pt x="770" y="451"/>
                  <a:pt x="794" y="430"/>
                  <a:pt x="794" y="402"/>
                </a:cubicBezTo>
                <a:lnTo>
                  <a:pt x="794" y="402"/>
                </a:lnTo>
                <a:cubicBezTo>
                  <a:pt x="794" y="375"/>
                  <a:pt x="770" y="354"/>
                  <a:pt x="746" y="354"/>
                </a:cubicBezTo>
                <a:cubicBezTo>
                  <a:pt x="657" y="354"/>
                  <a:pt x="657" y="354"/>
                  <a:pt x="657" y="354"/>
                </a:cubicBezTo>
                <a:cubicBezTo>
                  <a:pt x="650" y="316"/>
                  <a:pt x="636" y="282"/>
                  <a:pt x="616" y="251"/>
                </a:cubicBezTo>
                <a:cubicBezTo>
                  <a:pt x="681" y="189"/>
                  <a:pt x="681" y="189"/>
                  <a:pt x="681" y="189"/>
                </a:cubicBezTo>
                <a:cubicBezTo>
                  <a:pt x="698" y="172"/>
                  <a:pt x="698" y="141"/>
                  <a:pt x="681" y="121"/>
                </a:cubicBezTo>
                <a:lnTo>
                  <a:pt x="681" y="121"/>
                </a:lnTo>
                <a:cubicBezTo>
                  <a:pt x="664" y="103"/>
                  <a:pt x="633" y="103"/>
                  <a:pt x="612" y="121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8"/>
                  <a:pt x="447" y="141"/>
                </a:cubicBezTo>
                <a:cubicBezTo>
                  <a:pt x="451" y="52"/>
                  <a:pt x="451" y="52"/>
                  <a:pt x="451" y="52"/>
                </a:cubicBezTo>
                <a:cubicBezTo>
                  <a:pt x="451" y="24"/>
                  <a:pt x="430" y="4"/>
                  <a:pt x="402" y="0"/>
                </a:cubicBezTo>
                <a:lnTo>
                  <a:pt x="402" y="0"/>
                </a:lnTo>
                <a:cubicBezTo>
                  <a:pt x="375" y="0"/>
                  <a:pt x="354" y="24"/>
                  <a:pt x="354" y="48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5"/>
                  <a:pt x="282" y="158"/>
                  <a:pt x="251" y="179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6"/>
                  <a:pt x="141" y="96"/>
                  <a:pt x="120" y="114"/>
                </a:cubicBezTo>
                <a:lnTo>
                  <a:pt x="120" y="114"/>
                </a:lnTo>
                <a:cubicBezTo>
                  <a:pt x="103" y="134"/>
                  <a:pt x="103" y="162"/>
                  <a:pt x="120" y="182"/>
                </a:cubicBezTo>
                <a:cubicBezTo>
                  <a:pt x="182" y="248"/>
                  <a:pt x="182" y="248"/>
                  <a:pt x="182" y="248"/>
                </a:cubicBezTo>
                <a:cubicBezTo>
                  <a:pt x="162" y="275"/>
                  <a:pt x="148" y="310"/>
                  <a:pt x="141" y="347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24" y="344"/>
                  <a:pt x="0" y="365"/>
                  <a:pt x="0" y="392"/>
                </a:cubicBezTo>
                <a:lnTo>
                  <a:pt x="0" y="392"/>
                </a:lnTo>
                <a:cubicBezTo>
                  <a:pt x="0" y="420"/>
                  <a:pt x="24" y="440"/>
                  <a:pt x="48" y="440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E8799BF-EC7B-F74D-9D47-14F0919C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9408" y="6304664"/>
            <a:ext cx="3209326" cy="3209326"/>
          </a:xfrm>
          <a:custGeom>
            <a:avLst/>
            <a:gdLst>
              <a:gd name="T0" fmla="*/ 38 w 640"/>
              <a:gd name="T1" fmla="*/ 354 h 641"/>
              <a:gd name="T2" fmla="*/ 38 w 640"/>
              <a:gd name="T3" fmla="*/ 354 h 641"/>
              <a:gd name="T4" fmla="*/ 110 w 640"/>
              <a:gd name="T5" fmla="*/ 354 h 641"/>
              <a:gd name="T6" fmla="*/ 144 w 640"/>
              <a:gd name="T7" fmla="*/ 437 h 641"/>
              <a:gd name="T8" fmla="*/ 93 w 640"/>
              <a:gd name="T9" fmla="*/ 488 h 641"/>
              <a:gd name="T10" fmla="*/ 89 w 640"/>
              <a:gd name="T11" fmla="*/ 543 h 641"/>
              <a:gd name="T12" fmla="*/ 93 w 640"/>
              <a:gd name="T13" fmla="*/ 543 h 641"/>
              <a:gd name="T14" fmla="*/ 144 w 640"/>
              <a:gd name="T15" fmla="*/ 543 h 641"/>
              <a:gd name="T16" fmla="*/ 196 w 640"/>
              <a:gd name="T17" fmla="*/ 492 h 641"/>
              <a:gd name="T18" fmla="*/ 279 w 640"/>
              <a:gd name="T19" fmla="*/ 526 h 641"/>
              <a:gd name="T20" fmla="*/ 279 w 640"/>
              <a:gd name="T21" fmla="*/ 598 h 641"/>
              <a:gd name="T22" fmla="*/ 316 w 640"/>
              <a:gd name="T23" fmla="*/ 640 h 641"/>
              <a:gd name="T24" fmla="*/ 316 w 640"/>
              <a:gd name="T25" fmla="*/ 640 h 641"/>
              <a:gd name="T26" fmla="*/ 354 w 640"/>
              <a:gd name="T27" fmla="*/ 602 h 641"/>
              <a:gd name="T28" fmla="*/ 354 w 640"/>
              <a:gd name="T29" fmla="*/ 530 h 641"/>
              <a:gd name="T30" fmla="*/ 437 w 640"/>
              <a:gd name="T31" fmla="*/ 495 h 641"/>
              <a:gd name="T32" fmla="*/ 488 w 640"/>
              <a:gd name="T33" fmla="*/ 547 h 641"/>
              <a:gd name="T34" fmla="*/ 543 w 640"/>
              <a:gd name="T35" fmla="*/ 550 h 641"/>
              <a:gd name="T36" fmla="*/ 543 w 640"/>
              <a:gd name="T37" fmla="*/ 547 h 641"/>
              <a:gd name="T38" fmla="*/ 543 w 640"/>
              <a:gd name="T39" fmla="*/ 495 h 641"/>
              <a:gd name="T40" fmla="*/ 492 w 640"/>
              <a:gd name="T41" fmla="*/ 440 h 641"/>
              <a:gd name="T42" fmla="*/ 526 w 640"/>
              <a:gd name="T43" fmla="*/ 361 h 641"/>
              <a:gd name="T44" fmla="*/ 602 w 640"/>
              <a:gd name="T45" fmla="*/ 361 h 641"/>
              <a:gd name="T46" fmla="*/ 639 w 640"/>
              <a:gd name="T47" fmla="*/ 323 h 641"/>
              <a:gd name="T48" fmla="*/ 639 w 640"/>
              <a:gd name="T49" fmla="*/ 323 h 641"/>
              <a:gd name="T50" fmla="*/ 602 w 640"/>
              <a:gd name="T51" fmla="*/ 286 h 641"/>
              <a:gd name="T52" fmla="*/ 529 w 640"/>
              <a:gd name="T53" fmla="*/ 286 h 641"/>
              <a:gd name="T54" fmla="*/ 495 w 640"/>
              <a:gd name="T55" fmla="*/ 203 h 641"/>
              <a:gd name="T56" fmla="*/ 547 w 640"/>
              <a:gd name="T57" fmla="*/ 152 h 641"/>
              <a:gd name="T58" fmla="*/ 550 w 640"/>
              <a:gd name="T59" fmla="*/ 96 h 641"/>
              <a:gd name="T60" fmla="*/ 550 w 640"/>
              <a:gd name="T61" fmla="*/ 96 h 641"/>
              <a:gd name="T62" fmla="*/ 495 w 640"/>
              <a:gd name="T63" fmla="*/ 96 h 641"/>
              <a:gd name="T64" fmla="*/ 444 w 640"/>
              <a:gd name="T65" fmla="*/ 148 h 641"/>
              <a:gd name="T66" fmla="*/ 361 w 640"/>
              <a:gd name="T67" fmla="*/ 114 h 641"/>
              <a:gd name="T68" fmla="*/ 361 w 640"/>
              <a:gd name="T69" fmla="*/ 38 h 641"/>
              <a:gd name="T70" fmla="*/ 323 w 640"/>
              <a:gd name="T71" fmla="*/ 0 h 641"/>
              <a:gd name="T72" fmla="*/ 323 w 640"/>
              <a:gd name="T73" fmla="*/ 0 h 641"/>
              <a:gd name="T74" fmla="*/ 285 w 640"/>
              <a:gd name="T75" fmla="*/ 38 h 641"/>
              <a:gd name="T76" fmla="*/ 285 w 640"/>
              <a:gd name="T77" fmla="*/ 110 h 641"/>
              <a:gd name="T78" fmla="*/ 203 w 640"/>
              <a:gd name="T79" fmla="*/ 145 h 641"/>
              <a:gd name="T80" fmla="*/ 151 w 640"/>
              <a:gd name="T81" fmla="*/ 90 h 641"/>
              <a:gd name="T82" fmla="*/ 96 w 640"/>
              <a:gd name="T83" fmla="*/ 90 h 641"/>
              <a:gd name="T84" fmla="*/ 96 w 640"/>
              <a:gd name="T85" fmla="*/ 90 h 641"/>
              <a:gd name="T86" fmla="*/ 96 w 640"/>
              <a:gd name="T87" fmla="*/ 145 h 641"/>
              <a:gd name="T88" fmla="*/ 148 w 640"/>
              <a:gd name="T89" fmla="*/ 196 h 641"/>
              <a:gd name="T90" fmla="*/ 114 w 640"/>
              <a:gd name="T91" fmla="*/ 279 h 641"/>
              <a:gd name="T92" fmla="*/ 41 w 640"/>
              <a:gd name="T93" fmla="*/ 279 h 641"/>
              <a:gd name="T94" fmla="*/ 0 w 640"/>
              <a:gd name="T95" fmla="*/ 317 h 641"/>
              <a:gd name="T96" fmla="*/ 0 w 640"/>
              <a:gd name="T97" fmla="*/ 317 h 641"/>
              <a:gd name="T98" fmla="*/ 38 w 640"/>
              <a:gd name="T99" fmla="*/ 354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41">
                <a:moveTo>
                  <a:pt x="38" y="354"/>
                </a:moveTo>
                <a:lnTo>
                  <a:pt x="38" y="354"/>
                </a:lnTo>
                <a:cubicBezTo>
                  <a:pt x="110" y="354"/>
                  <a:pt x="110" y="354"/>
                  <a:pt x="110" y="354"/>
                </a:cubicBezTo>
                <a:cubicBezTo>
                  <a:pt x="117" y="385"/>
                  <a:pt x="127" y="413"/>
                  <a:pt x="144" y="437"/>
                </a:cubicBezTo>
                <a:cubicBezTo>
                  <a:pt x="93" y="488"/>
                  <a:pt x="93" y="488"/>
                  <a:pt x="93" y="488"/>
                </a:cubicBezTo>
                <a:cubicBezTo>
                  <a:pt x="76" y="502"/>
                  <a:pt x="76" y="526"/>
                  <a:pt x="89" y="543"/>
                </a:cubicBezTo>
                <a:cubicBezTo>
                  <a:pt x="89" y="543"/>
                  <a:pt x="89" y="543"/>
                  <a:pt x="93" y="543"/>
                </a:cubicBezTo>
                <a:cubicBezTo>
                  <a:pt x="107" y="557"/>
                  <a:pt x="131" y="557"/>
                  <a:pt x="144" y="543"/>
                </a:cubicBezTo>
                <a:cubicBezTo>
                  <a:pt x="196" y="492"/>
                  <a:pt x="196" y="492"/>
                  <a:pt x="196" y="492"/>
                </a:cubicBezTo>
                <a:cubicBezTo>
                  <a:pt x="220" y="509"/>
                  <a:pt x="248" y="523"/>
                  <a:pt x="279" y="526"/>
                </a:cubicBezTo>
                <a:cubicBezTo>
                  <a:pt x="279" y="598"/>
                  <a:pt x="279" y="598"/>
                  <a:pt x="279" y="598"/>
                </a:cubicBezTo>
                <a:cubicBezTo>
                  <a:pt x="279" y="623"/>
                  <a:pt x="296" y="640"/>
                  <a:pt x="316" y="640"/>
                </a:cubicBezTo>
                <a:lnTo>
                  <a:pt x="316" y="640"/>
                </a:lnTo>
                <a:cubicBezTo>
                  <a:pt x="337" y="640"/>
                  <a:pt x="354" y="623"/>
                  <a:pt x="354" y="602"/>
                </a:cubicBezTo>
                <a:cubicBezTo>
                  <a:pt x="354" y="530"/>
                  <a:pt x="354" y="530"/>
                  <a:pt x="354" y="530"/>
                </a:cubicBezTo>
                <a:cubicBezTo>
                  <a:pt x="385" y="523"/>
                  <a:pt x="413" y="513"/>
                  <a:pt x="437" y="495"/>
                </a:cubicBezTo>
                <a:cubicBezTo>
                  <a:pt x="488" y="547"/>
                  <a:pt x="488" y="547"/>
                  <a:pt x="488" y="547"/>
                </a:cubicBezTo>
                <a:cubicBezTo>
                  <a:pt x="502" y="564"/>
                  <a:pt x="526" y="564"/>
                  <a:pt x="543" y="550"/>
                </a:cubicBezTo>
                <a:lnTo>
                  <a:pt x="543" y="547"/>
                </a:lnTo>
                <a:cubicBezTo>
                  <a:pt x="557" y="533"/>
                  <a:pt x="557" y="509"/>
                  <a:pt x="543" y="495"/>
                </a:cubicBezTo>
                <a:cubicBezTo>
                  <a:pt x="492" y="440"/>
                  <a:pt x="492" y="440"/>
                  <a:pt x="492" y="440"/>
                </a:cubicBezTo>
                <a:cubicBezTo>
                  <a:pt x="509" y="420"/>
                  <a:pt x="523" y="392"/>
                  <a:pt x="526" y="361"/>
                </a:cubicBezTo>
                <a:cubicBezTo>
                  <a:pt x="602" y="361"/>
                  <a:pt x="602" y="361"/>
                  <a:pt x="602" y="361"/>
                </a:cubicBezTo>
                <a:cubicBezTo>
                  <a:pt x="622" y="361"/>
                  <a:pt x="639" y="344"/>
                  <a:pt x="639" y="323"/>
                </a:cubicBezTo>
                <a:lnTo>
                  <a:pt x="639" y="323"/>
                </a:lnTo>
                <a:cubicBezTo>
                  <a:pt x="639" y="303"/>
                  <a:pt x="622" y="286"/>
                  <a:pt x="602" y="286"/>
                </a:cubicBezTo>
                <a:cubicBezTo>
                  <a:pt x="529" y="286"/>
                  <a:pt x="529" y="286"/>
                  <a:pt x="529" y="286"/>
                </a:cubicBezTo>
                <a:cubicBezTo>
                  <a:pt x="523" y="255"/>
                  <a:pt x="512" y="227"/>
                  <a:pt x="495" y="203"/>
                </a:cubicBezTo>
                <a:cubicBezTo>
                  <a:pt x="547" y="152"/>
                  <a:pt x="547" y="152"/>
                  <a:pt x="547" y="152"/>
                </a:cubicBezTo>
                <a:cubicBezTo>
                  <a:pt x="564" y="138"/>
                  <a:pt x="564" y="114"/>
                  <a:pt x="550" y="96"/>
                </a:cubicBezTo>
                <a:lnTo>
                  <a:pt x="550" y="96"/>
                </a:lnTo>
                <a:cubicBezTo>
                  <a:pt x="533" y="83"/>
                  <a:pt x="509" y="83"/>
                  <a:pt x="495" y="96"/>
                </a:cubicBezTo>
                <a:cubicBezTo>
                  <a:pt x="444" y="148"/>
                  <a:pt x="444" y="148"/>
                  <a:pt x="444" y="148"/>
                </a:cubicBezTo>
                <a:cubicBezTo>
                  <a:pt x="419" y="131"/>
                  <a:pt x="392" y="117"/>
                  <a:pt x="361" y="114"/>
                </a:cubicBezTo>
                <a:cubicBezTo>
                  <a:pt x="361" y="38"/>
                  <a:pt x="361" y="38"/>
                  <a:pt x="361" y="38"/>
                </a:cubicBezTo>
                <a:cubicBezTo>
                  <a:pt x="364" y="18"/>
                  <a:pt x="347" y="0"/>
                  <a:pt x="323" y="0"/>
                </a:cubicBezTo>
                <a:lnTo>
                  <a:pt x="323" y="0"/>
                </a:lnTo>
                <a:cubicBezTo>
                  <a:pt x="303" y="0"/>
                  <a:pt x="285" y="18"/>
                  <a:pt x="285" y="38"/>
                </a:cubicBezTo>
                <a:cubicBezTo>
                  <a:pt x="285" y="110"/>
                  <a:pt x="285" y="110"/>
                  <a:pt x="285" y="110"/>
                </a:cubicBezTo>
                <a:cubicBezTo>
                  <a:pt x="254" y="117"/>
                  <a:pt x="227" y="128"/>
                  <a:pt x="203" y="145"/>
                </a:cubicBezTo>
                <a:cubicBezTo>
                  <a:pt x="151" y="90"/>
                  <a:pt x="151" y="90"/>
                  <a:pt x="151" y="90"/>
                </a:cubicBezTo>
                <a:cubicBezTo>
                  <a:pt x="138" y="76"/>
                  <a:pt x="114" y="76"/>
                  <a:pt x="96" y="90"/>
                </a:cubicBezTo>
                <a:lnTo>
                  <a:pt x="96" y="90"/>
                </a:lnTo>
                <a:cubicBezTo>
                  <a:pt x="83" y="107"/>
                  <a:pt x="83" y="131"/>
                  <a:pt x="96" y="145"/>
                </a:cubicBezTo>
                <a:cubicBezTo>
                  <a:pt x="148" y="196"/>
                  <a:pt x="148" y="196"/>
                  <a:pt x="148" y="196"/>
                </a:cubicBezTo>
                <a:cubicBezTo>
                  <a:pt x="131" y="220"/>
                  <a:pt x="117" y="248"/>
                  <a:pt x="114" y="279"/>
                </a:cubicBezTo>
                <a:cubicBezTo>
                  <a:pt x="41" y="279"/>
                  <a:pt x="41" y="279"/>
                  <a:pt x="41" y="279"/>
                </a:cubicBezTo>
                <a:cubicBezTo>
                  <a:pt x="17" y="275"/>
                  <a:pt x="0" y="293"/>
                  <a:pt x="0" y="317"/>
                </a:cubicBezTo>
                <a:lnTo>
                  <a:pt x="0" y="317"/>
                </a:lnTo>
                <a:cubicBezTo>
                  <a:pt x="0" y="337"/>
                  <a:pt x="17" y="354"/>
                  <a:pt x="38" y="354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740685C-F392-B346-AED4-4F253A4DD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7941" y="11926502"/>
            <a:ext cx="2589582" cy="2589596"/>
          </a:xfrm>
          <a:custGeom>
            <a:avLst/>
            <a:gdLst>
              <a:gd name="T0" fmla="*/ 31 w 517"/>
              <a:gd name="T1" fmla="*/ 286 h 517"/>
              <a:gd name="T2" fmla="*/ 31 w 517"/>
              <a:gd name="T3" fmla="*/ 286 h 517"/>
              <a:gd name="T4" fmla="*/ 90 w 517"/>
              <a:gd name="T5" fmla="*/ 289 h 517"/>
              <a:gd name="T6" fmla="*/ 117 w 517"/>
              <a:gd name="T7" fmla="*/ 355 h 517"/>
              <a:gd name="T8" fmla="*/ 72 w 517"/>
              <a:gd name="T9" fmla="*/ 396 h 517"/>
              <a:gd name="T10" fmla="*/ 72 w 517"/>
              <a:gd name="T11" fmla="*/ 437 h 517"/>
              <a:gd name="T12" fmla="*/ 72 w 517"/>
              <a:gd name="T13" fmla="*/ 441 h 517"/>
              <a:gd name="T14" fmla="*/ 117 w 517"/>
              <a:gd name="T15" fmla="*/ 441 h 517"/>
              <a:gd name="T16" fmla="*/ 158 w 517"/>
              <a:gd name="T17" fmla="*/ 399 h 517"/>
              <a:gd name="T18" fmla="*/ 224 w 517"/>
              <a:gd name="T19" fmla="*/ 427 h 517"/>
              <a:gd name="T20" fmla="*/ 224 w 517"/>
              <a:gd name="T21" fmla="*/ 485 h 517"/>
              <a:gd name="T22" fmla="*/ 255 w 517"/>
              <a:gd name="T23" fmla="*/ 516 h 517"/>
              <a:gd name="T24" fmla="*/ 255 w 517"/>
              <a:gd name="T25" fmla="*/ 516 h 517"/>
              <a:gd name="T26" fmla="*/ 286 w 517"/>
              <a:gd name="T27" fmla="*/ 485 h 517"/>
              <a:gd name="T28" fmla="*/ 286 w 517"/>
              <a:gd name="T29" fmla="*/ 427 h 517"/>
              <a:gd name="T30" fmla="*/ 351 w 517"/>
              <a:gd name="T31" fmla="*/ 403 h 517"/>
              <a:gd name="T32" fmla="*/ 392 w 517"/>
              <a:gd name="T33" fmla="*/ 444 h 517"/>
              <a:gd name="T34" fmla="*/ 437 w 517"/>
              <a:gd name="T35" fmla="*/ 444 h 517"/>
              <a:gd name="T36" fmla="*/ 437 w 517"/>
              <a:gd name="T37" fmla="*/ 444 h 517"/>
              <a:gd name="T38" fmla="*/ 437 w 517"/>
              <a:gd name="T39" fmla="*/ 399 h 517"/>
              <a:gd name="T40" fmla="*/ 396 w 517"/>
              <a:gd name="T41" fmla="*/ 358 h 517"/>
              <a:gd name="T42" fmla="*/ 423 w 517"/>
              <a:gd name="T43" fmla="*/ 293 h 517"/>
              <a:gd name="T44" fmla="*/ 482 w 517"/>
              <a:gd name="T45" fmla="*/ 293 h 517"/>
              <a:gd name="T46" fmla="*/ 516 w 517"/>
              <a:gd name="T47" fmla="*/ 262 h 517"/>
              <a:gd name="T48" fmla="*/ 516 w 517"/>
              <a:gd name="T49" fmla="*/ 262 h 517"/>
              <a:gd name="T50" fmla="*/ 485 w 517"/>
              <a:gd name="T51" fmla="*/ 231 h 517"/>
              <a:gd name="T52" fmla="*/ 427 w 517"/>
              <a:gd name="T53" fmla="*/ 231 h 517"/>
              <a:gd name="T54" fmla="*/ 399 w 517"/>
              <a:gd name="T55" fmla="*/ 165 h 517"/>
              <a:gd name="T56" fmla="*/ 440 w 517"/>
              <a:gd name="T57" fmla="*/ 124 h 517"/>
              <a:gd name="T58" fmla="*/ 440 w 517"/>
              <a:gd name="T59" fmla="*/ 80 h 517"/>
              <a:gd name="T60" fmla="*/ 440 w 517"/>
              <a:gd name="T61" fmla="*/ 80 h 517"/>
              <a:gd name="T62" fmla="*/ 399 w 517"/>
              <a:gd name="T63" fmla="*/ 80 h 517"/>
              <a:gd name="T64" fmla="*/ 354 w 517"/>
              <a:gd name="T65" fmla="*/ 121 h 517"/>
              <a:gd name="T66" fmla="*/ 292 w 517"/>
              <a:gd name="T67" fmla="*/ 93 h 517"/>
              <a:gd name="T68" fmla="*/ 292 w 517"/>
              <a:gd name="T69" fmla="*/ 35 h 517"/>
              <a:gd name="T70" fmla="*/ 262 w 517"/>
              <a:gd name="T71" fmla="*/ 0 h 517"/>
              <a:gd name="T72" fmla="*/ 262 w 517"/>
              <a:gd name="T73" fmla="*/ 0 h 517"/>
              <a:gd name="T74" fmla="*/ 231 w 517"/>
              <a:gd name="T75" fmla="*/ 31 h 517"/>
              <a:gd name="T76" fmla="*/ 227 w 517"/>
              <a:gd name="T77" fmla="*/ 90 h 517"/>
              <a:gd name="T78" fmla="*/ 162 w 517"/>
              <a:gd name="T79" fmla="*/ 117 h 517"/>
              <a:gd name="T80" fmla="*/ 121 w 517"/>
              <a:gd name="T81" fmla="*/ 76 h 517"/>
              <a:gd name="T82" fmla="*/ 79 w 517"/>
              <a:gd name="T83" fmla="*/ 76 h 517"/>
              <a:gd name="T84" fmla="*/ 79 w 517"/>
              <a:gd name="T85" fmla="*/ 76 h 517"/>
              <a:gd name="T86" fmla="*/ 76 w 517"/>
              <a:gd name="T87" fmla="*/ 117 h 517"/>
              <a:gd name="T88" fmla="*/ 117 w 517"/>
              <a:gd name="T89" fmla="*/ 162 h 517"/>
              <a:gd name="T90" fmla="*/ 90 w 517"/>
              <a:gd name="T91" fmla="*/ 227 h 517"/>
              <a:gd name="T92" fmla="*/ 31 w 517"/>
              <a:gd name="T93" fmla="*/ 224 h 517"/>
              <a:gd name="T94" fmla="*/ 0 w 517"/>
              <a:gd name="T95" fmla="*/ 255 h 517"/>
              <a:gd name="T96" fmla="*/ 0 w 517"/>
              <a:gd name="T97" fmla="*/ 255 h 517"/>
              <a:gd name="T98" fmla="*/ 31 w 517"/>
              <a:gd name="T99" fmla="*/ 28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31" y="286"/>
                </a:moveTo>
                <a:lnTo>
                  <a:pt x="31" y="286"/>
                </a:lnTo>
                <a:cubicBezTo>
                  <a:pt x="90" y="289"/>
                  <a:pt x="90" y="289"/>
                  <a:pt x="90" y="289"/>
                </a:cubicBezTo>
                <a:cubicBezTo>
                  <a:pt x="93" y="313"/>
                  <a:pt x="103" y="334"/>
                  <a:pt x="117" y="355"/>
                </a:cubicBezTo>
                <a:cubicBezTo>
                  <a:pt x="72" y="396"/>
                  <a:pt x="72" y="396"/>
                  <a:pt x="72" y="396"/>
                </a:cubicBezTo>
                <a:cubicBezTo>
                  <a:pt x="62" y="406"/>
                  <a:pt x="62" y="427"/>
                  <a:pt x="72" y="437"/>
                </a:cubicBezTo>
                <a:cubicBezTo>
                  <a:pt x="72" y="437"/>
                  <a:pt x="72" y="437"/>
                  <a:pt x="72" y="441"/>
                </a:cubicBezTo>
                <a:cubicBezTo>
                  <a:pt x="86" y="451"/>
                  <a:pt x="103" y="451"/>
                  <a:pt x="117" y="441"/>
                </a:cubicBezTo>
                <a:cubicBezTo>
                  <a:pt x="158" y="399"/>
                  <a:pt x="158" y="399"/>
                  <a:pt x="158" y="399"/>
                </a:cubicBezTo>
                <a:cubicBezTo>
                  <a:pt x="179" y="413"/>
                  <a:pt x="200" y="423"/>
                  <a:pt x="224" y="427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6" y="502"/>
                  <a:pt x="286" y="485"/>
                </a:cubicBezTo>
                <a:cubicBezTo>
                  <a:pt x="286" y="427"/>
                  <a:pt x="286" y="427"/>
                  <a:pt x="286" y="427"/>
                </a:cubicBezTo>
                <a:cubicBezTo>
                  <a:pt x="310" y="423"/>
                  <a:pt x="334" y="413"/>
                  <a:pt x="351" y="403"/>
                </a:cubicBezTo>
                <a:cubicBezTo>
                  <a:pt x="392" y="444"/>
                  <a:pt x="392" y="444"/>
                  <a:pt x="392" y="444"/>
                </a:cubicBezTo>
                <a:cubicBezTo>
                  <a:pt x="406" y="454"/>
                  <a:pt x="423" y="454"/>
                  <a:pt x="437" y="444"/>
                </a:cubicBezTo>
                <a:lnTo>
                  <a:pt x="437" y="444"/>
                </a:lnTo>
                <a:cubicBezTo>
                  <a:pt x="451" y="430"/>
                  <a:pt x="451" y="413"/>
                  <a:pt x="437" y="399"/>
                </a:cubicBezTo>
                <a:cubicBezTo>
                  <a:pt x="396" y="358"/>
                  <a:pt x="396" y="358"/>
                  <a:pt x="396" y="358"/>
                </a:cubicBezTo>
                <a:cubicBezTo>
                  <a:pt x="409" y="337"/>
                  <a:pt x="420" y="317"/>
                  <a:pt x="423" y="293"/>
                </a:cubicBezTo>
                <a:cubicBezTo>
                  <a:pt x="482" y="293"/>
                  <a:pt x="482" y="293"/>
                  <a:pt x="482" y="293"/>
                </a:cubicBezTo>
                <a:cubicBezTo>
                  <a:pt x="499" y="293"/>
                  <a:pt x="513" y="279"/>
                  <a:pt x="516" y="262"/>
                </a:cubicBezTo>
                <a:lnTo>
                  <a:pt x="516" y="262"/>
                </a:lnTo>
                <a:cubicBezTo>
                  <a:pt x="516" y="245"/>
                  <a:pt x="502" y="231"/>
                  <a:pt x="485" y="231"/>
                </a:cubicBezTo>
                <a:cubicBezTo>
                  <a:pt x="427" y="231"/>
                  <a:pt x="427" y="231"/>
                  <a:pt x="427" y="231"/>
                </a:cubicBezTo>
                <a:cubicBezTo>
                  <a:pt x="420" y="207"/>
                  <a:pt x="413" y="183"/>
                  <a:pt x="399" y="165"/>
                </a:cubicBezTo>
                <a:cubicBezTo>
                  <a:pt x="440" y="124"/>
                  <a:pt x="440" y="124"/>
                  <a:pt x="440" y="124"/>
                </a:cubicBezTo>
                <a:cubicBezTo>
                  <a:pt x="454" y="110"/>
                  <a:pt x="454" y="93"/>
                  <a:pt x="440" y="80"/>
                </a:cubicBezTo>
                <a:lnTo>
                  <a:pt x="440" y="80"/>
                </a:lnTo>
                <a:cubicBezTo>
                  <a:pt x="430" y="69"/>
                  <a:pt x="409" y="66"/>
                  <a:pt x="399" y="80"/>
                </a:cubicBezTo>
                <a:cubicBezTo>
                  <a:pt x="354" y="121"/>
                  <a:pt x="354" y="121"/>
                  <a:pt x="354" y="121"/>
                </a:cubicBezTo>
                <a:cubicBezTo>
                  <a:pt x="337" y="107"/>
                  <a:pt x="313" y="97"/>
                  <a:pt x="292" y="93"/>
                </a:cubicBezTo>
                <a:cubicBezTo>
                  <a:pt x="292" y="35"/>
                  <a:pt x="292" y="35"/>
                  <a:pt x="292" y="35"/>
                </a:cubicBezTo>
                <a:cubicBezTo>
                  <a:pt x="292" y="18"/>
                  <a:pt x="279" y="4"/>
                  <a:pt x="262" y="0"/>
                </a:cubicBezTo>
                <a:lnTo>
                  <a:pt x="262" y="0"/>
                </a:lnTo>
                <a:cubicBezTo>
                  <a:pt x="244" y="0"/>
                  <a:pt x="231" y="14"/>
                  <a:pt x="231" y="31"/>
                </a:cubicBezTo>
                <a:cubicBezTo>
                  <a:pt x="227" y="90"/>
                  <a:pt x="227" y="90"/>
                  <a:pt x="227" y="90"/>
                </a:cubicBezTo>
                <a:cubicBezTo>
                  <a:pt x="203" y="97"/>
                  <a:pt x="182" y="104"/>
                  <a:pt x="162" y="117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10" y="62"/>
                  <a:pt x="90" y="62"/>
                  <a:pt x="79" y="76"/>
                </a:cubicBezTo>
                <a:lnTo>
                  <a:pt x="79" y="76"/>
                </a:lnTo>
                <a:cubicBezTo>
                  <a:pt x="66" y="86"/>
                  <a:pt x="66" y="107"/>
                  <a:pt x="76" y="117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79"/>
                  <a:pt x="97" y="203"/>
                  <a:pt x="90" y="227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14" y="224"/>
                  <a:pt x="0" y="238"/>
                  <a:pt x="0" y="255"/>
                </a:cubicBezTo>
                <a:lnTo>
                  <a:pt x="0" y="255"/>
                </a:lnTo>
                <a:cubicBezTo>
                  <a:pt x="0" y="272"/>
                  <a:pt x="14" y="286"/>
                  <a:pt x="31" y="286"/>
                </a:cubicBezTo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74">
            <a:extLst>
              <a:ext uri="{FF2B5EF4-FFF2-40B4-BE49-F238E27FC236}">
                <a16:creationId xmlns:a16="http://schemas.microsoft.com/office/drawing/2014/main" id="{B712276E-3D59-624A-9881-6ABC6C01D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2016" y="2123820"/>
            <a:ext cx="9468360" cy="9468360"/>
          </a:xfrm>
          <a:custGeom>
            <a:avLst/>
            <a:gdLst>
              <a:gd name="T0" fmla="*/ 1261 w 1262"/>
              <a:gd name="T1" fmla="*/ 632 h 1262"/>
              <a:gd name="T2" fmla="*/ 1261 w 1262"/>
              <a:gd name="T3" fmla="*/ 632 h 1262"/>
              <a:gd name="T4" fmla="*/ 632 w 1262"/>
              <a:gd name="T5" fmla="*/ 1261 h 1262"/>
              <a:gd name="T6" fmla="*/ 0 w 1262"/>
              <a:gd name="T7" fmla="*/ 632 h 1262"/>
              <a:gd name="T8" fmla="*/ 632 w 1262"/>
              <a:gd name="T9" fmla="*/ 0 h 1262"/>
              <a:gd name="T10" fmla="*/ 1261 w 1262"/>
              <a:gd name="T11" fmla="*/ 632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2">
                <a:moveTo>
                  <a:pt x="1261" y="632"/>
                </a:moveTo>
                <a:lnTo>
                  <a:pt x="1261" y="632"/>
                </a:lnTo>
                <a:cubicBezTo>
                  <a:pt x="1261" y="979"/>
                  <a:pt x="979" y="1261"/>
                  <a:pt x="632" y="1261"/>
                </a:cubicBezTo>
                <a:cubicBezTo>
                  <a:pt x="281" y="1261"/>
                  <a:pt x="0" y="979"/>
                  <a:pt x="0" y="632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E654828-32F7-7C43-87F1-619B315FA44D}"/>
              </a:ext>
            </a:extLst>
          </p:cNvPr>
          <p:cNvGrpSpPr/>
          <p:nvPr/>
        </p:nvGrpSpPr>
        <p:grpSpPr>
          <a:xfrm>
            <a:off x="2214690" y="20944880"/>
            <a:ext cx="18719802" cy="1800988"/>
            <a:chOff x="5199589" y="10372726"/>
            <a:chExt cx="18719802" cy="1800988"/>
          </a:xfrm>
        </p:grpSpPr>
        <p:sp>
          <p:nvSpPr>
            <p:cNvPr id="58" name="Rectángulo 6">
              <a:extLst>
                <a:ext uri="{FF2B5EF4-FFF2-40B4-BE49-F238E27FC236}">
                  <a16:creationId xmlns:a16="http://schemas.microsoft.com/office/drawing/2014/main" id="{CA744570-8A22-1242-9214-0546CAF9E755}"/>
                </a:ext>
              </a:extLst>
            </p:cNvPr>
            <p:cNvSpPr/>
            <p:nvPr/>
          </p:nvSpPr>
          <p:spPr>
            <a:xfrm>
              <a:off x="5869356" y="10796167"/>
              <a:ext cx="172954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MX" sz="2800" dirty="0">
                  <a:solidFill>
                    <a:schemeClr val="bg1"/>
                  </a:solidFill>
                  <a:latin typeface="Raleway Light" panose="020B0403030101060003" pitchFamily="34" charset="77"/>
                </a:rPr>
                <a:t>The disease causes respiratory illness (like the flu) with symptoms such as a cough, fever, and in more severe cases, difficulty breathing. The disease causes respiratory illness.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9BDC89-9644-7B4F-8C06-6043BC7CC685}"/>
                </a:ext>
              </a:extLst>
            </p:cNvPr>
            <p:cNvSpPr/>
            <p:nvPr/>
          </p:nvSpPr>
          <p:spPr>
            <a:xfrm>
              <a:off x="5199589" y="10372726"/>
              <a:ext cx="18719802" cy="1800988"/>
            </a:xfrm>
            <a:prstGeom prst="rect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1C36AD-9D3F-E842-9C3E-F9808BB8A4EF}"/>
              </a:ext>
            </a:extLst>
          </p:cNvPr>
          <p:cNvGrpSpPr/>
          <p:nvPr/>
        </p:nvGrpSpPr>
        <p:grpSpPr>
          <a:xfrm>
            <a:off x="1174686" y="5196006"/>
            <a:ext cx="8991543" cy="3323987"/>
            <a:chOff x="8046720" y="5171349"/>
            <a:chExt cx="8991543" cy="332398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3678857-DD92-7E4F-9A09-AC6A45707926}"/>
                </a:ext>
              </a:extLst>
            </p:cNvPr>
            <p:cNvSpPr txBox="1"/>
            <p:nvPr/>
          </p:nvSpPr>
          <p:spPr>
            <a:xfrm flipH="1">
              <a:off x="12316214" y="5580727"/>
              <a:ext cx="472204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SECTION BREAK</a:t>
              </a:r>
            </a:p>
          </p:txBody>
        </p:sp>
        <p:sp>
          <p:nvSpPr>
            <p:cNvPr id="68" name="Rectángulo 4">
              <a:extLst>
                <a:ext uri="{FF2B5EF4-FFF2-40B4-BE49-F238E27FC236}">
                  <a16:creationId xmlns:a16="http://schemas.microsoft.com/office/drawing/2014/main" id="{FE63D94C-0352-8D40-AAAD-D1884F2782DE}"/>
                </a:ext>
              </a:extLst>
            </p:cNvPr>
            <p:cNvSpPr/>
            <p:nvPr/>
          </p:nvSpPr>
          <p:spPr>
            <a:xfrm>
              <a:off x="8046720" y="5171349"/>
              <a:ext cx="3715386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s-MX" sz="210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932313-19DE-254A-9281-B62B3F93450F}"/>
              </a:ext>
            </a:extLst>
          </p:cNvPr>
          <p:cNvGrpSpPr/>
          <p:nvPr/>
        </p:nvGrpSpPr>
        <p:grpSpPr>
          <a:xfrm>
            <a:off x="15804331" y="4122516"/>
            <a:ext cx="3715386" cy="5873863"/>
            <a:chOff x="6188943" y="10052495"/>
            <a:chExt cx="1282514" cy="2027600"/>
          </a:xfrm>
        </p:grpSpPr>
        <p:sp>
          <p:nvSpPr>
            <p:cNvPr id="35" name="Freeform 175">
              <a:extLst>
                <a:ext uri="{FF2B5EF4-FFF2-40B4-BE49-F238E27FC236}">
                  <a16:creationId xmlns:a16="http://schemas.microsoft.com/office/drawing/2014/main" id="{590B6DA2-671D-204C-A701-BE152F585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442" y="11237301"/>
              <a:ext cx="806154" cy="708439"/>
            </a:xfrm>
            <a:custGeom>
              <a:avLst/>
              <a:gdLst>
                <a:gd name="T0" fmla="*/ 278 w 290"/>
                <a:gd name="T1" fmla="*/ 168 h 255"/>
                <a:gd name="T2" fmla="*/ 278 w 290"/>
                <a:gd name="T3" fmla="*/ 168 h 255"/>
                <a:gd name="T4" fmla="*/ 258 w 290"/>
                <a:gd name="T5" fmla="*/ 0 h 255"/>
                <a:gd name="T6" fmla="*/ 38 w 290"/>
                <a:gd name="T7" fmla="*/ 0 h 255"/>
                <a:gd name="T8" fmla="*/ 14 w 290"/>
                <a:gd name="T9" fmla="*/ 172 h 255"/>
                <a:gd name="T10" fmla="*/ 27 w 290"/>
                <a:gd name="T11" fmla="*/ 227 h 255"/>
                <a:gd name="T12" fmla="*/ 144 w 290"/>
                <a:gd name="T13" fmla="*/ 254 h 255"/>
                <a:gd name="T14" fmla="*/ 265 w 290"/>
                <a:gd name="T15" fmla="*/ 223 h 255"/>
                <a:gd name="T16" fmla="*/ 278 w 290"/>
                <a:gd name="T17" fmla="*/ 168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0" h="255">
                  <a:moveTo>
                    <a:pt x="278" y="168"/>
                  </a:moveTo>
                  <a:lnTo>
                    <a:pt x="278" y="168"/>
                  </a:lnTo>
                  <a:cubicBezTo>
                    <a:pt x="244" y="117"/>
                    <a:pt x="258" y="0"/>
                    <a:pt x="25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48" y="120"/>
                    <a:pt x="14" y="172"/>
                  </a:cubicBezTo>
                  <a:cubicBezTo>
                    <a:pt x="0" y="192"/>
                    <a:pt x="7" y="216"/>
                    <a:pt x="27" y="227"/>
                  </a:cubicBezTo>
                  <a:cubicBezTo>
                    <a:pt x="55" y="244"/>
                    <a:pt x="93" y="254"/>
                    <a:pt x="144" y="254"/>
                  </a:cubicBezTo>
                  <a:cubicBezTo>
                    <a:pt x="203" y="254"/>
                    <a:pt x="240" y="240"/>
                    <a:pt x="265" y="223"/>
                  </a:cubicBezTo>
                  <a:cubicBezTo>
                    <a:pt x="282" y="209"/>
                    <a:pt x="289" y="185"/>
                    <a:pt x="278" y="168"/>
                  </a:cubicBezTo>
                </a:path>
              </a:pathLst>
            </a:custGeom>
            <a:solidFill>
              <a:srgbClr val="E5C3A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76">
              <a:extLst>
                <a:ext uri="{FF2B5EF4-FFF2-40B4-BE49-F238E27FC236}">
                  <a16:creationId xmlns:a16="http://schemas.microsoft.com/office/drawing/2014/main" id="{C3C1D1C5-8FD8-2440-B335-898C85602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943" y="10052495"/>
              <a:ext cx="1282514" cy="1355809"/>
            </a:xfrm>
            <a:custGeom>
              <a:avLst/>
              <a:gdLst>
                <a:gd name="T0" fmla="*/ 268 w 465"/>
                <a:gd name="T1" fmla="*/ 488 h 489"/>
                <a:gd name="T2" fmla="*/ 268 w 465"/>
                <a:gd name="T3" fmla="*/ 488 h 489"/>
                <a:gd name="T4" fmla="*/ 217 w 465"/>
                <a:gd name="T5" fmla="*/ 488 h 489"/>
                <a:gd name="T6" fmla="*/ 31 w 465"/>
                <a:gd name="T7" fmla="*/ 172 h 489"/>
                <a:gd name="T8" fmla="*/ 186 w 465"/>
                <a:gd name="T9" fmla="*/ 58 h 489"/>
                <a:gd name="T10" fmla="*/ 378 w 465"/>
                <a:gd name="T11" fmla="*/ 38 h 489"/>
                <a:gd name="T12" fmla="*/ 447 w 465"/>
                <a:gd name="T13" fmla="*/ 285 h 489"/>
                <a:gd name="T14" fmla="*/ 268 w 465"/>
                <a:gd name="T15" fmla="*/ 48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5" h="489">
                  <a:moveTo>
                    <a:pt x="268" y="488"/>
                  </a:moveTo>
                  <a:lnTo>
                    <a:pt x="268" y="488"/>
                  </a:lnTo>
                  <a:cubicBezTo>
                    <a:pt x="217" y="488"/>
                    <a:pt x="217" y="488"/>
                    <a:pt x="217" y="488"/>
                  </a:cubicBezTo>
                  <a:cubicBezTo>
                    <a:pt x="110" y="488"/>
                    <a:pt x="0" y="337"/>
                    <a:pt x="31" y="172"/>
                  </a:cubicBezTo>
                  <a:cubicBezTo>
                    <a:pt x="52" y="65"/>
                    <a:pt x="124" y="34"/>
                    <a:pt x="186" y="58"/>
                  </a:cubicBezTo>
                  <a:cubicBezTo>
                    <a:pt x="196" y="21"/>
                    <a:pt x="320" y="0"/>
                    <a:pt x="378" y="38"/>
                  </a:cubicBezTo>
                  <a:cubicBezTo>
                    <a:pt x="450" y="89"/>
                    <a:pt x="464" y="182"/>
                    <a:pt x="447" y="285"/>
                  </a:cubicBezTo>
                  <a:cubicBezTo>
                    <a:pt x="433" y="364"/>
                    <a:pt x="375" y="488"/>
                    <a:pt x="268" y="48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77">
              <a:extLst>
                <a:ext uri="{FF2B5EF4-FFF2-40B4-BE49-F238E27FC236}">
                  <a16:creationId xmlns:a16="http://schemas.microsoft.com/office/drawing/2014/main" id="{64999FB8-2F04-1E48-98F2-219E4443B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156" y="10418929"/>
              <a:ext cx="964946" cy="1099301"/>
            </a:xfrm>
            <a:custGeom>
              <a:avLst/>
              <a:gdLst>
                <a:gd name="T0" fmla="*/ 234 w 349"/>
                <a:gd name="T1" fmla="*/ 0 h 396"/>
                <a:gd name="T2" fmla="*/ 234 w 349"/>
                <a:gd name="T3" fmla="*/ 0 h 396"/>
                <a:gd name="T4" fmla="*/ 114 w 349"/>
                <a:gd name="T5" fmla="*/ 0 h 396"/>
                <a:gd name="T6" fmla="*/ 0 w 349"/>
                <a:gd name="T7" fmla="*/ 114 h 396"/>
                <a:gd name="T8" fmla="*/ 0 w 349"/>
                <a:gd name="T9" fmla="*/ 220 h 396"/>
                <a:gd name="T10" fmla="*/ 176 w 349"/>
                <a:gd name="T11" fmla="*/ 395 h 396"/>
                <a:gd name="T12" fmla="*/ 176 w 349"/>
                <a:gd name="T13" fmla="*/ 395 h 396"/>
                <a:gd name="T14" fmla="*/ 348 w 349"/>
                <a:gd name="T15" fmla="*/ 220 h 396"/>
                <a:gd name="T16" fmla="*/ 348 w 349"/>
                <a:gd name="T17" fmla="*/ 114 h 396"/>
                <a:gd name="T18" fmla="*/ 234 w 349"/>
                <a:gd name="T19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" h="396">
                  <a:moveTo>
                    <a:pt x="234" y="0"/>
                  </a:moveTo>
                  <a:lnTo>
                    <a:pt x="234" y="0"/>
                  </a:lnTo>
                  <a:cubicBezTo>
                    <a:pt x="114" y="0"/>
                    <a:pt x="114" y="0"/>
                    <a:pt x="114" y="0"/>
                  </a:cubicBezTo>
                  <a:cubicBezTo>
                    <a:pt x="52" y="0"/>
                    <a:pt x="0" y="52"/>
                    <a:pt x="0" y="114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316"/>
                    <a:pt x="79" y="395"/>
                    <a:pt x="176" y="395"/>
                  </a:cubicBezTo>
                  <a:lnTo>
                    <a:pt x="176" y="395"/>
                  </a:lnTo>
                  <a:cubicBezTo>
                    <a:pt x="272" y="395"/>
                    <a:pt x="348" y="316"/>
                    <a:pt x="348" y="220"/>
                  </a:cubicBezTo>
                  <a:cubicBezTo>
                    <a:pt x="348" y="114"/>
                    <a:pt x="348" y="114"/>
                    <a:pt x="348" y="114"/>
                  </a:cubicBezTo>
                  <a:cubicBezTo>
                    <a:pt x="348" y="52"/>
                    <a:pt x="299" y="0"/>
                    <a:pt x="234" y="0"/>
                  </a:cubicBezTo>
                </a:path>
              </a:pathLst>
            </a:custGeom>
            <a:solidFill>
              <a:srgbClr val="F9D7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78">
              <a:extLst>
                <a:ext uri="{FF2B5EF4-FFF2-40B4-BE49-F238E27FC236}">
                  <a16:creationId xmlns:a16="http://schemas.microsoft.com/office/drawing/2014/main" id="{DB3DC5D1-DB7D-F04B-A1E9-858E861B5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871" y="10760934"/>
              <a:ext cx="293147" cy="122145"/>
            </a:xfrm>
            <a:custGeom>
              <a:avLst/>
              <a:gdLst>
                <a:gd name="T0" fmla="*/ 3 w 104"/>
                <a:gd name="T1" fmla="*/ 45 h 46"/>
                <a:gd name="T2" fmla="*/ 3 w 104"/>
                <a:gd name="T3" fmla="*/ 45 h 46"/>
                <a:gd name="T4" fmla="*/ 0 w 104"/>
                <a:gd name="T5" fmla="*/ 42 h 46"/>
                <a:gd name="T6" fmla="*/ 3 w 104"/>
                <a:gd name="T7" fmla="*/ 35 h 46"/>
                <a:gd name="T8" fmla="*/ 99 w 104"/>
                <a:gd name="T9" fmla="*/ 35 h 46"/>
                <a:gd name="T10" fmla="*/ 99 w 104"/>
                <a:gd name="T11" fmla="*/ 42 h 46"/>
                <a:gd name="T12" fmla="*/ 93 w 104"/>
                <a:gd name="T13" fmla="*/ 42 h 46"/>
                <a:gd name="T14" fmla="*/ 7 w 104"/>
                <a:gd name="T15" fmla="*/ 42 h 46"/>
                <a:gd name="T16" fmla="*/ 3 w 104"/>
                <a:gd name="T1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46">
                  <a:moveTo>
                    <a:pt x="3" y="45"/>
                  </a:moveTo>
                  <a:lnTo>
                    <a:pt x="3" y="45"/>
                  </a:lnTo>
                  <a:cubicBezTo>
                    <a:pt x="3" y="45"/>
                    <a:pt x="3" y="42"/>
                    <a:pt x="0" y="42"/>
                  </a:cubicBezTo>
                  <a:cubicBezTo>
                    <a:pt x="0" y="38"/>
                    <a:pt x="0" y="38"/>
                    <a:pt x="3" y="35"/>
                  </a:cubicBezTo>
                  <a:cubicBezTo>
                    <a:pt x="3" y="35"/>
                    <a:pt x="51" y="0"/>
                    <a:pt x="99" y="35"/>
                  </a:cubicBezTo>
                  <a:cubicBezTo>
                    <a:pt x="99" y="38"/>
                    <a:pt x="103" y="38"/>
                    <a:pt x="99" y="42"/>
                  </a:cubicBezTo>
                  <a:cubicBezTo>
                    <a:pt x="99" y="45"/>
                    <a:pt x="96" y="45"/>
                    <a:pt x="93" y="42"/>
                  </a:cubicBezTo>
                  <a:cubicBezTo>
                    <a:pt x="51" y="14"/>
                    <a:pt x="7" y="42"/>
                    <a:pt x="7" y="42"/>
                  </a:cubicBezTo>
                  <a:cubicBezTo>
                    <a:pt x="7" y="45"/>
                    <a:pt x="7" y="45"/>
                    <a:pt x="3" y="4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79">
              <a:extLst>
                <a:ext uri="{FF2B5EF4-FFF2-40B4-BE49-F238E27FC236}">
                  <a16:creationId xmlns:a16="http://schemas.microsoft.com/office/drawing/2014/main" id="{90FCEB17-923B-8A4F-9EFA-88C7A96D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376" y="10822010"/>
              <a:ext cx="109926" cy="109926"/>
            </a:xfrm>
            <a:custGeom>
              <a:avLst/>
              <a:gdLst>
                <a:gd name="T0" fmla="*/ 37 w 38"/>
                <a:gd name="T1" fmla="*/ 18 h 39"/>
                <a:gd name="T2" fmla="*/ 37 w 38"/>
                <a:gd name="T3" fmla="*/ 18 h 39"/>
                <a:gd name="T4" fmla="*/ 20 w 38"/>
                <a:gd name="T5" fmla="*/ 38 h 39"/>
                <a:gd name="T6" fmla="*/ 0 w 38"/>
                <a:gd name="T7" fmla="*/ 18 h 39"/>
                <a:gd name="T8" fmla="*/ 20 w 38"/>
                <a:gd name="T9" fmla="*/ 0 h 39"/>
                <a:gd name="T10" fmla="*/ 37 w 38"/>
                <a:gd name="T11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9">
                  <a:moveTo>
                    <a:pt x="37" y="18"/>
                  </a:moveTo>
                  <a:lnTo>
                    <a:pt x="37" y="18"/>
                  </a:lnTo>
                  <a:cubicBezTo>
                    <a:pt x="37" y="28"/>
                    <a:pt x="31" y="38"/>
                    <a:pt x="20" y="38"/>
                  </a:cubicBezTo>
                  <a:cubicBezTo>
                    <a:pt x="10" y="38"/>
                    <a:pt x="0" y="28"/>
                    <a:pt x="0" y="18"/>
                  </a:cubicBezTo>
                  <a:cubicBezTo>
                    <a:pt x="0" y="7"/>
                    <a:pt x="10" y="0"/>
                    <a:pt x="20" y="0"/>
                  </a:cubicBezTo>
                  <a:cubicBezTo>
                    <a:pt x="31" y="0"/>
                    <a:pt x="37" y="7"/>
                    <a:pt x="37" y="1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80">
              <a:extLst>
                <a:ext uri="{FF2B5EF4-FFF2-40B4-BE49-F238E27FC236}">
                  <a16:creationId xmlns:a16="http://schemas.microsoft.com/office/drawing/2014/main" id="{7E0D7E4A-CDEA-3F4C-AC23-5EEE04280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0668" y="10760934"/>
              <a:ext cx="280929" cy="122145"/>
            </a:xfrm>
            <a:custGeom>
              <a:avLst/>
              <a:gdLst>
                <a:gd name="T0" fmla="*/ 3 w 101"/>
                <a:gd name="T1" fmla="*/ 45 h 46"/>
                <a:gd name="T2" fmla="*/ 3 w 101"/>
                <a:gd name="T3" fmla="*/ 45 h 46"/>
                <a:gd name="T4" fmla="*/ 0 w 101"/>
                <a:gd name="T5" fmla="*/ 42 h 46"/>
                <a:gd name="T6" fmla="*/ 0 w 101"/>
                <a:gd name="T7" fmla="*/ 35 h 46"/>
                <a:gd name="T8" fmla="*/ 100 w 101"/>
                <a:gd name="T9" fmla="*/ 35 h 46"/>
                <a:gd name="T10" fmla="*/ 100 w 101"/>
                <a:gd name="T11" fmla="*/ 42 h 46"/>
                <a:gd name="T12" fmla="*/ 93 w 101"/>
                <a:gd name="T13" fmla="*/ 42 h 46"/>
                <a:gd name="T14" fmla="*/ 7 w 101"/>
                <a:gd name="T15" fmla="*/ 42 h 46"/>
                <a:gd name="T16" fmla="*/ 3 w 101"/>
                <a:gd name="T17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46">
                  <a:moveTo>
                    <a:pt x="3" y="45"/>
                  </a:moveTo>
                  <a:lnTo>
                    <a:pt x="3" y="45"/>
                  </a:lnTo>
                  <a:lnTo>
                    <a:pt x="0" y="42"/>
                  </a:lnTo>
                  <a:cubicBezTo>
                    <a:pt x="0" y="38"/>
                    <a:pt x="0" y="38"/>
                    <a:pt x="0" y="35"/>
                  </a:cubicBezTo>
                  <a:cubicBezTo>
                    <a:pt x="3" y="35"/>
                    <a:pt x="51" y="0"/>
                    <a:pt x="100" y="35"/>
                  </a:cubicBezTo>
                  <a:cubicBezTo>
                    <a:pt x="100" y="38"/>
                    <a:pt x="100" y="38"/>
                    <a:pt x="100" y="42"/>
                  </a:cubicBezTo>
                  <a:cubicBezTo>
                    <a:pt x="96" y="45"/>
                    <a:pt x="96" y="45"/>
                    <a:pt x="93" y="42"/>
                  </a:cubicBezTo>
                  <a:cubicBezTo>
                    <a:pt x="51" y="14"/>
                    <a:pt x="7" y="42"/>
                    <a:pt x="7" y="42"/>
                  </a:cubicBezTo>
                  <a:cubicBezTo>
                    <a:pt x="7" y="45"/>
                    <a:pt x="7" y="45"/>
                    <a:pt x="3" y="45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81">
              <a:extLst>
                <a:ext uri="{FF2B5EF4-FFF2-40B4-BE49-F238E27FC236}">
                  <a16:creationId xmlns:a16="http://schemas.microsoft.com/office/drawing/2014/main" id="{83A1966A-FF68-C243-AA0C-63A893F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6165" y="10822010"/>
              <a:ext cx="109934" cy="109926"/>
            </a:xfrm>
            <a:custGeom>
              <a:avLst/>
              <a:gdLst>
                <a:gd name="T0" fmla="*/ 38 w 39"/>
                <a:gd name="T1" fmla="*/ 18 h 39"/>
                <a:gd name="T2" fmla="*/ 38 w 39"/>
                <a:gd name="T3" fmla="*/ 18 h 39"/>
                <a:gd name="T4" fmla="*/ 20 w 39"/>
                <a:gd name="T5" fmla="*/ 38 h 39"/>
                <a:gd name="T6" fmla="*/ 0 w 39"/>
                <a:gd name="T7" fmla="*/ 18 h 39"/>
                <a:gd name="T8" fmla="*/ 20 w 39"/>
                <a:gd name="T9" fmla="*/ 0 h 39"/>
                <a:gd name="T10" fmla="*/ 38 w 39"/>
                <a:gd name="T11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9">
                  <a:moveTo>
                    <a:pt x="38" y="18"/>
                  </a:moveTo>
                  <a:lnTo>
                    <a:pt x="38" y="18"/>
                  </a:lnTo>
                  <a:cubicBezTo>
                    <a:pt x="38" y="28"/>
                    <a:pt x="31" y="38"/>
                    <a:pt x="20" y="38"/>
                  </a:cubicBezTo>
                  <a:cubicBezTo>
                    <a:pt x="7" y="38"/>
                    <a:pt x="0" y="28"/>
                    <a:pt x="0" y="18"/>
                  </a:cubicBezTo>
                  <a:cubicBezTo>
                    <a:pt x="0" y="7"/>
                    <a:pt x="7" y="0"/>
                    <a:pt x="20" y="0"/>
                  </a:cubicBezTo>
                  <a:cubicBezTo>
                    <a:pt x="31" y="0"/>
                    <a:pt x="38" y="7"/>
                    <a:pt x="38" y="18"/>
                  </a:cubicBezTo>
                </a:path>
              </a:pathLst>
            </a:custGeom>
            <a:solidFill>
              <a:srgbClr val="896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224">
              <a:extLst>
                <a:ext uri="{FF2B5EF4-FFF2-40B4-BE49-F238E27FC236}">
                  <a16:creationId xmlns:a16="http://schemas.microsoft.com/office/drawing/2014/main" id="{377B4FEC-6E98-6540-9524-FDED3534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234" y="10968583"/>
              <a:ext cx="696220" cy="1074872"/>
            </a:xfrm>
            <a:custGeom>
              <a:avLst/>
              <a:gdLst>
                <a:gd name="T0" fmla="*/ 248 w 252"/>
                <a:gd name="T1" fmla="*/ 361 h 390"/>
                <a:gd name="T2" fmla="*/ 248 w 252"/>
                <a:gd name="T3" fmla="*/ 361 h 390"/>
                <a:gd name="T4" fmla="*/ 251 w 252"/>
                <a:gd name="T5" fmla="*/ 351 h 390"/>
                <a:gd name="T6" fmla="*/ 217 w 252"/>
                <a:gd name="T7" fmla="*/ 258 h 390"/>
                <a:gd name="T8" fmla="*/ 220 w 252"/>
                <a:gd name="T9" fmla="*/ 138 h 390"/>
                <a:gd name="T10" fmla="*/ 200 w 252"/>
                <a:gd name="T11" fmla="*/ 89 h 390"/>
                <a:gd name="T12" fmla="*/ 182 w 252"/>
                <a:gd name="T13" fmla="*/ 83 h 390"/>
                <a:gd name="T14" fmla="*/ 182 w 252"/>
                <a:gd name="T15" fmla="*/ 83 h 390"/>
                <a:gd name="T16" fmla="*/ 176 w 252"/>
                <a:gd name="T17" fmla="*/ 100 h 390"/>
                <a:gd name="T18" fmla="*/ 182 w 252"/>
                <a:gd name="T19" fmla="*/ 138 h 390"/>
                <a:gd name="T20" fmla="*/ 172 w 252"/>
                <a:gd name="T21" fmla="*/ 138 h 390"/>
                <a:gd name="T22" fmla="*/ 162 w 252"/>
                <a:gd name="T23" fmla="*/ 127 h 390"/>
                <a:gd name="T24" fmla="*/ 148 w 252"/>
                <a:gd name="T25" fmla="*/ 103 h 390"/>
                <a:gd name="T26" fmla="*/ 103 w 252"/>
                <a:gd name="T27" fmla="*/ 21 h 390"/>
                <a:gd name="T28" fmla="*/ 86 w 252"/>
                <a:gd name="T29" fmla="*/ 14 h 390"/>
                <a:gd name="T30" fmla="*/ 79 w 252"/>
                <a:gd name="T31" fmla="*/ 34 h 390"/>
                <a:gd name="T32" fmla="*/ 121 w 252"/>
                <a:gd name="T33" fmla="*/ 114 h 390"/>
                <a:gd name="T34" fmla="*/ 110 w 252"/>
                <a:gd name="T35" fmla="*/ 117 h 390"/>
                <a:gd name="T36" fmla="*/ 59 w 252"/>
                <a:gd name="T37" fmla="*/ 10 h 390"/>
                <a:gd name="T38" fmla="*/ 42 w 252"/>
                <a:gd name="T39" fmla="*/ 4 h 390"/>
                <a:gd name="T40" fmla="*/ 35 w 252"/>
                <a:gd name="T41" fmla="*/ 24 h 390"/>
                <a:gd name="T42" fmla="*/ 86 w 252"/>
                <a:gd name="T43" fmla="*/ 134 h 390"/>
                <a:gd name="T44" fmla="*/ 79 w 252"/>
                <a:gd name="T45" fmla="*/ 138 h 390"/>
                <a:gd name="T46" fmla="*/ 35 w 252"/>
                <a:gd name="T47" fmla="*/ 45 h 390"/>
                <a:gd name="T48" fmla="*/ 21 w 252"/>
                <a:gd name="T49" fmla="*/ 38 h 390"/>
                <a:gd name="T50" fmla="*/ 14 w 252"/>
                <a:gd name="T51" fmla="*/ 55 h 390"/>
                <a:gd name="T52" fmla="*/ 52 w 252"/>
                <a:gd name="T53" fmla="*/ 151 h 390"/>
                <a:gd name="T54" fmla="*/ 45 w 252"/>
                <a:gd name="T55" fmla="*/ 155 h 390"/>
                <a:gd name="T56" fmla="*/ 21 w 252"/>
                <a:gd name="T57" fmla="*/ 86 h 390"/>
                <a:gd name="T58" fmla="*/ 7 w 252"/>
                <a:gd name="T59" fmla="*/ 83 h 390"/>
                <a:gd name="T60" fmla="*/ 0 w 252"/>
                <a:gd name="T61" fmla="*/ 96 h 390"/>
                <a:gd name="T62" fmla="*/ 21 w 252"/>
                <a:gd name="T63" fmla="*/ 175 h 390"/>
                <a:gd name="T64" fmla="*/ 35 w 252"/>
                <a:gd name="T65" fmla="*/ 213 h 390"/>
                <a:gd name="T66" fmla="*/ 107 w 252"/>
                <a:gd name="T67" fmla="*/ 316 h 390"/>
                <a:gd name="T68" fmla="*/ 148 w 252"/>
                <a:gd name="T69" fmla="*/ 382 h 390"/>
                <a:gd name="T70" fmla="*/ 155 w 252"/>
                <a:gd name="T71" fmla="*/ 385 h 390"/>
                <a:gd name="T72" fmla="*/ 248 w 252"/>
                <a:gd name="T73" fmla="*/ 36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2" h="390">
                  <a:moveTo>
                    <a:pt x="248" y="361"/>
                  </a:moveTo>
                  <a:lnTo>
                    <a:pt x="248" y="361"/>
                  </a:lnTo>
                  <a:cubicBezTo>
                    <a:pt x="251" y="358"/>
                    <a:pt x="251" y="354"/>
                    <a:pt x="251" y="351"/>
                  </a:cubicBezTo>
                  <a:cubicBezTo>
                    <a:pt x="231" y="316"/>
                    <a:pt x="220" y="282"/>
                    <a:pt x="217" y="258"/>
                  </a:cubicBezTo>
                  <a:cubicBezTo>
                    <a:pt x="217" y="234"/>
                    <a:pt x="231" y="186"/>
                    <a:pt x="220" y="138"/>
                  </a:cubicBezTo>
                  <a:cubicBezTo>
                    <a:pt x="213" y="114"/>
                    <a:pt x="200" y="89"/>
                    <a:pt x="200" y="89"/>
                  </a:cubicBezTo>
                  <a:cubicBezTo>
                    <a:pt x="196" y="83"/>
                    <a:pt x="189" y="79"/>
                    <a:pt x="182" y="83"/>
                  </a:cubicBezTo>
                  <a:lnTo>
                    <a:pt x="182" y="83"/>
                  </a:lnTo>
                  <a:cubicBezTo>
                    <a:pt x="176" y="86"/>
                    <a:pt x="176" y="93"/>
                    <a:pt x="176" y="100"/>
                  </a:cubicBezTo>
                  <a:cubicBezTo>
                    <a:pt x="179" y="110"/>
                    <a:pt x="186" y="124"/>
                    <a:pt x="182" y="138"/>
                  </a:cubicBezTo>
                  <a:cubicBezTo>
                    <a:pt x="182" y="141"/>
                    <a:pt x="176" y="144"/>
                    <a:pt x="172" y="138"/>
                  </a:cubicBezTo>
                  <a:cubicBezTo>
                    <a:pt x="172" y="138"/>
                    <a:pt x="165" y="131"/>
                    <a:pt x="162" y="127"/>
                  </a:cubicBezTo>
                  <a:cubicBezTo>
                    <a:pt x="162" y="120"/>
                    <a:pt x="152" y="110"/>
                    <a:pt x="148" y="103"/>
                  </a:cubicBezTo>
                  <a:cubicBezTo>
                    <a:pt x="138" y="83"/>
                    <a:pt x="103" y="21"/>
                    <a:pt x="103" y="21"/>
                  </a:cubicBezTo>
                  <a:cubicBezTo>
                    <a:pt x="100" y="10"/>
                    <a:pt x="90" y="10"/>
                    <a:pt x="86" y="14"/>
                  </a:cubicBezTo>
                  <a:cubicBezTo>
                    <a:pt x="79" y="17"/>
                    <a:pt x="76" y="24"/>
                    <a:pt x="79" y="34"/>
                  </a:cubicBezTo>
                  <a:cubicBezTo>
                    <a:pt x="121" y="114"/>
                    <a:pt x="121" y="114"/>
                    <a:pt x="121" y="114"/>
                  </a:cubicBezTo>
                  <a:cubicBezTo>
                    <a:pt x="121" y="120"/>
                    <a:pt x="117" y="124"/>
                    <a:pt x="110" y="117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5" y="4"/>
                    <a:pt x="48" y="0"/>
                    <a:pt x="42" y="4"/>
                  </a:cubicBezTo>
                  <a:cubicBezTo>
                    <a:pt x="35" y="7"/>
                    <a:pt x="31" y="17"/>
                    <a:pt x="35" y="24"/>
                  </a:cubicBezTo>
                  <a:cubicBezTo>
                    <a:pt x="86" y="134"/>
                    <a:pt x="86" y="134"/>
                    <a:pt x="86" y="134"/>
                  </a:cubicBezTo>
                  <a:cubicBezTo>
                    <a:pt x="90" y="141"/>
                    <a:pt x="79" y="144"/>
                    <a:pt x="79" y="138"/>
                  </a:cubicBezTo>
                  <a:cubicBezTo>
                    <a:pt x="79" y="138"/>
                    <a:pt x="48" y="69"/>
                    <a:pt x="35" y="45"/>
                  </a:cubicBezTo>
                  <a:cubicBezTo>
                    <a:pt x="31" y="34"/>
                    <a:pt x="24" y="34"/>
                    <a:pt x="21" y="38"/>
                  </a:cubicBezTo>
                  <a:cubicBezTo>
                    <a:pt x="11" y="41"/>
                    <a:pt x="11" y="48"/>
                    <a:pt x="14" y="55"/>
                  </a:cubicBezTo>
                  <a:cubicBezTo>
                    <a:pt x="24" y="79"/>
                    <a:pt x="52" y="151"/>
                    <a:pt x="52" y="151"/>
                  </a:cubicBezTo>
                  <a:cubicBezTo>
                    <a:pt x="55" y="162"/>
                    <a:pt x="45" y="162"/>
                    <a:pt x="45" y="155"/>
                  </a:cubicBezTo>
                  <a:cubicBezTo>
                    <a:pt x="45" y="155"/>
                    <a:pt x="28" y="103"/>
                    <a:pt x="21" y="86"/>
                  </a:cubicBezTo>
                  <a:cubicBezTo>
                    <a:pt x="17" y="83"/>
                    <a:pt x="11" y="79"/>
                    <a:pt x="7" y="83"/>
                  </a:cubicBezTo>
                  <a:cubicBezTo>
                    <a:pt x="0" y="83"/>
                    <a:pt x="0" y="89"/>
                    <a:pt x="0" y="96"/>
                  </a:cubicBezTo>
                  <a:cubicBezTo>
                    <a:pt x="7" y="117"/>
                    <a:pt x="21" y="175"/>
                    <a:pt x="21" y="175"/>
                  </a:cubicBezTo>
                  <a:cubicBezTo>
                    <a:pt x="21" y="175"/>
                    <a:pt x="31" y="203"/>
                    <a:pt x="35" y="213"/>
                  </a:cubicBezTo>
                  <a:cubicBezTo>
                    <a:pt x="59" y="261"/>
                    <a:pt x="97" y="306"/>
                    <a:pt x="107" y="316"/>
                  </a:cubicBezTo>
                  <a:cubicBezTo>
                    <a:pt x="121" y="337"/>
                    <a:pt x="127" y="347"/>
                    <a:pt x="148" y="382"/>
                  </a:cubicBezTo>
                  <a:cubicBezTo>
                    <a:pt x="148" y="385"/>
                    <a:pt x="152" y="389"/>
                    <a:pt x="155" y="385"/>
                  </a:cubicBezTo>
                  <a:lnTo>
                    <a:pt x="248" y="361"/>
                  </a:lnTo>
                </a:path>
              </a:pathLst>
            </a:custGeom>
            <a:solidFill>
              <a:srgbClr val="EAB8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225">
              <a:extLst>
                <a:ext uri="{FF2B5EF4-FFF2-40B4-BE49-F238E27FC236}">
                  <a16:creationId xmlns:a16="http://schemas.microsoft.com/office/drawing/2014/main" id="{00A1BC98-9FD5-8943-857D-DE94C76CD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239" y="11848024"/>
              <a:ext cx="378644" cy="232071"/>
            </a:xfrm>
            <a:custGeom>
              <a:avLst/>
              <a:gdLst>
                <a:gd name="T0" fmla="*/ 6 w 138"/>
                <a:gd name="T1" fmla="*/ 31 h 83"/>
                <a:gd name="T2" fmla="*/ 6 w 138"/>
                <a:gd name="T3" fmla="*/ 31 h 83"/>
                <a:gd name="T4" fmla="*/ 117 w 138"/>
                <a:gd name="T5" fmla="*/ 0 h 83"/>
                <a:gd name="T6" fmla="*/ 127 w 138"/>
                <a:gd name="T7" fmla="*/ 7 h 83"/>
                <a:gd name="T8" fmla="*/ 137 w 138"/>
                <a:gd name="T9" fmla="*/ 41 h 83"/>
                <a:gd name="T10" fmla="*/ 130 w 138"/>
                <a:gd name="T11" fmla="*/ 51 h 83"/>
                <a:gd name="T12" fmla="*/ 20 w 138"/>
                <a:gd name="T13" fmla="*/ 82 h 83"/>
                <a:gd name="T14" fmla="*/ 10 w 138"/>
                <a:gd name="T15" fmla="*/ 75 h 83"/>
                <a:gd name="T16" fmla="*/ 0 w 138"/>
                <a:gd name="T17" fmla="*/ 41 h 83"/>
                <a:gd name="T18" fmla="*/ 6 w 138"/>
                <a:gd name="T19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83">
                  <a:moveTo>
                    <a:pt x="6" y="31"/>
                  </a:moveTo>
                  <a:lnTo>
                    <a:pt x="6" y="31"/>
                  </a:lnTo>
                  <a:cubicBezTo>
                    <a:pt x="117" y="0"/>
                    <a:pt x="117" y="0"/>
                    <a:pt x="117" y="0"/>
                  </a:cubicBezTo>
                  <a:cubicBezTo>
                    <a:pt x="120" y="0"/>
                    <a:pt x="123" y="0"/>
                    <a:pt x="127" y="7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4"/>
                    <a:pt x="134" y="48"/>
                    <a:pt x="130" y="51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3" y="82"/>
                    <a:pt x="10" y="79"/>
                    <a:pt x="10" y="7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4"/>
                    <a:pt x="0" y="31"/>
                    <a:pt x="6" y="3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85503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AVOID CONTACT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ADAC021-6054-2D41-BFFF-3D23E5998E01}"/>
              </a:ext>
            </a:extLst>
          </p:cNvPr>
          <p:cNvGrpSpPr/>
          <p:nvPr/>
        </p:nvGrpSpPr>
        <p:grpSpPr>
          <a:xfrm>
            <a:off x="9381490" y="5261832"/>
            <a:ext cx="5614670" cy="5634304"/>
            <a:chOff x="5101852" y="14351985"/>
            <a:chExt cx="3493335" cy="3505554"/>
          </a:xfrm>
        </p:grpSpPr>
        <p:sp>
          <p:nvSpPr>
            <p:cNvPr id="7" name="Freeform 151">
              <a:extLst>
                <a:ext uri="{FF2B5EF4-FFF2-40B4-BE49-F238E27FC236}">
                  <a16:creationId xmlns:a16="http://schemas.microsoft.com/office/drawing/2014/main" id="{7CF15FF4-24CA-EE43-9DA8-C98A6B44D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52" y="14351985"/>
              <a:ext cx="3493335" cy="3505554"/>
            </a:xfrm>
            <a:custGeom>
              <a:avLst/>
              <a:gdLst>
                <a:gd name="T0" fmla="*/ 1261 w 1262"/>
                <a:gd name="T1" fmla="*/ 632 h 1266"/>
                <a:gd name="T2" fmla="*/ 1261 w 1262"/>
                <a:gd name="T3" fmla="*/ 632 h 1266"/>
                <a:gd name="T4" fmla="*/ 632 w 1262"/>
                <a:gd name="T5" fmla="*/ 1265 h 1266"/>
                <a:gd name="T6" fmla="*/ 0 w 1262"/>
                <a:gd name="T7" fmla="*/ 632 h 1266"/>
                <a:gd name="T8" fmla="*/ 632 w 1262"/>
                <a:gd name="T9" fmla="*/ 0 h 1266"/>
                <a:gd name="T10" fmla="*/ 1261 w 1262"/>
                <a:gd name="T11" fmla="*/ 63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2" h="1266">
                  <a:moveTo>
                    <a:pt x="1261" y="632"/>
                  </a:moveTo>
                  <a:lnTo>
                    <a:pt x="1261" y="632"/>
                  </a:lnTo>
                  <a:cubicBezTo>
                    <a:pt x="1261" y="979"/>
                    <a:pt x="979" y="1265"/>
                    <a:pt x="632" y="1265"/>
                  </a:cubicBezTo>
                  <a:cubicBezTo>
                    <a:pt x="281" y="1265"/>
                    <a:pt x="0" y="979"/>
                    <a:pt x="0" y="632"/>
                  </a:cubicBezTo>
                  <a:cubicBezTo>
                    <a:pt x="0" y="281"/>
                    <a:pt x="281" y="0"/>
                    <a:pt x="632" y="0"/>
                  </a:cubicBezTo>
                  <a:cubicBezTo>
                    <a:pt x="979" y="0"/>
                    <a:pt x="1261" y="281"/>
                    <a:pt x="1261" y="6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" name="Freeform 201">
              <a:extLst>
                <a:ext uri="{FF2B5EF4-FFF2-40B4-BE49-F238E27FC236}">
                  <a16:creationId xmlns:a16="http://schemas.microsoft.com/office/drawing/2014/main" id="{413ED947-8008-4E4F-A5F1-314DCC0B5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234" y="14681779"/>
              <a:ext cx="806154" cy="1624519"/>
            </a:xfrm>
            <a:custGeom>
              <a:avLst/>
              <a:gdLst>
                <a:gd name="T0" fmla="*/ 48 w 293"/>
                <a:gd name="T1" fmla="*/ 3 h 585"/>
                <a:gd name="T2" fmla="*/ 48 w 293"/>
                <a:gd name="T3" fmla="*/ 3 h 585"/>
                <a:gd name="T4" fmla="*/ 38 w 293"/>
                <a:gd name="T5" fmla="*/ 17 h 585"/>
                <a:gd name="T6" fmla="*/ 48 w 293"/>
                <a:gd name="T7" fmla="*/ 158 h 585"/>
                <a:gd name="T8" fmla="*/ 3 w 293"/>
                <a:gd name="T9" fmla="*/ 326 h 585"/>
                <a:gd name="T10" fmla="*/ 10 w 293"/>
                <a:gd name="T11" fmla="*/ 402 h 585"/>
                <a:gd name="T12" fmla="*/ 34 w 293"/>
                <a:gd name="T13" fmla="*/ 416 h 585"/>
                <a:gd name="T14" fmla="*/ 34 w 293"/>
                <a:gd name="T15" fmla="*/ 416 h 585"/>
                <a:gd name="T16" fmla="*/ 48 w 293"/>
                <a:gd name="T17" fmla="*/ 395 h 585"/>
                <a:gd name="T18" fmla="*/ 55 w 293"/>
                <a:gd name="T19" fmla="*/ 340 h 585"/>
                <a:gd name="T20" fmla="*/ 69 w 293"/>
                <a:gd name="T21" fmla="*/ 340 h 585"/>
                <a:gd name="T22" fmla="*/ 75 w 293"/>
                <a:gd name="T23" fmla="*/ 364 h 585"/>
                <a:gd name="T24" fmla="*/ 86 w 293"/>
                <a:gd name="T25" fmla="*/ 399 h 585"/>
                <a:gd name="T26" fmla="*/ 120 w 293"/>
                <a:gd name="T27" fmla="*/ 533 h 585"/>
                <a:gd name="T28" fmla="*/ 141 w 293"/>
                <a:gd name="T29" fmla="*/ 553 h 585"/>
                <a:gd name="T30" fmla="*/ 158 w 293"/>
                <a:gd name="T31" fmla="*/ 526 h 585"/>
                <a:gd name="T32" fmla="*/ 134 w 293"/>
                <a:gd name="T33" fmla="*/ 395 h 585"/>
                <a:gd name="T34" fmla="*/ 144 w 293"/>
                <a:gd name="T35" fmla="*/ 395 h 585"/>
                <a:gd name="T36" fmla="*/ 179 w 293"/>
                <a:gd name="T37" fmla="*/ 567 h 585"/>
                <a:gd name="T38" fmla="*/ 199 w 293"/>
                <a:gd name="T39" fmla="*/ 581 h 585"/>
                <a:gd name="T40" fmla="*/ 216 w 293"/>
                <a:gd name="T41" fmla="*/ 557 h 585"/>
                <a:gd name="T42" fmla="*/ 189 w 293"/>
                <a:gd name="T43" fmla="*/ 381 h 585"/>
                <a:gd name="T44" fmla="*/ 199 w 293"/>
                <a:gd name="T45" fmla="*/ 378 h 585"/>
                <a:gd name="T46" fmla="*/ 223 w 293"/>
                <a:gd name="T47" fmla="*/ 529 h 585"/>
                <a:gd name="T48" fmla="*/ 244 w 293"/>
                <a:gd name="T49" fmla="*/ 543 h 585"/>
                <a:gd name="T50" fmla="*/ 261 w 293"/>
                <a:gd name="T51" fmla="*/ 519 h 585"/>
                <a:gd name="T52" fmla="*/ 241 w 293"/>
                <a:gd name="T53" fmla="*/ 368 h 585"/>
                <a:gd name="T54" fmla="*/ 254 w 293"/>
                <a:gd name="T55" fmla="*/ 368 h 585"/>
                <a:gd name="T56" fmla="*/ 261 w 293"/>
                <a:gd name="T57" fmla="*/ 474 h 585"/>
                <a:gd name="T58" fmla="*/ 278 w 293"/>
                <a:gd name="T59" fmla="*/ 485 h 585"/>
                <a:gd name="T60" fmla="*/ 292 w 293"/>
                <a:gd name="T61" fmla="*/ 467 h 585"/>
                <a:gd name="T62" fmla="*/ 292 w 293"/>
                <a:gd name="T63" fmla="*/ 351 h 585"/>
                <a:gd name="T64" fmla="*/ 289 w 293"/>
                <a:gd name="T65" fmla="*/ 289 h 585"/>
                <a:gd name="T66" fmla="*/ 227 w 293"/>
                <a:gd name="T67" fmla="*/ 117 h 585"/>
                <a:gd name="T68" fmla="*/ 196 w 293"/>
                <a:gd name="T69" fmla="*/ 10 h 585"/>
                <a:gd name="T70" fmla="*/ 185 w 293"/>
                <a:gd name="T71" fmla="*/ 0 h 585"/>
                <a:gd name="T72" fmla="*/ 48 w 293"/>
                <a:gd name="T73" fmla="*/ 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3" h="585">
                  <a:moveTo>
                    <a:pt x="48" y="3"/>
                  </a:moveTo>
                  <a:lnTo>
                    <a:pt x="48" y="3"/>
                  </a:lnTo>
                  <a:cubicBezTo>
                    <a:pt x="41" y="3"/>
                    <a:pt x="38" y="10"/>
                    <a:pt x="38" y="17"/>
                  </a:cubicBezTo>
                  <a:cubicBezTo>
                    <a:pt x="51" y="72"/>
                    <a:pt x="58" y="120"/>
                    <a:pt x="48" y="158"/>
                  </a:cubicBezTo>
                  <a:cubicBezTo>
                    <a:pt x="41" y="192"/>
                    <a:pt x="7" y="254"/>
                    <a:pt x="3" y="326"/>
                  </a:cubicBezTo>
                  <a:cubicBezTo>
                    <a:pt x="0" y="361"/>
                    <a:pt x="10" y="402"/>
                    <a:pt x="10" y="402"/>
                  </a:cubicBezTo>
                  <a:cubicBezTo>
                    <a:pt x="14" y="412"/>
                    <a:pt x="24" y="419"/>
                    <a:pt x="34" y="416"/>
                  </a:cubicBezTo>
                  <a:lnTo>
                    <a:pt x="34" y="416"/>
                  </a:lnTo>
                  <a:cubicBezTo>
                    <a:pt x="45" y="416"/>
                    <a:pt x="48" y="406"/>
                    <a:pt x="48" y="395"/>
                  </a:cubicBezTo>
                  <a:cubicBezTo>
                    <a:pt x="48" y="378"/>
                    <a:pt x="45" y="357"/>
                    <a:pt x="55" y="340"/>
                  </a:cubicBezTo>
                  <a:cubicBezTo>
                    <a:pt x="58" y="333"/>
                    <a:pt x="65" y="333"/>
                    <a:pt x="69" y="340"/>
                  </a:cubicBezTo>
                  <a:cubicBezTo>
                    <a:pt x="69" y="340"/>
                    <a:pt x="75" y="357"/>
                    <a:pt x="75" y="364"/>
                  </a:cubicBezTo>
                  <a:cubicBezTo>
                    <a:pt x="79" y="371"/>
                    <a:pt x="86" y="392"/>
                    <a:pt x="86" y="399"/>
                  </a:cubicBezTo>
                  <a:cubicBezTo>
                    <a:pt x="96" y="433"/>
                    <a:pt x="120" y="533"/>
                    <a:pt x="120" y="533"/>
                  </a:cubicBezTo>
                  <a:cubicBezTo>
                    <a:pt x="124" y="550"/>
                    <a:pt x="134" y="553"/>
                    <a:pt x="141" y="553"/>
                  </a:cubicBezTo>
                  <a:cubicBezTo>
                    <a:pt x="155" y="550"/>
                    <a:pt x="161" y="536"/>
                    <a:pt x="158" y="526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130" y="385"/>
                    <a:pt x="141" y="381"/>
                    <a:pt x="144" y="395"/>
                  </a:cubicBezTo>
                  <a:cubicBezTo>
                    <a:pt x="179" y="567"/>
                    <a:pt x="179" y="567"/>
                    <a:pt x="179" y="567"/>
                  </a:cubicBezTo>
                  <a:cubicBezTo>
                    <a:pt x="179" y="577"/>
                    <a:pt x="189" y="584"/>
                    <a:pt x="199" y="581"/>
                  </a:cubicBezTo>
                  <a:cubicBezTo>
                    <a:pt x="213" y="581"/>
                    <a:pt x="220" y="567"/>
                    <a:pt x="216" y="557"/>
                  </a:cubicBezTo>
                  <a:cubicBezTo>
                    <a:pt x="189" y="381"/>
                    <a:pt x="189" y="381"/>
                    <a:pt x="189" y="381"/>
                  </a:cubicBezTo>
                  <a:cubicBezTo>
                    <a:pt x="185" y="371"/>
                    <a:pt x="199" y="368"/>
                    <a:pt x="199" y="378"/>
                  </a:cubicBezTo>
                  <a:cubicBezTo>
                    <a:pt x="199" y="378"/>
                    <a:pt x="216" y="485"/>
                    <a:pt x="223" y="529"/>
                  </a:cubicBezTo>
                  <a:cubicBezTo>
                    <a:pt x="227" y="540"/>
                    <a:pt x="237" y="543"/>
                    <a:pt x="244" y="543"/>
                  </a:cubicBezTo>
                  <a:cubicBezTo>
                    <a:pt x="254" y="543"/>
                    <a:pt x="261" y="533"/>
                    <a:pt x="261" y="519"/>
                  </a:cubicBezTo>
                  <a:cubicBezTo>
                    <a:pt x="254" y="481"/>
                    <a:pt x="241" y="368"/>
                    <a:pt x="241" y="368"/>
                  </a:cubicBezTo>
                  <a:cubicBezTo>
                    <a:pt x="241" y="357"/>
                    <a:pt x="254" y="357"/>
                    <a:pt x="254" y="368"/>
                  </a:cubicBezTo>
                  <a:cubicBezTo>
                    <a:pt x="254" y="368"/>
                    <a:pt x="261" y="443"/>
                    <a:pt x="261" y="474"/>
                  </a:cubicBezTo>
                  <a:cubicBezTo>
                    <a:pt x="261" y="481"/>
                    <a:pt x="271" y="485"/>
                    <a:pt x="278" y="485"/>
                  </a:cubicBezTo>
                  <a:cubicBezTo>
                    <a:pt x="289" y="485"/>
                    <a:pt x="292" y="474"/>
                    <a:pt x="292" y="467"/>
                  </a:cubicBezTo>
                  <a:cubicBezTo>
                    <a:pt x="292" y="433"/>
                    <a:pt x="292" y="351"/>
                    <a:pt x="292" y="351"/>
                  </a:cubicBezTo>
                  <a:cubicBezTo>
                    <a:pt x="292" y="351"/>
                    <a:pt x="292" y="302"/>
                    <a:pt x="289" y="289"/>
                  </a:cubicBezTo>
                  <a:cubicBezTo>
                    <a:pt x="275" y="213"/>
                    <a:pt x="237" y="137"/>
                    <a:pt x="227" y="117"/>
                  </a:cubicBezTo>
                  <a:cubicBezTo>
                    <a:pt x="213" y="82"/>
                    <a:pt x="210" y="69"/>
                    <a:pt x="196" y="10"/>
                  </a:cubicBezTo>
                  <a:cubicBezTo>
                    <a:pt x="196" y="3"/>
                    <a:pt x="189" y="0"/>
                    <a:pt x="185" y="0"/>
                  </a:cubicBezTo>
                  <a:lnTo>
                    <a:pt x="48" y="3"/>
                  </a:lnTo>
                </a:path>
              </a:pathLst>
            </a:custGeom>
            <a:solidFill>
              <a:srgbClr val="EAB8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" name="Freeform 202">
              <a:extLst>
                <a:ext uri="{FF2B5EF4-FFF2-40B4-BE49-F238E27FC236}">
                  <a16:creationId xmlns:a16="http://schemas.microsoft.com/office/drawing/2014/main" id="{BBDB0A38-85F2-0D4A-A492-5C85843E3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8869" y="15878796"/>
              <a:ext cx="818373" cy="1636738"/>
            </a:xfrm>
            <a:custGeom>
              <a:avLst/>
              <a:gdLst>
                <a:gd name="T0" fmla="*/ 230 w 296"/>
                <a:gd name="T1" fmla="*/ 584 h 589"/>
                <a:gd name="T2" fmla="*/ 230 w 296"/>
                <a:gd name="T3" fmla="*/ 584 h 589"/>
                <a:gd name="T4" fmla="*/ 237 w 296"/>
                <a:gd name="T5" fmla="*/ 574 h 589"/>
                <a:gd name="T6" fmla="*/ 234 w 296"/>
                <a:gd name="T7" fmla="*/ 430 h 589"/>
                <a:gd name="T8" fmla="*/ 292 w 296"/>
                <a:gd name="T9" fmla="*/ 265 h 589"/>
                <a:gd name="T10" fmla="*/ 285 w 296"/>
                <a:gd name="T11" fmla="*/ 189 h 589"/>
                <a:gd name="T12" fmla="*/ 265 w 296"/>
                <a:gd name="T13" fmla="*/ 172 h 589"/>
                <a:gd name="T14" fmla="*/ 265 w 296"/>
                <a:gd name="T15" fmla="*/ 172 h 589"/>
                <a:gd name="T16" fmla="*/ 247 w 296"/>
                <a:gd name="T17" fmla="*/ 196 h 589"/>
                <a:gd name="T18" fmla="*/ 240 w 296"/>
                <a:gd name="T19" fmla="*/ 248 h 589"/>
                <a:gd name="T20" fmla="*/ 223 w 296"/>
                <a:gd name="T21" fmla="*/ 248 h 589"/>
                <a:gd name="T22" fmla="*/ 220 w 296"/>
                <a:gd name="T23" fmla="*/ 224 h 589"/>
                <a:gd name="T24" fmla="*/ 210 w 296"/>
                <a:gd name="T25" fmla="*/ 186 h 589"/>
                <a:gd name="T26" fmla="*/ 185 w 296"/>
                <a:gd name="T27" fmla="*/ 52 h 589"/>
                <a:gd name="T28" fmla="*/ 161 w 296"/>
                <a:gd name="T29" fmla="*/ 31 h 589"/>
                <a:gd name="T30" fmla="*/ 144 w 296"/>
                <a:gd name="T31" fmla="*/ 58 h 589"/>
                <a:gd name="T32" fmla="*/ 161 w 296"/>
                <a:gd name="T33" fmla="*/ 189 h 589"/>
                <a:gd name="T34" fmla="*/ 151 w 296"/>
                <a:gd name="T35" fmla="*/ 189 h 589"/>
                <a:gd name="T36" fmla="*/ 127 w 296"/>
                <a:gd name="T37" fmla="*/ 17 h 589"/>
                <a:gd name="T38" fmla="*/ 106 w 296"/>
                <a:gd name="T39" fmla="*/ 0 h 589"/>
                <a:gd name="T40" fmla="*/ 89 w 296"/>
                <a:gd name="T41" fmla="*/ 24 h 589"/>
                <a:gd name="T42" fmla="*/ 106 w 296"/>
                <a:gd name="T43" fmla="*/ 199 h 589"/>
                <a:gd name="T44" fmla="*/ 96 w 296"/>
                <a:gd name="T45" fmla="*/ 203 h 589"/>
                <a:gd name="T46" fmla="*/ 79 w 296"/>
                <a:gd name="T47" fmla="*/ 52 h 589"/>
                <a:gd name="T48" fmla="*/ 62 w 296"/>
                <a:gd name="T49" fmla="*/ 34 h 589"/>
                <a:gd name="T50" fmla="*/ 45 w 296"/>
                <a:gd name="T51" fmla="*/ 58 h 589"/>
                <a:gd name="T52" fmla="*/ 55 w 296"/>
                <a:gd name="T53" fmla="*/ 210 h 589"/>
                <a:gd name="T54" fmla="*/ 41 w 296"/>
                <a:gd name="T55" fmla="*/ 213 h 589"/>
                <a:gd name="T56" fmla="*/ 38 w 296"/>
                <a:gd name="T57" fmla="*/ 107 h 589"/>
                <a:gd name="T58" fmla="*/ 24 w 296"/>
                <a:gd name="T59" fmla="*/ 93 h 589"/>
                <a:gd name="T60" fmla="*/ 10 w 296"/>
                <a:gd name="T61" fmla="*/ 110 h 589"/>
                <a:gd name="T62" fmla="*/ 3 w 296"/>
                <a:gd name="T63" fmla="*/ 227 h 589"/>
                <a:gd name="T64" fmla="*/ 3 w 296"/>
                <a:gd name="T65" fmla="*/ 285 h 589"/>
                <a:gd name="T66" fmla="*/ 24 w 296"/>
                <a:gd name="T67" fmla="*/ 395 h 589"/>
                <a:gd name="T68" fmla="*/ 55 w 296"/>
                <a:gd name="T69" fmla="*/ 464 h 589"/>
                <a:gd name="T70" fmla="*/ 79 w 296"/>
                <a:gd name="T71" fmla="*/ 578 h 589"/>
                <a:gd name="T72" fmla="*/ 89 w 296"/>
                <a:gd name="T73" fmla="*/ 588 h 589"/>
                <a:gd name="T74" fmla="*/ 230 w 296"/>
                <a:gd name="T75" fmla="*/ 58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6" h="589">
                  <a:moveTo>
                    <a:pt x="230" y="584"/>
                  </a:moveTo>
                  <a:lnTo>
                    <a:pt x="230" y="584"/>
                  </a:lnTo>
                  <a:cubicBezTo>
                    <a:pt x="234" y="584"/>
                    <a:pt x="237" y="578"/>
                    <a:pt x="237" y="574"/>
                  </a:cubicBezTo>
                  <a:cubicBezTo>
                    <a:pt x="230" y="516"/>
                    <a:pt x="223" y="468"/>
                    <a:pt x="234" y="430"/>
                  </a:cubicBezTo>
                  <a:cubicBezTo>
                    <a:pt x="244" y="395"/>
                    <a:pt x="285" y="337"/>
                    <a:pt x="292" y="265"/>
                  </a:cubicBezTo>
                  <a:cubicBezTo>
                    <a:pt x="295" y="230"/>
                    <a:pt x="285" y="189"/>
                    <a:pt x="285" y="189"/>
                  </a:cubicBezTo>
                  <a:cubicBezTo>
                    <a:pt x="285" y="179"/>
                    <a:pt x="275" y="172"/>
                    <a:pt x="265" y="172"/>
                  </a:cubicBezTo>
                  <a:lnTo>
                    <a:pt x="265" y="172"/>
                  </a:lnTo>
                  <a:cubicBezTo>
                    <a:pt x="254" y="175"/>
                    <a:pt x="247" y="182"/>
                    <a:pt x="247" y="196"/>
                  </a:cubicBezTo>
                  <a:cubicBezTo>
                    <a:pt x="247" y="210"/>
                    <a:pt x="251" y="230"/>
                    <a:pt x="240" y="248"/>
                  </a:cubicBezTo>
                  <a:cubicBezTo>
                    <a:pt x="237" y="254"/>
                    <a:pt x="227" y="254"/>
                    <a:pt x="223" y="248"/>
                  </a:cubicBezTo>
                  <a:cubicBezTo>
                    <a:pt x="223" y="248"/>
                    <a:pt x="220" y="230"/>
                    <a:pt x="220" y="224"/>
                  </a:cubicBezTo>
                  <a:cubicBezTo>
                    <a:pt x="216" y="213"/>
                    <a:pt x="213" y="196"/>
                    <a:pt x="210" y="186"/>
                  </a:cubicBezTo>
                  <a:cubicBezTo>
                    <a:pt x="203" y="151"/>
                    <a:pt x="185" y="52"/>
                    <a:pt x="185" y="52"/>
                  </a:cubicBezTo>
                  <a:cubicBezTo>
                    <a:pt x="182" y="34"/>
                    <a:pt x="172" y="31"/>
                    <a:pt x="161" y="31"/>
                  </a:cubicBezTo>
                  <a:cubicBezTo>
                    <a:pt x="151" y="34"/>
                    <a:pt x="144" y="45"/>
                    <a:pt x="144" y="58"/>
                  </a:cubicBezTo>
                  <a:cubicBezTo>
                    <a:pt x="161" y="189"/>
                    <a:pt x="161" y="189"/>
                    <a:pt x="161" y="189"/>
                  </a:cubicBezTo>
                  <a:cubicBezTo>
                    <a:pt x="165" y="199"/>
                    <a:pt x="155" y="203"/>
                    <a:pt x="151" y="189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7" y="3"/>
                    <a:pt x="117" y="0"/>
                    <a:pt x="106" y="0"/>
                  </a:cubicBezTo>
                  <a:cubicBezTo>
                    <a:pt x="93" y="0"/>
                    <a:pt x="86" y="14"/>
                    <a:pt x="89" y="24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10" y="210"/>
                    <a:pt x="96" y="213"/>
                    <a:pt x="96" y="203"/>
                  </a:cubicBezTo>
                  <a:cubicBezTo>
                    <a:pt x="96" y="203"/>
                    <a:pt x="86" y="93"/>
                    <a:pt x="79" y="52"/>
                  </a:cubicBezTo>
                  <a:cubicBezTo>
                    <a:pt x="79" y="41"/>
                    <a:pt x="69" y="34"/>
                    <a:pt x="62" y="34"/>
                  </a:cubicBezTo>
                  <a:cubicBezTo>
                    <a:pt x="48" y="38"/>
                    <a:pt x="41" y="45"/>
                    <a:pt x="45" y="58"/>
                  </a:cubicBezTo>
                  <a:cubicBezTo>
                    <a:pt x="45" y="96"/>
                    <a:pt x="55" y="210"/>
                    <a:pt x="55" y="210"/>
                  </a:cubicBezTo>
                  <a:cubicBezTo>
                    <a:pt x="55" y="224"/>
                    <a:pt x="41" y="220"/>
                    <a:pt x="41" y="213"/>
                  </a:cubicBezTo>
                  <a:cubicBezTo>
                    <a:pt x="41" y="213"/>
                    <a:pt x="41" y="134"/>
                    <a:pt x="38" y="107"/>
                  </a:cubicBezTo>
                  <a:cubicBezTo>
                    <a:pt x="38" y="96"/>
                    <a:pt x="31" y="93"/>
                    <a:pt x="24" y="93"/>
                  </a:cubicBezTo>
                  <a:cubicBezTo>
                    <a:pt x="14" y="93"/>
                    <a:pt x="10" y="100"/>
                    <a:pt x="10" y="110"/>
                  </a:cubicBezTo>
                  <a:cubicBezTo>
                    <a:pt x="7" y="141"/>
                    <a:pt x="3" y="227"/>
                    <a:pt x="3" y="227"/>
                  </a:cubicBezTo>
                  <a:cubicBezTo>
                    <a:pt x="3" y="227"/>
                    <a:pt x="0" y="272"/>
                    <a:pt x="3" y="285"/>
                  </a:cubicBezTo>
                  <a:cubicBezTo>
                    <a:pt x="7" y="316"/>
                    <a:pt x="14" y="364"/>
                    <a:pt x="24" y="395"/>
                  </a:cubicBezTo>
                  <a:cubicBezTo>
                    <a:pt x="31" y="423"/>
                    <a:pt x="48" y="440"/>
                    <a:pt x="55" y="464"/>
                  </a:cubicBezTo>
                  <a:cubicBezTo>
                    <a:pt x="65" y="495"/>
                    <a:pt x="69" y="519"/>
                    <a:pt x="79" y="578"/>
                  </a:cubicBezTo>
                  <a:cubicBezTo>
                    <a:pt x="79" y="584"/>
                    <a:pt x="86" y="588"/>
                    <a:pt x="89" y="588"/>
                  </a:cubicBezTo>
                  <a:lnTo>
                    <a:pt x="230" y="584"/>
                  </a:lnTo>
                </a:path>
              </a:pathLst>
            </a:custGeom>
            <a:solidFill>
              <a:srgbClr val="FFD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" name="Freeform 203">
              <a:extLst>
                <a:ext uri="{FF2B5EF4-FFF2-40B4-BE49-F238E27FC236}">
                  <a16:creationId xmlns:a16="http://schemas.microsoft.com/office/drawing/2014/main" id="{58F22923-202F-614A-A28C-BA8625E7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732" y="14645132"/>
              <a:ext cx="537436" cy="219860"/>
            </a:xfrm>
            <a:custGeom>
              <a:avLst/>
              <a:gdLst>
                <a:gd name="T0" fmla="*/ 182 w 194"/>
                <a:gd name="T1" fmla="*/ 79 h 80"/>
                <a:gd name="T2" fmla="*/ 182 w 194"/>
                <a:gd name="T3" fmla="*/ 79 h 80"/>
                <a:gd name="T4" fmla="*/ 11 w 194"/>
                <a:gd name="T5" fmla="*/ 79 h 80"/>
                <a:gd name="T6" fmla="*/ 0 w 194"/>
                <a:gd name="T7" fmla="*/ 69 h 80"/>
                <a:gd name="T8" fmla="*/ 0 w 194"/>
                <a:gd name="T9" fmla="*/ 10 h 80"/>
                <a:gd name="T10" fmla="*/ 11 w 194"/>
                <a:gd name="T11" fmla="*/ 0 h 80"/>
                <a:gd name="T12" fmla="*/ 182 w 194"/>
                <a:gd name="T13" fmla="*/ 0 h 80"/>
                <a:gd name="T14" fmla="*/ 193 w 194"/>
                <a:gd name="T15" fmla="*/ 10 h 80"/>
                <a:gd name="T16" fmla="*/ 193 w 194"/>
                <a:gd name="T17" fmla="*/ 69 h 80"/>
                <a:gd name="T18" fmla="*/ 182 w 194"/>
                <a:gd name="T1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80">
                  <a:moveTo>
                    <a:pt x="182" y="79"/>
                  </a:moveTo>
                  <a:lnTo>
                    <a:pt x="182" y="79"/>
                  </a:lnTo>
                  <a:cubicBezTo>
                    <a:pt x="11" y="79"/>
                    <a:pt x="11" y="79"/>
                    <a:pt x="11" y="79"/>
                  </a:cubicBezTo>
                  <a:cubicBezTo>
                    <a:pt x="4" y="79"/>
                    <a:pt x="0" y="76"/>
                    <a:pt x="0" y="6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93" y="4"/>
                    <a:pt x="193" y="10"/>
                  </a:cubicBezTo>
                  <a:cubicBezTo>
                    <a:pt x="193" y="69"/>
                    <a:pt x="193" y="69"/>
                    <a:pt x="193" y="69"/>
                  </a:cubicBezTo>
                  <a:cubicBezTo>
                    <a:pt x="193" y="76"/>
                    <a:pt x="186" y="79"/>
                    <a:pt x="182" y="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" name="Freeform 204">
              <a:extLst>
                <a:ext uri="{FF2B5EF4-FFF2-40B4-BE49-F238E27FC236}">
                  <a16:creationId xmlns:a16="http://schemas.microsoft.com/office/drawing/2014/main" id="{B2AD8438-6624-4841-A5B2-A72914976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661" y="17332313"/>
              <a:ext cx="525218" cy="219860"/>
            </a:xfrm>
            <a:custGeom>
              <a:avLst/>
              <a:gdLst>
                <a:gd name="T0" fmla="*/ 182 w 190"/>
                <a:gd name="T1" fmla="*/ 79 h 80"/>
                <a:gd name="T2" fmla="*/ 182 w 190"/>
                <a:gd name="T3" fmla="*/ 79 h 80"/>
                <a:gd name="T4" fmla="*/ 7 w 190"/>
                <a:gd name="T5" fmla="*/ 79 h 80"/>
                <a:gd name="T6" fmla="*/ 0 w 190"/>
                <a:gd name="T7" fmla="*/ 69 h 80"/>
                <a:gd name="T8" fmla="*/ 0 w 190"/>
                <a:gd name="T9" fmla="*/ 10 h 80"/>
                <a:gd name="T10" fmla="*/ 7 w 190"/>
                <a:gd name="T11" fmla="*/ 0 h 80"/>
                <a:gd name="T12" fmla="*/ 182 w 190"/>
                <a:gd name="T13" fmla="*/ 0 h 80"/>
                <a:gd name="T14" fmla="*/ 189 w 190"/>
                <a:gd name="T15" fmla="*/ 10 h 80"/>
                <a:gd name="T16" fmla="*/ 189 w 190"/>
                <a:gd name="T17" fmla="*/ 69 h 80"/>
                <a:gd name="T18" fmla="*/ 182 w 190"/>
                <a:gd name="T1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80">
                  <a:moveTo>
                    <a:pt x="182" y="79"/>
                  </a:moveTo>
                  <a:lnTo>
                    <a:pt x="182" y="79"/>
                  </a:lnTo>
                  <a:cubicBezTo>
                    <a:pt x="7" y="79"/>
                    <a:pt x="7" y="79"/>
                    <a:pt x="7" y="79"/>
                  </a:cubicBezTo>
                  <a:cubicBezTo>
                    <a:pt x="4" y="79"/>
                    <a:pt x="0" y="72"/>
                    <a:pt x="0" y="6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89" y="3"/>
                    <a:pt x="189" y="10"/>
                  </a:cubicBezTo>
                  <a:cubicBezTo>
                    <a:pt x="189" y="69"/>
                    <a:pt x="189" y="69"/>
                    <a:pt x="189" y="69"/>
                  </a:cubicBezTo>
                  <a:cubicBezTo>
                    <a:pt x="189" y="72"/>
                    <a:pt x="186" y="79"/>
                    <a:pt x="182" y="79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AD2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B344D93-C034-E645-A7D8-DB774669DC88}"/>
              </a:ext>
            </a:extLst>
          </p:cNvPr>
          <p:cNvSpPr/>
          <p:nvPr/>
        </p:nvSpPr>
        <p:spPr>
          <a:xfrm>
            <a:off x="15540346" y="7619198"/>
            <a:ext cx="1155921" cy="1192846"/>
          </a:xfrm>
          <a:prstGeom prst="rightArrow">
            <a:avLst>
              <a:gd name="adj1" fmla="val 64873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7D59AAB-AE45-514A-8B51-B921026E3667}"/>
              </a:ext>
            </a:extLst>
          </p:cNvPr>
          <p:cNvSpPr/>
          <p:nvPr/>
        </p:nvSpPr>
        <p:spPr>
          <a:xfrm rot="10800000">
            <a:off x="7681381" y="7619198"/>
            <a:ext cx="1155921" cy="1192846"/>
          </a:xfrm>
          <a:prstGeom prst="rightArrow">
            <a:avLst>
              <a:gd name="adj1" fmla="val 64873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F46748-FF7B-A249-9D04-3D5F1A7919B7}"/>
              </a:ext>
            </a:extLst>
          </p:cNvPr>
          <p:cNvGrpSpPr/>
          <p:nvPr/>
        </p:nvGrpSpPr>
        <p:grpSpPr>
          <a:xfrm>
            <a:off x="17410867" y="5933086"/>
            <a:ext cx="5584737" cy="4699315"/>
            <a:chOff x="18355268" y="5886699"/>
            <a:chExt cx="5584737" cy="469931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419BF4-9D3B-9441-A66F-47A94F7146EA}"/>
                </a:ext>
              </a:extLst>
            </p:cNvPr>
            <p:cNvGrpSpPr/>
            <p:nvPr/>
          </p:nvGrpSpPr>
          <p:grpSpPr>
            <a:xfrm>
              <a:off x="18355268" y="5886699"/>
              <a:ext cx="5584737" cy="1703866"/>
              <a:chOff x="3874573" y="3816455"/>
              <a:chExt cx="5584737" cy="1703866"/>
            </a:xfrm>
          </p:grpSpPr>
          <p:sp>
            <p:nvSpPr>
              <p:cNvPr id="35" name="Rectángulo 6">
                <a:extLst>
                  <a:ext uri="{FF2B5EF4-FFF2-40B4-BE49-F238E27FC236}">
                    <a16:creationId xmlns:a16="http://schemas.microsoft.com/office/drawing/2014/main" id="{E22EFF90-1D93-A142-958F-7FA090179149}"/>
                  </a:ext>
                </a:extLst>
              </p:cNvPr>
              <p:cNvSpPr/>
              <p:nvPr/>
            </p:nvSpPr>
            <p:spPr>
              <a:xfrm>
                <a:off x="3874573" y="3816455"/>
                <a:ext cx="53009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solidFill>
                      <a:schemeClr val="accent5"/>
                    </a:solidFill>
                    <a:latin typeface="Lato Heavy" panose="020F0502020204030203" pitchFamily="34" charset="0"/>
                    <a:ea typeface="Lato Heavy" panose="020F0502020204030203" pitchFamily="34" charset="0"/>
                    <a:cs typeface="Lato Heavy" panose="020F0502020204030203" pitchFamily="34" charset="0"/>
                  </a:rPr>
                  <a:t>DESINFECT</a:t>
                </a:r>
              </a:p>
            </p:txBody>
          </p:sp>
          <p:sp>
            <p:nvSpPr>
              <p:cNvPr id="36" name="Rectángulo 1050">
                <a:extLst>
                  <a:ext uri="{FF2B5EF4-FFF2-40B4-BE49-F238E27FC236}">
                    <a16:creationId xmlns:a16="http://schemas.microsoft.com/office/drawing/2014/main" id="{F7FCCB02-4993-B944-A37C-58824B0A39C5}"/>
                  </a:ext>
                </a:extLst>
              </p:cNvPr>
              <p:cNvSpPr/>
              <p:nvPr/>
            </p:nvSpPr>
            <p:spPr>
              <a:xfrm>
                <a:off x="3884680" y="4566214"/>
                <a:ext cx="557463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COVID-19 is an infectious disease caused by a new virus.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790B170-2C14-F44D-A293-3663D9BBAE5B}"/>
                </a:ext>
              </a:extLst>
            </p:cNvPr>
            <p:cNvGrpSpPr/>
            <p:nvPr/>
          </p:nvGrpSpPr>
          <p:grpSpPr>
            <a:xfrm>
              <a:off x="18355268" y="8882148"/>
              <a:ext cx="5584737" cy="1703866"/>
              <a:chOff x="3874573" y="3816455"/>
              <a:chExt cx="5584737" cy="1703866"/>
            </a:xfrm>
          </p:grpSpPr>
          <p:sp>
            <p:nvSpPr>
              <p:cNvPr id="38" name="Rectángulo 6">
                <a:extLst>
                  <a:ext uri="{FF2B5EF4-FFF2-40B4-BE49-F238E27FC236}">
                    <a16:creationId xmlns:a16="http://schemas.microsoft.com/office/drawing/2014/main" id="{FF62933F-1E91-2A4E-A414-A68D30C4DE2B}"/>
                  </a:ext>
                </a:extLst>
              </p:cNvPr>
              <p:cNvSpPr/>
              <p:nvPr/>
            </p:nvSpPr>
            <p:spPr>
              <a:xfrm>
                <a:off x="3874573" y="3816455"/>
                <a:ext cx="53009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solidFill>
                      <a:schemeClr val="accent5"/>
                    </a:solidFill>
                    <a:latin typeface="Lato Heavy" panose="020F0502020204030203" pitchFamily="34" charset="0"/>
                    <a:ea typeface="Lato Heavy" panose="020F0502020204030203" pitchFamily="34" charset="0"/>
                    <a:cs typeface="Lato Heavy" panose="020F0502020204030203" pitchFamily="34" charset="0"/>
                  </a:rPr>
                  <a:t>WASH YOUR HANDS</a:t>
                </a:r>
              </a:p>
            </p:txBody>
          </p:sp>
          <p:sp>
            <p:nvSpPr>
              <p:cNvPr id="39" name="Rectángulo 1050">
                <a:extLst>
                  <a:ext uri="{FF2B5EF4-FFF2-40B4-BE49-F238E27FC236}">
                    <a16:creationId xmlns:a16="http://schemas.microsoft.com/office/drawing/2014/main" id="{28319299-2406-9347-B4F5-322AFA5AF86C}"/>
                  </a:ext>
                </a:extLst>
              </p:cNvPr>
              <p:cNvSpPr/>
              <p:nvPr/>
            </p:nvSpPr>
            <p:spPr>
              <a:xfrm>
                <a:off x="3884680" y="4566214"/>
                <a:ext cx="557463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COVID-19 is an infectious disease caused by a new virus.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EC0D80-7318-2A42-8C13-8C2F856EFA50}"/>
              </a:ext>
            </a:extLst>
          </p:cNvPr>
          <p:cNvGrpSpPr/>
          <p:nvPr/>
        </p:nvGrpSpPr>
        <p:grpSpPr>
          <a:xfrm flipH="1">
            <a:off x="1552455" y="5933086"/>
            <a:ext cx="5584737" cy="4699315"/>
            <a:chOff x="18355268" y="5886699"/>
            <a:chExt cx="5584737" cy="469931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F49A4E-5532-404A-8958-321031684DD1}"/>
                </a:ext>
              </a:extLst>
            </p:cNvPr>
            <p:cNvGrpSpPr/>
            <p:nvPr/>
          </p:nvGrpSpPr>
          <p:grpSpPr>
            <a:xfrm>
              <a:off x="18355268" y="5886699"/>
              <a:ext cx="5584737" cy="1703866"/>
              <a:chOff x="3874573" y="3816455"/>
              <a:chExt cx="5584737" cy="1703866"/>
            </a:xfrm>
          </p:grpSpPr>
          <p:sp>
            <p:nvSpPr>
              <p:cNvPr id="46" name="Rectángulo 6">
                <a:extLst>
                  <a:ext uri="{FF2B5EF4-FFF2-40B4-BE49-F238E27FC236}">
                    <a16:creationId xmlns:a16="http://schemas.microsoft.com/office/drawing/2014/main" id="{6170DB98-976B-B347-8D23-41FB891D419C}"/>
                  </a:ext>
                </a:extLst>
              </p:cNvPr>
              <p:cNvSpPr/>
              <p:nvPr/>
            </p:nvSpPr>
            <p:spPr>
              <a:xfrm>
                <a:off x="3874573" y="3816455"/>
                <a:ext cx="53009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s-MX" b="1" dirty="0">
                    <a:solidFill>
                      <a:schemeClr val="accent5"/>
                    </a:solidFill>
                    <a:latin typeface="Lato Heavy" panose="020F0502020204030203" pitchFamily="34" charset="0"/>
                    <a:ea typeface="Lato Heavy" panose="020F0502020204030203" pitchFamily="34" charset="0"/>
                    <a:cs typeface="Lato Heavy" panose="020F0502020204030203" pitchFamily="34" charset="0"/>
                  </a:rPr>
                  <a:t>AVOID CONTACT</a:t>
                </a:r>
              </a:p>
            </p:txBody>
          </p:sp>
          <p:sp>
            <p:nvSpPr>
              <p:cNvPr id="47" name="Rectángulo 1050">
                <a:extLst>
                  <a:ext uri="{FF2B5EF4-FFF2-40B4-BE49-F238E27FC236}">
                    <a16:creationId xmlns:a16="http://schemas.microsoft.com/office/drawing/2014/main" id="{4B0EDE93-2E42-B048-89ED-1F5B92A56EE5}"/>
                  </a:ext>
                </a:extLst>
              </p:cNvPr>
              <p:cNvSpPr/>
              <p:nvPr/>
            </p:nvSpPr>
            <p:spPr>
              <a:xfrm>
                <a:off x="3884680" y="4566214"/>
                <a:ext cx="557463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COVID-19 is an infectious disease caused by a new virus.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05FE317-5996-4847-A657-47991169E428}"/>
                </a:ext>
              </a:extLst>
            </p:cNvPr>
            <p:cNvGrpSpPr/>
            <p:nvPr/>
          </p:nvGrpSpPr>
          <p:grpSpPr>
            <a:xfrm>
              <a:off x="18355268" y="8882148"/>
              <a:ext cx="5584737" cy="1703866"/>
              <a:chOff x="3874573" y="3816455"/>
              <a:chExt cx="5584737" cy="1703866"/>
            </a:xfrm>
          </p:grpSpPr>
          <p:sp>
            <p:nvSpPr>
              <p:cNvPr id="44" name="Rectángulo 6">
                <a:extLst>
                  <a:ext uri="{FF2B5EF4-FFF2-40B4-BE49-F238E27FC236}">
                    <a16:creationId xmlns:a16="http://schemas.microsoft.com/office/drawing/2014/main" id="{2DF309CF-B456-EE4D-A055-2DD03E72C19E}"/>
                  </a:ext>
                </a:extLst>
              </p:cNvPr>
              <p:cNvSpPr/>
              <p:nvPr/>
            </p:nvSpPr>
            <p:spPr>
              <a:xfrm>
                <a:off x="3874573" y="3816455"/>
                <a:ext cx="53009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s-MX" b="1" dirty="0">
                    <a:solidFill>
                      <a:schemeClr val="accent5"/>
                    </a:solidFill>
                    <a:latin typeface="Lato Heavy" panose="020F0502020204030203" pitchFamily="34" charset="0"/>
                    <a:ea typeface="Lato Heavy" panose="020F0502020204030203" pitchFamily="34" charset="0"/>
                    <a:cs typeface="Lato Heavy" panose="020F0502020204030203" pitchFamily="34" charset="0"/>
                  </a:rPr>
                  <a:t>EAT COOKED FOOD</a:t>
                </a:r>
              </a:p>
            </p:txBody>
          </p:sp>
          <p:sp>
            <p:nvSpPr>
              <p:cNvPr id="45" name="Rectángulo 1050">
                <a:extLst>
                  <a:ext uri="{FF2B5EF4-FFF2-40B4-BE49-F238E27FC236}">
                    <a16:creationId xmlns:a16="http://schemas.microsoft.com/office/drawing/2014/main" id="{64B7C006-ADC5-1B4E-814B-A77A353124A0}"/>
                  </a:ext>
                </a:extLst>
              </p:cNvPr>
              <p:cNvSpPr/>
              <p:nvPr/>
            </p:nvSpPr>
            <p:spPr>
              <a:xfrm>
                <a:off x="3884680" y="4566214"/>
                <a:ext cx="557463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s-MX" sz="2800" dirty="0">
                    <a:solidFill>
                      <a:schemeClr val="tx1">
                        <a:lumMod val="75000"/>
                      </a:schemeClr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COVID-19 is an infectious disease caused by a new virus.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991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DESINFECT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54AC439-D946-8545-ACD2-C3B8EBB2AAE7}"/>
              </a:ext>
            </a:extLst>
          </p:cNvPr>
          <p:cNvGrpSpPr/>
          <p:nvPr/>
        </p:nvGrpSpPr>
        <p:grpSpPr>
          <a:xfrm>
            <a:off x="8340477" y="4484037"/>
            <a:ext cx="7696692" cy="7659452"/>
            <a:chOff x="8791282" y="4862323"/>
            <a:chExt cx="6795082" cy="676220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BA1EC1-1C89-FA44-AAE8-A74A591313F5}"/>
                </a:ext>
              </a:extLst>
            </p:cNvPr>
            <p:cNvGrpSpPr/>
            <p:nvPr/>
          </p:nvGrpSpPr>
          <p:grpSpPr>
            <a:xfrm>
              <a:off x="8791282" y="4862323"/>
              <a:ext cx="6795082" cy="6762204"/>
              <a:chOff x="7221814" y="4055254"/>
              <a:chExt cx="8527327" cy="8486069"/>
            </a:xfrm>
            <a:solidFill>
              <a:schemeClr val="accent2"/>
            </a:solidFill>
          </p:grpSpPr>
          <p:sp>
            <p:nvSpPr>
              <p:cNvPr id="9" name="Pentagon 8">
                <a:extLst>
                  <a:ext uri="{FF2B5EF4-FFF2-40B4-BE49-F238E27FC236}">
                    <a16:creationId xmlns:a16="http://schemas.microsoft.com/office/drawing/2014/main" id="{FBF458A0-8A66-8D46-8377-962644115A59}"/>
                  </a:ext>
                </a:extLst>
              </p:cNvPr>
              <p:cNvSpPr/>
              <p:nvPr/>
            </p:nvSpPr>
            <p:spPr>
              <a:xfrm rot="2700000">
                <a:off x="7219225" y="4693366"/>
                <a:ext cx="4680930" cy="340470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entagon 9">
                <a:extLst>
                  <a:ext uri="{FF2B5EF4-FFF2-40B4-BE49-F238E27FC236}">
                    <a16:creationId xmlns:a16="http://schemas.microsoft.com/office/drawing/2014/main" id="{D2450D9D-44A3-8E45-9870-C2CBF504239B}"/>
                  </a:ext>
                </a:extLst>
              </p:cNvPr>
              <p:cNvSpPr/>
              <p:nvPr/>
            </p:nvSpPr>
            <p:spPr>
              <a:xfrm rot="18900000" flipH="1">
                <a:off x="11068211" y="4693366"/>
                <a:ext cx="4680930" cy="340470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79CD1897-D812-2F49-9B73-FB1D9C80AE9E}"/>
                  </a:ext>
                </a:extLst>
              </p:cNvPr>
              <p:cNvSpPr/>
              <p:nvPr/>
            </p:nvSpPr>
            <p:spPr>
              <a:xfrm rot="13500000">
                <a:off x="11070800" y="8498505"/>
                <a:ext cx="4680930" cy="340470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Pentagon 11">
                <a:extLst>
                  <a:ext uri="{FF2B5EF4-FFF2-40B4-BE49-F238E27FC236}">
                    <a16:creationId xmlns:a16="http://schemas.microsoft.com/office/drawing/2014/main" id="{1267084C-D943-0C44-B206-267C0AC113A0}"/>
                  </a:ext>
                </a:extLst>
              </p:cNvPr>
              <p:cNvSpPr/>
              <p:nvPr/>
            </p:nvSpPr>
            <p:spPr>
              <a:xfrm rot="8100000" flipH="1">
                <a:off x="7221814" y="8498505"/>
                <a:ext cx="4680930" cy="3404705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BB4502B-BC26-A64D-ACC0-00248BCF411E}"/>
                </a:ext>
              </a:extLst>
            </p:cNvPr>
            <p:cNvGrpSpPr/>
            <p:nvPr/>
          </p:nvGrpSpPr>
          <p:grpSpPr>
            <a:xfrm>
              <a:off x="9572550" y="5882897"/>
              <a:ext cx="1870807" cy="1293705"/>
              <a:chOff x="2588632" y="5802791"/>
              <a:chExt cx="3051842" cy="2110417"/>
            </a:xfrm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6CB50C4-4E00-F74E-9379-2DCD4684430E}"/>
                  </a:ext>
                </a:extLst>
              </p:cNvPr>
              <p:cNvSpPr/>
              <p:nvPr/>
            </p:nvSpPr>
            <p:spPr>
              <a:xfrm>
                <a:off x="3387083" y="6507969"/>
                <a:ext cx="2253391" cy="1405239"/>
              </a:xfrm>
              <a:custGeom>
                <a:avLst/>
                <a:gdLst>
                  <a:gd name="connsiteX0" fmla="*/ 2219028 w 2253391"/>
                  <a:gd name="connsiteY0" fmla="*/ 653584 h 1405239"/>
                  <a:gd name="connsiteX1" fmla="*/ 2072024 w 2253391"/>
                  <a:gd name="connsiteY1" fmla="*/ 653584 h 1405239"/>
                  <a:gd name="connsiteX2" fmla="*/ 1824108 w 2253391"/>
                  <a:gd name="connsiteY2" fmla="*/ 576945 h 1405239"/>
                  <a:gd name="connsiteX3" fmla="*/ 1053907 w 2253391"/>
                  <a:gd name="connsiteY3" fmla="*/ 31477 h 1405239"/>
                  <a:gd name="connsiteX4" fmla="*/ 916721 w 2253391"/>
                  <a:gd name="connsiteY4" fmla="*/ 25531 h 1405239"/>
                  <a:gd name="connsiteX5" fmla="*/ 907448 w 2253391"/>
                  <a:gd name="connsiteY5" fmla="*/ 35295 h 1405239"/>
                  <a:gd name="connsiteX6" fmla="*/ 955722 w 2253391"/>
                  <a:gd name="connsiteY6" fmla="*/ 196754 h 1405239"/>
                  <a:gd name="connsiteX7" fmla="*/ 1144455 w 2253391"/>
                  <a:gd name="connsiteY7" fmla="*/ 381940 h 1405239"/>
                  <a:gd name="connsiteX8" fmla="*/ 1145027 w 2253391"/>
                  <a:gd name="connsiteY8" fmla="*/ 474124 h 1405239"/>
                  <a:gd name="connsiteX9" fmla="*/ 1099726 w 2253391"/>
                  <a:gd name="connsiteY9" fmla="*/ 493489 h 1405239"/>
                  <a:gd name="connsiteX10" fmla="*/ 274432 w 2253391"/>
                  <a:gd name="connsiteY10" fmla="*/ 493489 h 1405239"/>
                  <a:gd name="connsiteX11" fmla="*/ 183612 w 2253391"/>
                  <a:gd name="connsiteY11" fmla="*/ 564399 h 1405239"/>
                  <a:gd name="connsiteX12" fmla="*/ 252782 w 2253391"/>
                  <a:gd name="connsiteY12" fmla="*/ 668475 h 1405239"/>
                  <a:gd name="connsiteX13" fmla="*/ 270068 w 2253391"/>
                  <a:gd name="connsiteY13" fmla="*/ 670220 h 1405239"/>
                  <a:gd name="connsiteX14" fmla="*/ 940177 w 2253391"/>
                  <a:gd name="connsiteY14" fmla="*/ 670220 h 1405239"/>
                  <a:gd name="connsiteX15" fmla="*/ 982996 w 2253391"/>
                  <a:gd name="connsiteY15" fmla="*/ 712494 h 1405239"/>
                  <a:gd name="connsiteX16" fmla="*/ 982996 w 2253391"/>
                  <a:gd name="connsiteY16" fmla="*/ 712494 h 1405239"/>
                  <a:gd name="connsiteX17" fmla="*/ 940722 w 2253391"/>
                  <a:gd name="connsiteY17" fmla="*/ 755313 h 1405239"/>
                  <a:gd name="connsiteX18" fmla="*/ 940449 w 2253391"/>
                  <a:gd name="connsiteY18" fmla="*/ 755313 h 1405239"/>
                  <a:gd name="connsiteX19" fmla="*/ 92518 w 2253391"/>
                  <a:gd name="connsiteY19" fmla="*/ 755313 h 1405239"/>
                  <a:gd name="connsiteX20" fmla="*/ 1698 w 2253391"/>
                  <a:gd name="connsiteY20" fmla="*/ 826224 h 1405239"/>
                  <a:gd name="connsiteX21" fmla="*/ 71472 w 2253391"/>
                  <a:gd name="connsiteY21" fmla="*/ 930354 h 1405239"/>
                  <a:gd name="connsiteX22" fmla="*/ 88427 w 2253391"/>
                  <a:gd name="connsiteY22" fmla="*/ 932045 h 1405239"/>
                  <a:gd name="connsiteX23" fmla="*/ 952450 w 2253391"/>
                  <a:gd name="connsiteY23" fmla="*/ 932045 h 1405239"/>
                  <a:gd name="connsiteX24" fmla="*/ 983541 w 2253391"/>
                  <a:gd name="connsiteY24" fmla="*/ 963137 h 1405239"/>
                  <a:gd name="connsiteX25" fmla="*/ 983541 w 2253391"/>
                  <a:gd name="connsiteY25" fmla="*/ 967500 h 1405239"/>
                  <a:gd name="connsiteX26" fmla="*/ 952450 w 2253391"/>
                  <a:gd name="connsiteY26" fmla="*/ 998592 h 1405239"/>
                  <a:gd name="connsiteX27" fmla="*/ 274432 w 2253391"/>
                  <a:gd name="connsiteY27" fmla="*/ 998592 h 1405239"/>
                  <a:gd name="connsiteX28" fmla="*/ 183612 w 2253391"/>
                  <a:gd name="connsiteY28" fmla="*/ 1069503 h 1405239"/>
                  <a:gd name="connsiteX29" fmla="*/ 252782 w 2253391"/>
                  <a:gd name="connsiteY29" fmla="*/ 1173578 h 1405239"/>
                  <a:gd name="connsiteX30" fmla="*/ 270068 w 2253391"/>
                  <a:gd name="connsiteY30" fmla="*/ 1175324 h 1405239"/>
                  <a:gd name="connsiteX31" fmla="*/ 951904 w 2253391"/>
                  <a:gd name="connsiteY31" fmla="*/ 1175324 h 1405239"/>
                  <a:gd name="connsiteX32" fmla="*/ 982723 w 2253391"/>
                  <a:gd name="connsiteY32" fmla="*/ 1206143 h 1405239"/>
                  <a:gd name="connsiteX33" fmla="*/ 982723 w 2253391"/>
                  <a:gd name="connsiteY33" fmla="*/ 1206143 h 1405239"/>
                  <a:gd name="connsiteX34" fmla="*/ 951631 w 2253391"/>
                  <a:gd name="connsiteY34" fmla="*/ 1237508 h 1405239"/>
                  <a:gd name="connsiteX35" fmla="*/ 622441 w 2253391"/>
                  <a:gd name="connsiteY35" fmla="*/ 1244871 h 1405239"/>
                  <a:gd name="connsiteX36" fmla="*/ 537348 w 2253391"/>
                  <a:gd name="connsiteY36" fmla="*/ 1312510 h 1405239"/>
                  <a:gd name="connsiteX37" fmla="*/ 620532 w 2253391"/>
                  <a:gd name="connsiteY37" fmla="*/ 1394330 h 1405239"/>
                  <a:gd name="connsiteX38" fmla="*/ 1169546 w 2253391"/>
                  <a:gd name="connsiteY38" fmla="*/ 1405239 h 1405239"/>
                  <a:gd name="connsiteX39" fmla="*/ 1505009 w 2253391"/>
                  <a:gd name="connsiteY39" fmla="*/ 1405239 h 1405239"/>
                  <a:gd name="connsiteX40" fmla="*/ 1855200 w 2253391"/>
                  <a:gd name="connsiteY40" fmla="*/ 1350692 h 1405239"/>
                  <a:gd name="connsiteX41" fmla="*/ 1958021 w 2253391"/>
                  <a:gd name="connsiteY41" fmla="*/ 1337329 h 1405239"/>
                  <a:gd name="connsiteX42" fmla="*/ 2217936 w 2253391"/>
                  <a:gd name="connsiteY42" fmla="*/ 1337329 h 1405239"/>
                  <a:gd name="connsiteX43" fmla="*/ 2253392 w 2253391"/>
                  <a:gd name="connsiteY43" fmla="*/ 1301600 h 1405239"/>
                  <a:gd name="connsiteX44" fmla="*/ 2253392 w 2253391"/>
                  <a:gd name="connsiteY44" fmla="*/ 687948 h 1405239"/>
                  <a:gd name="connsiteX45" fmla="*/ 2219028 w 2253391"/>
                  <a:gd name="connsiteY45" fmla="*/ 653584 h 14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253391" h="1405239">
                    <a:moveTo>
                      <a:pt x="2219028" y="653584"/>
                    </a:moveTo>
                    <a:lnTo>
                      <a:pt x="2072024" y="653584"/>
                    </a:lnTo>
                    <a:cubicBezTo>
                      <a:pt x="1983522" y="653774"/>
                      <a:pt x="1897065" y="627046"/>
                      <a:pt x="1824108" y="576945"/>
                    </a:cubicBezTo>
                    <a:cubicBezTo>
                      <a:pt x="1551374" y="362849"/>
                      <a:pt x="1053907" y="31477"/>
                      <a:pt x="1053907" y="31477"/>
                    </a:cubicBezTo>
                    <a:cubicBezTo>
                      <a:pt x="1017660" y="-8042"/>
                      <a:pt x="956241" y="-10715"/>
                      <a:pt x="916721" y="25531"/>
                    </a:cubicBezTo>
                    <a:cubicBezTo>
                      <a:pt x="913421" y="28559"/>
                      <a:pt x="910312" y="31831"/>
                      <a:pt x="907448" y="35295"/>
                    </a:cubicBezTo>
                    <a:cubicBezTo>
                      <a:pt x="867084" y="89842"/>
                      <a:pt x="903085" y="149843"/>
                      <a:pt x="955722" y="196754"/>
                    </a:cubicBezTo>
                    <a:cubicBezTo>
                      <a:pt x="955722" y="196754"/>
                      <a:pt x="1089089" y="320302"/>
                      <a:pt x="1144455" y="381940"/>
                    </a:cubicBezTo>
                    <a:cubicBezTo>
                      <a:pt x="1170064" y="407250"/>
                      <a:pt x="1170310" y="448514"/>
                      <a:pt x="1145027" y="474124"/>
                    </a:cubicBezTo>
                    <a:cubicBezTo>
                      <a:pt x="1133027" y="486261"/>
                      <a:pt x="1116772" y="493216"/>
                      <a:pt x="1099726" y="493489"/>
                    </a:cubicBezTo>
                    <a:lnTo>
                      <a:pt x="274432" y="493489"/>
                    </a:lnTo>
                    <a:cubicBezTo>
                      <a:pt x="231155" y="492534"/>
                      <a:pt x="193193" y="522180"/>
                      <a:pt x="183612" y="564399"/>
                    </a:cubicBezTo>
                    <a:cubicBezTo>
                      <a:pt x="173971" y="612237"/>
                      <a:pt x="204940" y="658847"/>
                      <a:pt x="252782" y="668475"/>
                    </a:cubicBezTo>
                    <a:cubicBezTo>
                      <a:pt x="258472" y="669620"/>
                      <a:pt x="264262" y="670220"/>
                      <a:pt x="270068" y="670220"/>
                    </a:cubicBezTo>
                    <a:lnTo>
                      <a:pt x="940177" y="670220"/>
                    </a:lnTo>
                    <a:cubicBezTo>
                      <a:pt x="963604" y="670220"/>
                      <a:pt x="982696" y="689066"/>
                      <a:pt x="982996" y="712494"/>
                    </a:cubicBezTo>
                    <a:lnTo>
                      <a:pt x="982996" y="712494"/>
                    </a:lnTo>
                    <a:cubicBezTo>
                      <a:pt x="983159" y="736004"/>
                      <a:pt x="964232" y="755150"/>
                      <a:pt x="940722" y="755313"/>
                    </a:cubicBezTo>
                    <a:cubicBezTo>
                      <a:pt x="940640" y="755313"/>
                      <a:pt x="940531" y="755313"/>
                      <a:pt x="940449" y="755313"/>
                    </a:cubicBezTo>
                    <a:lnTo>
                      <a:pt x="92518" y="755313"/>
                    </a:lnTo>
                    <a:cubicBezTo>
                      <a:pt x="49276" y="754468"/>
                      <a:pt x="11372" y="784060"/>
                      <a:pt x="1698" y="826224"/>
                    </a:cubicBezTo>
                    <a:cubicBezTo>
                      <a:pt x="-7791" y="874253"/>
                      <a:pt x="23448" y="920863"/>
                      <a:pt x="71472" y="930354"/>
                    </a:cubicBezTo>
                    <a:cubicBezTo>
                      <a:pt x="77057" y="931472"/>
                      <a:pt x="82735" y="932018"/>
                      <a:pt x="88427" y="932045"/>
                    </a:cubicBezTo>
                    <a:lnTo>
                      <a:pt x="952450" y="932045"/>
                    </a:lnTo>
                    <a:cubicBezTo>
                      <a:pt x="969632" y="932045"/>
                      <a:pt x="983541" y="945955"/>
                      <a:pt x="983541" y="963137"/>
                    </a:cubicBezTo>
                    <a:lnTo>
                      <a:pt x="983541" y="967500"/>
                    </a:lnTo>
                    <a:cubicBezTo>
                      <a:pt x="983541" y="984683"/>
                      <a:pt x="969632" y="998592"/>
                      <a:pt x="952450" y="998592"/>
                    </a:cubicBezTo>
                    <a:lnTo>
                      <a:pt x="274432" y="998592"/>
                    </a:lnTo>
                    <a:cubicBezTo>
                      <a:pt x="231190" y="997747"/>
                      <a:pt x="193286" y="1027338"/>
                      <a:pt x="183612" y="1069503"/>
                    </a:cubicBezTo>
                    <a:cubicBezTo>
                      <a:pt x="173971" y="1117341"/>
                      <a:pt x="204940" y="1163951"/>
                      <a:pt x="252782" y="1173578"/>
                    </a:cubicBezTo>
                    <a:cubicBezTo>
                      <a:pt x="258472" y="1174724"/>
                      <a:pt x="264262" y="1175324"/>
                      <a:pt x="270068" y="1175324"/>
                    </a:cubicBezTo>
                    <a:lnTo>
                      <a:pt x="951904" y="1175324"/>
                    </a:lnTo>
                    <a:cubicBezTo>
                      <a:pt x="968923" y="1175324"/>
                      <a:pt x="982723" y="1189124"/>
                      <a:pt x="982723" y="1206143"/>
                    </a:cubicBezTo>
                    <a:lnTo>
                      <a:pt x="982723" y="1206143"/>
                    </a:lnTo>
                    <a:cubicBezTo>
                      <a:pt x="982723" y="1223353"/>
                      <a:pt x="968841" y="1237344"/>
                      <a:pt x="951631" y="1237508"/>
                    </a:cubicBezTo>
                    <a:lnTo>
                      <a:pt x="622441" y="1244871"/>
                    </a:lnTo>
                    <a:cubicBezTo>
                      <a:pt x="580538" y="1240971"/>
                      <a:pt x="543013" y="1270808"/>
                      <a:pt x="537348" y="1312510"/>
                    </a:cubicBezTo>
                    <a:cubicBezTo>
                      <a:pt x="532439" y="1362147"/>
                      <a:pt x="571713" y="1394330"/>
                      <a:pt x="620532" y="1394330"/>
                    </a:cubicBezTo>
                    <a:lnTo>
                      <a:pt x="1169546" y="1405239"/>
                    </a:lnTo>
                    <a:lnTo>
                      <a:pt x="1505009" y="1405239"/>
                    </a:lnTo>
                    <a:cubicBezTo>
                      <a:pt x="1623267" y="1398748"/>
                      <a:pt x="1740570" y="1380474"/>
                      <a:pt x="1855200" y="1350692"/>
                    </a:cubicBezTo>
                    <a:cubicBezTo>
                      <a:pt x="1888719" y="1341638"/>
                      <a:pt x="1923302" y="1337137"/>
                      <a:pt x="1958021" y="1337329"/>
                    </a:cubicBezTo>
                    <a:lnTo>
                      <a:pt x="2217936" y="1337329"/>
                    </a:lnTo>
                    <a:cubicBezTo>
                      <a:pt x="2237573" y="1337192"/>
                      <a:pt x="2253392" y="1321237"/>
                      <a:pt x="2253392" y="1301600"/>
                    </a:cubicBezTo>
                    <a:lnTo>
                      <a:pt x="2253392" y="687948"/>
                    </a:lnTo>
                    <a:cubicBezTo>
                      <a:pt x="2252819" y="669211"/>
                      <a:pt x="2237764" y="654156"/>
                      <a:pt x="2219028" y="653584"/>
                    </a:cubicBezTo>
                    <a:close/>
                  </a:path>
                </a:pathLst>
              </a:custGeom>
              <a:solidFill>
                <a:srgbClr val="F4D4CB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53CCD310-5BD8-2F4B-9BA3-198ABC6E8CD0}"/>
                  </a:ext>
                </a:extLst>
              </p:cNvPr>
              <p:cNvSpPr/>
              <p:nvPr/>
            </p:nvSpPr>
            <p:spPr>
              <a:xfrm>
                <a:off x="3761881" y="6300804"/>
                <a:ext cx="163640" cy="213277"/>
              </a:xfrm>
              <a:custGeom>
                <a:avLst/>
                <a:gdLst>
                  <a:gd name="connsiteX0" fmla="*/ 163641 w 163640"/>
                  <a:gd name="connsiteY0" fmla="*/ 131457 h 213277"/>
                  <a:gd name="connsiteX1" fmla="*/ 81820 w 163640"/>
                  <a:gd name="connsiteY1" fmla="*/ 213278 h 213277"/>
                  <a:gd name="connsiteX2" fmla="*/ 0 w 163640"/>
                  <a:gd name="connsiteY2" fmla="*/ 131457 h 213277"/>
                  <a:gd name="connsiteX3" fmla="*/ 81820 w 163640"/>
                  <a:gd name="connsiteY3" fmla="*/ 0 h 213277"/>
                  <a:gd name="connsiteX4" fmla="*/ 163641 w 163640"/>
                  <a:gd name="connsiteY4" fmla="*/ 131457 h 213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40" h="213277">
                    <a:moveTo>
                      <a:pt x="163641" y="131457"/>
                    </a:moveTo>
                    <a:cubicBezTo>
                      <a:pt x="163641" y="176650"/>
                      <a:pt x="127010" y="213278"/>
                      <a:pt x="81820" y="213278"/>
                    </a:cubicBezTo>
                    <a:cubicBezTo>
                      <a:pt x="36631" y="213278"/>
                      <a:pt x="0" y="176650"/>
                      <a:pt x="0" y="131457"/>
                    </a:cubicBezTo>
                    <a:cubicBezTo>
                      <a:pt x="0" y="78548"/>
                      <a:pt x="81820" y="0"/>
                      <a:pt x="81820" y="0"/>
                    </a:cubicBezTo>
                    <a:cubicBezTo>
                      <a:pt x="81820" y="0"/>
                      <a:pt x="163641" y="78548"/>
                      <a:pt x="163641" y="131457"/>
                    </a:cubicBezTo>
                    <a:close/>
                  </a:path>
                </a:pathLst>
              </a:custGeom>
              <a:solidFill>
                <a:srgbClr val="95D5F5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A8478AB-83F7-AB4E-AEAA-6AA1CCD0B524}"/>
                  </a:ext>
                </a:extLst>
              </p:cNvPr>
              <p:cNvSpPr/>
              <p:nvPr/>
            </p:nvSpPr>
            <p:spPr>
              <a:xfrm>
                <a:off x="3761881" y="6638449"/>
                <a:ext cx="163640" cy="213277"/>
              </a:xfrm>
              <a:custGeom>
                <a:avLst/>
                <a:gdLst>
                  <a:gd name="connsiteX0" fmla="*/ 163641 w 163640"/>
                  <a:gd name="connsiteY0" fmla="*/ 131457 h 213277"/>
                  <a:gd name="connsiteX1" fmla="*/ 81820 w 163640"/>
                  <a:gd name="connsiteY1" fmla="*/ 213278 h 213277"/>
                  <a:gd name="connsiteX2" fmla="*/ 0 w 163640"/>
                  <a:gd name="connsiteY2" fmla="*/ 131457 h 213277"/>
                  <a:gd name="connsiteX3" fmla="*/ 81820 w 163640"/>
                  <a:gd name="connsiteY3" fmla="*/ 0 h 213277"/>
                  <a:gd name="connsiteX4" fmla="*/ 163641 w 163640"/>
                  <a:gd name="connsiteY4" fmla="*/ 131457 h 213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40" h="213277">
                    <a:moveTo>
                      <a:pt x="163641" y="131457"/>
                    </a:moveTo>
                    <a:cubicBezTo>
                      <a:pt x="163641" y="176650"/>
                      <a:pt x="127010" y="213278"/>
                      <a:pt x="81820" y="213278"/>
                    </a:cubicBezTo>
                    <a:cubicBezTo>
                      <a:pt x="36631" y="213278"/>
                      <a:pt x="0" y="176650"/>
                      <a:pt x="0" y="131457"/>
                    </a:cubicBezTo>
                    <a:cubicBezTo>
                      <a:pt x="0" y="78547"/>
                      <a:pt x="81820" y="0"/>
                      <a:pt x="81820" y="0"/>
                    </a:cubicBezTo>
                    <a:cubicBezTo>
                      <a:pt x="81820" y="0"/>
                      <a:pt x="163641" y="78547"/>
                      <a:pt x="163641" y="131457"/>
                    </a:cubicBezTo>
                    <a:close/>
                  </a:path>
                </a:pathLst>
              </a:custGeom>
              <a:solidFill>
                <a:srgbClr val="95D5F5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8FA3D57-EA1A-DD4A-AE56-115E51A36012}"/>
                  </a:ext>
                </a:extLst>
              </p:cNvPr>
              <p:cNvSpPr/>
              <p:nvPr/>
            </p:nvSpPr>
            <p:spPr>
              <a:xfrm>
                <a:off x="4011979" y="6300804"/>
                <a:ext cx="163640" cy="213277"/>
              </a:xfrm>
              <a:custGeom>
                <a:avLst/>
                <a:gdLst>
                  <a:gd name="connsiteX0" fmla="*/ 163641 w 163640"/>
                  <a:gd name="connsiteY0" fmla="*/ 131457 h 213277"/>
                  <a:gd name="connsiteX1" fmla="*/ 81820 w 163640"/>
                  <a:gd name="connsiteY1" fmla="*/ 213278 h 213277"/>
                  <a:gd name="connsiteX2" fmla="*/ 0 w 163640"/>
                  <a:gd name="connsiteY2" fmla="*/ 131457 h 213277"/>
                  <a:gd name="connsiteX3" fmla="*/ 81820 w 163640"/>
                  <a:gd name="connsiteY3" fmla="*/ 0 h 213277"/>
                  <a:gd name="connsiteX4" fmla="*/ 163641 w 163640"/>
                  <a:gd name="connsiteY4" fmla="*/ 131457 h 213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40" h="213277">
                    <a:moveTo>
                      <a:pt x="163641" y="131457"/>
                    </a:moveTo>
                    <a:cubicBezTo>
                      <a:pt x="163641" y="176650"/>
                      <a:pt x="127012" y="213278"/>
                      <a:pt x="81820" y="213278"/>
                    </a:cubicBezTo>
                    <a:cubicBezTo>
                      <a:pt x="36631" y="213278"/>
                      <a:pt x="0" y="176650"/>
                      <a:pt x="0" y="131457"/>
                    </a:cubicBezTo>
                    <a:cubicBezTo>
                      <a:pt x="0" y="78548"/>
                      <a:pt x="81820" y="0"/>
                      <a:pt x="81820" y="0"/>
                    </a:cubicBezTo>
                    <a:cubicBezTo>
                      <a:pt x="81820" y="0"/>
                      <a:pt x="163641" y="78548"/>
                      <a:pt x="163641" y="131457"/>
                    </a:cubicBezTo>
                    <a:close/>
                  </a:path>
                </a:pathLst>
              </a:custGeom>
              <a:solidFill>
                <a:srgbClr val="95D5F5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B776E0A-D891-9740-B4DB-BEF653E74642}"/>
                  </a:ext>
                </a:extLst>
              </p:cNvPr>
              <p:cNvSpPr/>
              <p:nvPr/>
            </p:nvSpPr>
            <p:spPr>
              <a:xfrm>
                <a:off x="4011979" y="6638449"/>
                <a:ext cx="163640" cy="213277"/>
              </a:xfrm>
              <a:custGeom>
                <a:avLst/>
                <a:gdLst>
                  <a:gd name="connsiteX0" fmla="*/ 163641 w 163640"/>
                  <a:gd name="connsiteY0" fmla="*/ 131457 h 213277"/>
                  <a:gd name="connsiteX1" fmla="*/ 81820 w 163640"/>
                  <a:gd name="connsiteY1" fmla="*/ 213278 h 213277"/>
                  <a:gd name="connsiteX2" fmla="*/ 0 w 163640"/>
                  <a:gd name="connsiteY2" fmla="*/ 131457 h 213277"/>
                  <a:gd name="connsiteX3" fmla="*/ 81820 w 163640"/>
                  <a:gd name="connsiteY3" fmla="*/ 0 h 213277"/>
                  <a:gd name="connsiteX4" fmla="*/ 163641 w 163640"/>
                  <a:gd name="connsiteY4" fmla="*/ 131457 h 213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40" h="213277">
                    <a:moveTo>
                      <a:pt x="163641" y="131457"/>
                    </a:moveTo>
                    <a:cubicBezTo>
                      <a:pt x="163641" y="176650"/>
                      <a:pt x="127012" y="213278"/>
                      <a:pt x="81820" y="213278"/>
                    </a:cubicBezTo>
                    <a:cubicBezTo>
                      <a:pt x="36631" y="213278"/>
                      <a:pt x="0" y="176650"/>
                      <a:pt x="0" y="131457"/>
                    </a:cubicBezTo>
                    <a:cubicBezTo>
                      <a:pt x="0" y="78547"/>
                      <a:pt x="81820" y="0"/>
                      <a:pt x="81820" y="0"/>
                    </a:cubicBezTo>
                    <a:cubicBezTo>
                      <a:pt x="81820" y="0"/>
                      <a:pt x="163641" y="78547"/>
                      <a:pt x="163641" y="131457"/>
                    </a:cubicBezTo>
                    <a:close/>
                  </a:path>
                </a:pathLst>
              </a:custGeom>
              <a:solidFill>
                <a:srgbClr val="95D5F5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C4DEC32-5825-2346-83FB-D5F3660F4B96}"/>
                  </a:ext>
                </a:extLst>
              </p:cNvPr>
              <p:cNvSpPr/>
              <p:nvPr/>
            </p:nvSpPr>
            <p:spPr>
              <a:xfrm>
                <a:off x="3778791" y="5927430"/>
                <a:ext cx="376373" cy="294825"/>
              </a:xfrm>
              <a:custGeom>
                <a:avLst/>
                <a:gdLst>
                  <a:gd name="connsiteX0" fmla="*/ 294553 w 376373"/>
                  <a:gd name="connsiteY0" fmla="*/ 0 h 294825"/>
                  <a:gd name="connsiteX1" fmla="*/ 376373 w 376373"/>
                  <a:gd name="connsiteY1" fmla="*/ 0 h 294825"/>
                  <a:gd name="connsiteX2" fmla="*/ 376373 w 376373"/>
                  <a:gd name="connsiteY2" fmla="*/ 294826 h 294825"/>
                  <a:gd name="connsiteX3" fmla="*/ 294553 w 376373"/>
                  <a:gd name="connsiteY3" fmla="*/ 294826 h 294825"/>
                  <a:gd name="connsiteX4" fmla="*/ 81820 w 376373"/>
                  <a:gd name="connsiteY4" fmla="*/ 294826 h 294825"/>
                  <a:gd name="connsiteX5" fmla="*/ 81820 w 376373"/>
                  <a:gd name="connsiteY5" fmla="*/ 0 h 294825"/>
                  <a:gd name="connsiteX6" fmla="*/ 0 w 376373"/>
                  <a:gd name="connsiteY6" fmla="*/ 0 h 294825"/>
                  <a:gd name="connsiteX7" fmla="*/ 81820 w 376373"/>
                  <a:gd name="connsiteY7" fmla="*/ 0 h 29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373" h="294825">
                    <a:moveTo>
                      <a:pt x="294553" y="0"/>
                    </a:moveTo>
                    <a:cubicBezTo>
                      <a:pt x="339741" y="0"/>
                      <a:pt x="376373" y="0"/>
                      <a:pt x="376373" y="0"/>
                    </a:cubicBezTo>
                    <a:lnTo>
                      <a:pt x="376373" y="294826"/>
                    </a:lnTo>
                    <a:cubicBezTo>
                      <a:pt x="376373" y="294826"/>
                      <a:pt x="339741" y="294826"/>
                      <a:pt x="294553" y="294826"/>
                    </a:cubicBezTo>
                    <a:lnTo>
                      <a:pt x="81820" y="294826"/>
                    </a:lnTo>
                    <a:lnTo>
                      <a:pt x="81820" y="0"/>
                    </a:lnTo>
                    <a:cubicBezTo>
                      <a:pt x="36632" y="0"/>
                      <a:pt x="0" y="0"/>
                      <a:pt x="0" y="0"/>
                    </a:cubicBezTo>
                    <a:cubicBezTo>
                      <a:pt x="0" y="0"/>
                      <a:pt x="36632" y="0"/>
                      <a:pt x="81820" y="0"/>
                    </a:cubicBezTo>
                    <a:close/>
                  </a:path>
                </a:pathLst>
              </a:custGeom>
              <a:solidFill>
                <a:srgbClr val="62A7DC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56EBA73-6D82-A540-ABFE-D3DA8E4EBA89}"/>
                  </a:ext>
                </a:extLst>
              </p:cNvPr>
              <p:cNvSpPr/>
              <p:nvPr/>
            </p:nvSpPr>
            <p:spPr>
              <a:xfrm>
                <a:off x="2588632" y="5802791"/>
                <a:ext cx="1711899" cy="672563"/>
              </a:xfrm>
              <a:custGeom>
                <a:avLst/>
                <a:gdLst>
                  <a:gd name="connsiteX0" fmla="*/ 147768 w 1711899"/>
                  <a:gd name="connsiteY0" fmla="*/ 672563 h 672563"/>
                  <a:gd name="connsiteX1" fmla="*/ 1 w 1711899"/>
                  <a:gd name="connsiteY1" fmla="*/ 525778 h 672563"/>
                  <a:gd name="connsiteX2" fmla="*/ 84221 w 1711899"/>
                  <a:gd name="connsiteY2" fmla="*/ 392192 h 672563"/>
                  <a:gd name="connsiteX3" fmla="*/ 877605 w 1711899"/>
                  <a:gd name="connsiteY3" fmla="*/ 14182 h 672563"/>
                  <a:gd name="connsiteX4" fmla="*/ 941152 w 1711899"/>
                  <a:gd name="connsiteY4" fmla="*/ 0 h 672563"/>
                  <a:gd name="connsiteX5" fmla="*/ 1564623 w 1711899"/>
                  <a:gd name="connsiteY5" fmla="*/ 0 h 672563"/>
                  <a:gd name="connsiteX6" fmla="*/ 1711899 w 1711899"/>
                  <a:gd name="connsiteY6" fmla="*/ 147276 h 672563"/>
                  <a:gd name="connsiteX7" fmla="*/ 1564623 w 1711899"/>
                  <a:gd name="connsiteY7" fmla="*/ 294553 h 672563"/>
                  <a:gd name="connsiteX8" fmla="*/ 974153 w 1711899"/>
                  <a:gd name="connsiteY8" fmla="*/ 294553 h 672563"/>
                  <a:gd name="connsiteX9" fmla="*/ 210497 w 1711899"/>
                  <a:gd name="connsiteY9" fmla="*/ 658108 h 672563"/>
                  <a:gd name="connsiteX10" fmla="*/ 147768 w 1711899"/>
                  <a:gd name="connsiteY10" fmla="*/ 672563 h 67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1899" h="672563">
                    <a:moveTo>
                      <a:pt x="147768" y="672563"/>
                    </a:moveTo>
                    <a:cubicBezTo>
                      <a:pt x="66431" y="672836"/>
                      <a:pt x="274" y="607107"/>
                      <a:pt x="1" y="525778"/>
                    </a:cubicBezTo>
                    <a:cubicBezTo>
                      <a:pt x="-190" y="468694"/>
                      <a:pt x="32631" y="416629"/>
                      <a:pt x="84221" y="392192"/>
                    </a:cubicBezTo>
                    <a:lnTo>
                      <a:pt x="877605" y="14182"/>
                    </a:lnTo>
                    <a:cubicBezTo>
                      <a:pt x="897493" y="4855"/>
                      <a:pt x="919186" y="27"/>
                      <a:pt x="941152" y="0"/>
                    </a:cubicBezTo>
                    <a:lnTo>
                      <a:pt x="1564623" y="0"/>
                    </a:lnTo>
                    <a:cubicBezTo>
                      <a:pt x="1645952" y="0"/>
                      <a:pt x="1711899" y="65947"/>
                      <a:pt x="1711899" y="147276"/>
                    </a:cubicBezTo>
                    <a:cubicBezTo>
                      <a:pt x="1711899" y="228606"/>
                      <a:pt x="1645952" y="294553"/>
                      <a:pt x="1564623" y="294553"/>
                    </a:cubicBezTo>
                    <a:lnTo>
                      <a:pt x="974153" y="294553"/>
                    </a:lnTo>
                    <a:lnTo>
                      <a:pt x="210497" y="658108"/>
                    </a:lnTo>
                    <a:cubicBezTo>
                      <a:pt x="190915" y="667517"/>
                      <a:pt x="169489" y="672454"/>
                      <a:pt x="147768" y="672563"/>
                    </a:cubicBezTo>
                    <a:close/>
                  </a:path>
                </a:pathLst>
              </a:custGeom>
              <a:solidFill>
                <a:srgbClr val="95D5F5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E9A6E0-DC2D-3749-AB40-0436612288AE}"/>
                </a:ext>
              </a:extLst>
            </p:cNvPr>
            <p:cNvGrpSpPr/>
            <p:nvPr/>
          </p:nvGrpSpPr>
          <p:grpSpPr>
            <a:xfrm>
              <a:off x="13170104" y="5818858"/>
              <a:ext cx="1447875" cy="1357744"/>
              <a:chOff x="8092537" y="5517238"/>
              <a:chExt cx="2860912" cy="2682818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5683975-A694-8B4F-8835-52E3E940381E}"/>
                  </a:ext>
                </a:extLst>
              </p:cNvPr>
              <p:cNvSpPr/>
              <p:nvPr/>
            </p:nvSpPr>
            <p:spPr>
              <a:xfrm>
                <a:off x="8400639" y="5663969"/>
                <a:ext cx="610587" cy="245744"/>
              </a:xfrm>
              <a:custGeom>
                <a:avLst/>
                <a:gdLst>
                  <a:gd name="connsiteX0" fmla="*/ 33453 w 610587"/>
                  <a:gd name="connsiteY0" fmla="*/ 245734 h 245744"/>
                  <a:gd name="connsiteX1" fmla="*/ 6179 w 610587"/>
                  <a:gd name="connsiteY1" fmla="*/ 232642 h 245744"/>
                  <a:gd name="connsiteX2" fmla="*/ 13216 w 610587"/>
                  <a:gd name="connsiteY2" fmla="*/ 187668 h 245744"/>
                  <a:gd name="connsiteX3" fmla="*/ 13271 w 610587"/>
                  <a:gd name="connsiteY3" fmla="*/ 187641 h 245744"/>
                  <a:gd name="connsiteX4" fmla="*/ 235276 w 610587"/>
                  <a:gd name="connsiteY4" fmla="*/ 24001 h 245744"/>
                  <a:gd name="connsiteX5" fmla="*/ 308368 w 610587"/>
                  <a:gd name="connsiteY5" fmla="*/ 0 h 245744"/>
                  <a:gd name="connsiteX6" fmla="*/ 581103 w 610587"/>
                  <a:gd name="connsiteY6" fmla="*/ 0 h 245744"/>
                  <a:gd name="connsiteX7" fmla="*/ 610449 w 610587"/>
                  <a:gd name="connsiteY7" fmla="*/ 35292 h 245744"/>
                  <a:gd name="connsiteX8" fmla="*/ 581103 w 610587"/>
                  <a:gd name="connsiteY8" fmla="*/ 64638 h 245744"/>
                  <a:gd name="connsiteX9" fmla="*/ 308641 w 610587"/>
                  <a:gd name="connsiteY9" fmla="*/ 64638 h 245744"/>
                  <a:gd name="connsiteX10" fmla="*/ 273732 w 610587"/>
                  <a:gd name="connsiteY10" fmla="*/ 76093 h 245744"/>
                  <a:gd name="connsiteX11" fmla="*/ 51725 w 610587"/>
                  <a:gd name="connsiteY11" fmla="*/ 239734 h 245744"/>
                  <a:gd name="connsiteX12" fmla="*/ 33453 w 610587"/>
                  <a:gd name="connsiteY12" fmla="*/ 245734 h 24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0587" h="245744">
                    <a:moveTo>
                      <a:pt x="33453" y="245734"/>
                    </a:moveTo>
                    <a:cubicBezTo>
                      <a:pt x="22789" y="246006"/>
                      <a:pt x="12643" y="241124"/>
                      <a:pt x="6179" y="232642"/>
                    </a:cubicBezTo>
                    <a:cubicBezTo>
                      <a:pt x="-4294" y="218269"/>
                      <a:pt x="-1130" y="198141"/>
                      <a:pt x="13216" y="187668"/>
                    </a:cubicBezTo>
                    <a:cubicBezTo>
                      <a:pt x="13243" y="187668"/>
                      <a:pt x="13243" y="187641"/>
                      <a:pt x="13271" y="187641"/>
                    </a:cubicBezTo>
                    <a:lnTo>
                      <a:pt x="235276" y="24001"/>
                    </a:lnTo>
                    <a:cubicBezTo>
                      <a:pt x="256468" y="8427"/>
                      <a:pt x="282077" y="27"/>
                      <a:pt x="308368" y="0"/>
                    </a:cubicBezTo>
                    <a:lnTo>
                      <a:pt x="581103" y="0"/>
                    </a:lnTo>
                    <a:cubicBezTo>
                      <a:pt x="598940" y="1636"/>
                      <a:pt x="612086" y="17455"/>
                      <a:pt x="610449" y="35292"/>
                    </a:cubicBezTo>
                    <a:cubicBezTo>
                      <a:pt x="609004" y="50865"/>
                      <a:pt x="596676" y="63192"/>
                      <a:pt x="581103" y="64638"/>
                    </a:cubicBezTo>
                    <a:lnTo>
                      <a:pt x="308641" y="64638"/>
                    </a:lnTo>
                    <a:cubicBezTo>
                      <a:pt x="296096" y="64665"/>
                      <a:pt x="283877" y="68675"/>
                      <a:pt x="273732" y="76093"/>
                    </a:cubicBezTo>
                    <a:lnTo>
                      <a:pt x="51725" y="239734"/>
                    </a:lnTo>
                    <a:cubicBezTo>
                      <a:pt x="46408" y="243606"/>
                      <a:pt x="40026" y="245706"/>
                      <a:pt x="33453" y="245734"/>
                    </a:cubicBezTo>
                    <a:close/>
                  </a:path>
                </a:pathLst>
              </a:custGeom>
              <a:solidFill>
                <a:srgbClr val="D3D3D3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FA9D36A-D6FB-CF46-83F8-19010F1E9B6C}"/>
                  </a:ext>
                </a:extLst>
              </p:cNvPr>
              <p:cNvSpPr/>
              <p:nvPr/>
            </p:nvSpPr>
            <p:spPr>
              <a:xfrm>
                <a:off x="8887000" y="5774699"/>
                <a:ext cx="257419" cy="317735"/>
              </a:xfrm>
              <a:custGeom>
                <a:avLst/>
                <a:gdLst>
                  <a:gd name="connsiteX0" fmla="*/ 219381 w 257419"/>
                  <a:gd name="connsiteY0" fmla="*/ 0 h 317735"/>
                  <a:gd name="connsiteX1" fmla="*/ 38286 w 257419"/>
                  <a:gd name="connsiteY1" fmla="*/ 0 h 317735"/>
                  <a:gd name="connsiteX2" fmla="*/ 103 w 257419"/>
                  <a:gd name="connsiteY2" fmla="*/ 44183 h 317735"/>
                  <a:gd name="connsiteX3" fmla="*/ 103 w 257419"/>
                  <a:gd name="connsiteY3" fmla="*/ 273279 h 317735"/>
                  <a:gd name="connsiteX4" fmla="*/ 38013 w 257419"/>
                  <a:gd name="connsiteY4" fmla="*/ 317735 h 317735"/>
                  <a:gd name="connsiteX5" fmla="*/ 219108 w 257419"/>
                  <a:gd name="connsiteY5" fmla="*/ 317735 h 317735"/>
                  <a:gd name="connsiteX6" fmla="*/ 257318 w 257419"/>
                  <a:gd name="connsiteY6" fmla="*/ 273771 h 317735"/>
                  <a:gd name="connsiteX7" fmla="*/ 257292 w 257419"/>
                  <a:gd name="connsiteY7" fmla="*/ 273552 h 317735"/>
                  <a:gd name="connsiteX8" fmla="*/ 257292 w 257419"/>
                  <a:gd name="connsiteY8" fmla="*/ 44456 h 317735"/>
                  <a:gd name="connsiteX9" fmla="*/ 219381 w 257419"/>
                  <a:gd name="connsiteY9" fmla="*/ 0 h 31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419" h="317735">
                    <a:moveTo>
                      <a:pt x="219381" y="0"/>
                    </a:moveTo>
                    <a:lnTo>
                      <a:pt x="38286" y="0"/>
                    </a:lnTo>
                    <a:cubicBezTo>
                      <a:pt x="15649" y="1882"/>
                      <a:pt x="-1316" y="21519"/>
                      <a:pt x="103" y="44183"/>
                    </a:cubicBezTo>
                    <a:lnTo>
                      <a:pt x="103" y="273279"/>
                    </a:lnTo>
                    <a:cubicBezTo>
                      <a:pt x="-1479" y="295944"/>
                      <a:pt x="15376" y="315717"/>
                      <a:pt x="38013" y="317735"/>
                    </a:cubicBezTo>
                    <a:lnTo>
                      <a:pt x="219108" y="317735"/>
                    </a:lnTo>
                    <a:cubicBezTo>
                      <a:pt x="241800" y="316154"/>
                      <a:pt x="258901" y="296462"/>
                      <a:pt x="257318" y="273771"/>
                    </a:cubicBezTo>
                    <a:cubicBezTo>
                      <a:pt x="257292" y="273689"/>
                      <a:pt x="257292" y="273634"/>
                      <a:pt x="257292" y="273552"/>
                    </a:cubicBezTo>
                    <a:lnTo>
                      <a:pt x="257292" y="44456"/>
                    </a:lnTo>
                    <a:cubicBezTo>
                      <a:pt x="259010" y="21737"/>
                      <a:pt x="242100" y="1882"/>
                      <a:pt x="219381" y="0"/>
                    </a:cubicBezTo>
                    <a:close/>
                  </a:path>
                </a:pathLst>
              </a:custGeom>
              <a:solidFill>
                <a:srgbClr val="3BBCBF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36AD5533-5C72-3D44-B31E-1AD61D5F65F1}"/>
                  </a:ext>
                </a:extLst>
              </p:cNvPr>
              <p:cNvSpPr/>
              <p:nvPr/>
            </p:nvSpPr>
            <p:spPr>
              <a:xfrm>
                <a:off x="8831328" y="5517238"/>
                <a:ext cx="368992" cy="391646"/>
              </a:xfrm>
              <a:custGeom>
                <a:avLst/>
                <a:gdLst>
                  <a:gd name="connsiteX0" fmla="*/ 322237 w 368992"/>
                  <a:gd name="connsiteY0" fmla="*/ 0 h 391646"/>
                  <a:gd name="connsiteX1" fmla="*/ 47048 w 368992"/>
                  <a:gd name="connsiteY1" fmla="*/ 0 h 391646"/>
                  <a:gd name="connsiteX2" fmla="*/ 138 w 368992"/>
                  <a:gd name="connsiteY2" fmla="*/ 54547 h 391646"/>
                  <a:gd name="connsiteX3" fmla="*/ 138 w 368992"/>
                  <a:gd name="connsiteY3" fmla="*/ 337100 h 391646"/>
                  <a:gd name="connsiteX4" fmla="*/ 46775 w 368992"/>
                  <a:gd name="connsiteY4" fmla="*/ 391647 h 391646"/>
                  <a:gd name="connsiteX5" fmla="*/ 321964 w 368992"/>
                  <a:gd name="connsiteY5" fmla="*/ 391647 h 391646"/>
                  <a:gd name="connsiteX6" fmla="*/ 368874 w 368992"/>
                  <a:gd name="connsiteY6" fmla="*/ 337100 h 391646"/>
                  <a:gd name="connsiteX7" fmla="*/ 368874 w 368992"/>
                  <a:gd name="connsiteY7" fmla="*/ 54547 h 391646"/>
                  <a:gd name="connsiteX8" fmla="*/ 322237 w 368992"/>
                  <a:gd name="connsiteY8" fmla="*/ 0 h 391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992" h="391646">
                    <a:moveTo>
                      <a:pt x="322237" y="0"/>
                    </a:moveTo>
                    <a:lnTo>
                      <a:pt x="47048" y="0"/>
                    </a:lnTo>
                    <a:cubicBezTo>
                      <a:pt x="19066" y="2182"/>
                      <a:pt x="-1908" y="26564"/>
                      <a:pt x="138" y="54547"/>
                    </a:cubicBezTo>
                    <a:lnTo>
                      <a:pt x="138" y="337100"/>
                    </a:lnTo>
                    <a:cubicBezTo>
                      <a:pt x="-1744" y="364946"/>
                      <a:pt x="18983" y="389192"/>
                      <a:pt x="46775" y="391647"/>
                    </a:cubicBezTo>
                    <a:lnTo>
                      <a:pt x="321964" y="391647"/>
                    </a:lnTo>
                    <a:cubicBezTo>
                      <a:pt x="349865" y="389328"/>
                      <a:pt x="370756" y="365055"/>
                      <a:pt x="368874" y="337100"/>
                    </a:cubicBezTo>
                    <a:lnTo>
                      <a:pt x="368874" y="54547"/>
                    </a:lnTo>
                    <a:cubicBezTo>
                      <a:pt x="370756" y="26701"/>
                      <a:pt x="350028" y="2455"/>
                      <a:pt x="322237" y="0"/>
                    </a:cubicBezTo>
                    <a:close/>
                  </a:path>
                </a:pathLst>
              </a:custGeom>
              <a:solidFill>
                <a:srgbClr val="9AD8E0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98B1F0A3-52BE-9347-AC21-12C30881FA31}"/>
                  </a:ext>
                </a:extLst>
              </p:cNvPr>
              <p:cNvSpPr/>
              <p:nvPr/>
            </p:nvSpPr>
            <p:spPr>
              <a:xfrm>
                <a:off x="8566913" y="6017705"/>
                <a:ext cx="892386" cy="1164669"/>
              </a:xfrm>
              <a:custGeom>
                <a:avLst/>
                <a:gdLst>
                  <a:gd name="connsiteX0" fmla="*/ 889659 w 892386"/>
                  <a:gd name="connsiteY0" fmla="*/ 1018935 h 1164669"/>
                  <a:gd name="connsiteX1" fmla="*/ 892387 w 892386"/>
                  <a:gd name="connsiteY1" fmla="*/ 173459 h 1164669"/>
                  <a:gd name="connsiteX2" fmla="*/ 708018 w 892386"/>
                  <a:gd name="connsiteY2" fmla="*/ 1909 h 1164669"/>
                  <a:gd name="connsiteX3" fmla="*/ 187914 w 892386"/>
                  <a:gd name="connsiteY3" fmla="*/ 0 h 1164669"/>
                  <a:gd name="connsiteX4" fmla="*/ 2455 w 892386"/>
                  <a:gd name="connsiteY4" fmla="*/ 170186 h 1164669"/>
                  <a:gd name="connsiteX5" fmla="*/ 0 w 892386"/>
                  <a:gd name="connsiteY5" fmla="*/ 1015662 h 1164669"/>
                  <a:gd name="connsiteX6" fmla="*/ 155459 w 892386"/>
                  <a:gd name="connsiteY6" fmla="*/ 1162393 h 1164669"/>
                  <a:gd name="connsiteX7" fmla="*/ 733110 w 892386"/>
                  <a:gd name="connsiteY7" fmla="*/ 1164575 h 1164669"/>
                  <a:gd name="connsiteX8" fmla="*/ 889659 w 892386"/>
                  <a:gd name="connsiteY8" fmla="*/ 1018935 h 116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386" h="1164669">
                    <a:moveTo>
                      <a:pt x="889659" y="1018935"/>
                    </a:moveTo>
                    <a:lnTo>
                      <a:pt x="892387" y="173459"/>
                    </a:lnTo>
                    <a:cubicBezTo>
                      <a:pt x="892387" y="59183"/>
                      <a:pt x="829930" y="2182"/>
                      <a:pt x="708018" y="1909"/>
                    </a:cubicBezTo>
                    <a:lnTo>
                      <a:pt x="187914" y="0"/>
                    </a:lnTo>
                    <a:cubicBezTo>
                      <a:pt x="66274" y="0"/>
                      <a:pt x="3001" y="55910"/>
                      <a:pt x="2455" y="170186"/>
                    </a:cubicBezTo>
                    <a:lnTo>
                      <a:pt x="0" y="1015662"/>
                    </a:lnTo>
                    <a:cubicBezTo>
                      <a:pt x="2536" y="1099065"/>
                      <a:pt x="72056" y="1164685"/>
                      <a:pt x="155459" y="1162393"/>
                    </a:cubicBezTo>
                    <a:lnTo>
                      <a:pt x="733110" y="1164575"/>
                    </a:lnTo>
                    <a:cubicBezTo>
                      <a:pt x="816512" y="1167494"/>
                      <a:pt x="886550" y="1102337"/>
                      <a:pt x="889659" y="1018935"/>
                    </a:cubicBezTo>
                    <a:close/>
                  </a:path>
                </a:pathLst>
              </a:custGeom>
              <a:solidFill>
                <a:srgbClr val="9AD8E0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16C21F32-B57A-5B43-843A-0F2E266F9E5A}"/>
                  </a:ext>
                </a:extLst>
              </p:cNvPr>
              <p:cNvSpPr/>
              <p:nvPr/>
            </p:nvSpPr>
            <p:spPr>
              <a:xfrm rot="16212000">
                <a:off x="8700310" y="6291030"/>
                <a:ext cx="625925" cy="619106"/>
              </a:xfrm>
              <a:custGeom>
                <a:avLst/>
                <a:gdLst>
                  <a:gd name="connsiteX0" fmla="*/ 570788 w 625925"/>
                  <a:gd name="connsiteY0" fmla="*/ -252 h 619106"/>
                  <a:gd name="connsiteX1" fmla="*/ 625880 w 625925"/>
                  <a:gd name="connsiteY1" fmla="*/ -252 h 619106"/>
                  <a:gd name="connsiteX2" fmla="*/ 625880 w 625925"/>
                  <a:gd name="connsiteY2" fmla="*/ 618855 h 619106"/>
                  <a:gd name="connsiteX3" fmla="*/ 570788 w 625925"/>
                  <a:gd name="connsiteY3" fmla="*/ 618855 h 619106"/>
                  <a:gd name="connsiteX4" fmla="*/ 55048 w 625925"/>
                  <a:gd name="connsiteY4" fmla="*/ 618855 h 619106"/>
                  <a:gd name="connsiteX5" fmla="*/ 55048 w 625925"/>
                  <a:gd name="connsiteY5" fmla="*/ -252 h 619106"/>
                  <a:gd name="connsiteX6" fmla="*/ -44 w 625925"/>
                  <a:gd name="connsiteY6" fmla="*/ -252 h 619106"/>
                  <a:gd name="connsiteX7" fmla="*/ 55048 w 625925"/>
                  <a:gd name="connsiteY7" fmla="*/ -252 h 61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5925" h="619106">
                    <a:moveTo>
                      <a:pt x="570788" y="-252"/>
                    </a:moveTo>
                    <a:cubicBezTo>
                      <a:pt x="601214" y="-252"/>
                      <a:pt x="625880" y="-252"/>
                      <a:pt x="625880" y="-252"/>
                    </a:cubicBezTo>
                    <a:lnTo>
                      <a:pt x="625880" y="618855"/>
                    </a:lnTo>
                    <a:cubicBezTo>
                      <a:pt x="625880" y="618855"/>
                      <a:pt x="601214" y="618855"/>
                      <a:pt x="570788" y="618855"/>
                    </a:cubicBezTo>
                    <a:lnTo>
                      <a:pt x="55048" y="618855"/>
                    </a:lnTo>
                    <a:lnTo>
                      <a:pt x="55048" y="-252"/>
                    </a:lnTo>
                    <a:cubicBezTo>
                      <a:pt x="24621" y="-252"/>
                      <a:pt x="-44" y="-252"/>
                      <a:pt x="-44" y="-252"/>
                    </a:cubicBezTo>
                    <a:cubicBezTo>
                      <a:pt x="-44" y="-252"/>
                      <a:pt x="24621" y="-252"/>
                      <a:pt x="55048" y="-2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8D6DF283-E02E-684B-84E9-E1DC0BF6C4BE}"/>
                  </a:ext>
                </a:extLst>
              </p:cNvPr>
              <p:cNvSpPr/>
              <p:nvPr/>
            </p:nvSpPr>
            <p:spPr>
              <a:xfrm rot="16212000">
                <a:off x="8958589" y="6408033"/>
                <a:ext cx="109366" cy="385100"/>
              </a:xfrm>
              <a:custGeom>
                <a:avLst/>
                <a:gdLst>
                  <a:gd name="connsiteX0" fmla="*/ 95413 w 109366"/>
                  <a:gd name="connsiteY0" fmla="*/ -252 h 385100"/>
                  <a:gd name="connsiteX1" fmla="*/ 109322 w 109366"/>
                  <a:gd name="connsiteY1" fmla="*/ -252 h 385100"/>
                  <a:gd name="connsiteX2" fmla="*/ 109322 w 109366"/>
                  <a:gd name="connsiteY2" fmla="*/ 384849 h 385100"/>
                  <a:gd name="connsiteX3" fmla="*/ 95413 w 109366"/>
                  <a:gd name="connsiteY3" fmla="*/ 384849 h 385100"/>
                  <a:gd name="connsiteX4" fmla="*/ 13865 w 109366"/>
                  <a:gd name="connsiteY4" fmla="*/ 384849 h 385100"/>
                  <a:gd name="connsiteX5" fmla="*/ 13865 w 109366"/>
                  <a:gd name="connsiteY5" fmla="*/ -252 h 385100"/>
                  <a:gd name="connsiteX6" fmla="*/ -44 w 109366"/>
                  <a:gd name="connsiteY6" fmla="*/ -252 h 385100"/>
                  <a:gd name="connsiteX7" fmla="*/ 13865 w 109366"/>
                  <a:gd name="connsiteY7" fmla="*/ -252 h 38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366" h="385100">
                    <a:moveTo>
                      <a:pt x="95413" y="-252"/>
                    </a:moveTo>
                    <a:cubicBezTo>
                      <a:pt x="103095" y="-252"/>
                      <a:pt x="109322" y="-252"/>
                      <a:pt x="109322" y="-252"/>
                    </a:cubicBezTo>
                    <a:lnTo>
                      <a:pt x="109322" y="384849"/>
                    </a:lnTo>
                    <a:cubicBezTo>
                      <a:pt x="109322" y="384849"/>
                      <a:pt x="103095" y="384849"/>
                      <a:pt x="95413" y="384849"/>
                    </a:cubicBezTo>
                    <a:lnTo>
                      <a:pt x="13865" y="384849"/>
                    </a:lnTo>
                    <a:lnTo>
                      <a:pt x="13865" y="-252"/>
                    </a:lnTo>
                    <a:cubicBezTo>
                      <a:pt x="6183" y="-252"/>
                      <a:pt x="-44" y="-252"/>
                      <a:pt x="-44" y="-252"/>
                    </a:cubicBezTo>
                    <a:cubicBezTo>
                      <a:pt x="-44" y="-252"/>
                      <a:pt x="6183" y="-252"/>
                      <a:pt x="13865" y="-252"/>
                    </a:cubicBezTo>
                    <a:close/>
                  </a:path>
                </a:pathLst>
              </a:custGeom>
              <a:solidFill>
                <a:srgbClr val="F37677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89525D5-3A6C-724E-A7E9-EBCBF697A7DF}"/>
                  </a:ext>
                </a:extLst>
              </p:cNvPr>
              <p:cNvSpPr/>
              <p:nvPr/>
            </p:nvSpPr>
            <p:spPr>
              <a:xfrm rot="16212000">
                <a:off x="8820586" y="6545764"/>
                <a:ext cx="385100" cy="109366"/>
              </a:xfrm>
              <a:custGeom>
                <a:avLst/>
                <a:gdLst>
                  <a:gd name="connsiteX0" fmla="*/ 371147 w 385100"/>
                  <a:gd name="connsiteY0" fmla="*/ -252 h 109366"/>
                  <a:gd name="connsiteX1" fmla="*/ 385057 w 385100"/>
                  <a:gd name="connsiteY1" fmla="*/ -252 h 109366"/>
                  <a:gd name="connsiteX2" fmla="*/ 385057 w 385100"/>
                  <a:gd name="connsiteY2" fmla="*/ 109115 h 109366"/>
                  <a:gd name="connsiteX3" fmla="*/ 371147 w 385100"/>
                  <a:gd name="connsiteY3" fmla="*/ 109115 h 109366"/>
                  <a:gd name="connsiteX4" fmla="*/ 13865 w 385100"/>
                  <a:gd name="connsiteY4" fmla="*/ 109115 h 109366"/>
                  <a:gd name="connsiteX5" fmla="*/ 13865 w 385100"/>
                  <a:gd name="connsiteY5" fmla="*/ -252 h 109366"/>
                  <a:gd name="connsiteX6" fmla="*/ -45 w 385100"/>
                  <a:gd name="connsiteY6" fmla="*/ -252 h 109366"/>
                  <a:gd name="connsiteX7" fmla="*/ 13865 w 385100"/>
                  <a:gd name="connsiteY7" fmla="*/ -252 h 109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100" h="109366">
                    <a:moveTo>
                      <a:pt x="371147" y="-252"/>
                    </a:moveTo>
                    <a:cubicBezTo>
                      <a:pt x="378829" y="-252"/>
                      <a:pt x="385057" y="-252"/>
                      <a:pt x="385057" y="-252"/>
                    </a:cubicBezTo>
                    <a:lnTo>
                      <a:pt x="385057" y="109115"/>
                    </a:lnTo>
                    <a:cubicBezTo>
                      <a:pt x="385057" y="109115"/>
                      <a:pt x="378829" y="109115"/>
                      <a:pt x="371147" y="109115"/>
                    </a:cubicBezTo>
                    <a:lnTo>
                      <a:pt x="13865" y="109115"/>
                    </a:lnTo>
                    <a:lnTo>
                      <a:pt x="13865" y="-252"/>
                    </a:lnTo>
                    <a:cubicBezTo>
                      <a:pt x="6182" y="-252"/>
                      <a:pt x="-45" y="-252"/>
                      <a:pt x="-45" y="-252"/>
                    </a:cubicBezTo>
                    <a:cubicBezTo>
                      <a:pt x="-45" y="-252"/>
                      <a:pt x="6182" y="-252"/>
                      <a:pt x="13865" y="-252"/>
                    </a:cubicBezTo>
                    <a:close/>
                  </a:path>
                </a:pathLst>
              </a:custGeom>
              <a:solidFill>
                <a:srgbClr val="F37677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39E9C757-6C14-FE4D-9651-DD18E5CCDBF6}"/>
                  </a:ext>
                </a:extLst>
              </p:cNvPr>
              <p:cNvSpPr/>
              <p:nvPr/>
            </p:nvSpPr>
            <p:spPr>
              <a:xfrm>
                <a:off x="8092537" y="7232374"/>
                <a:ext cx="2747984" cy="838832"/>
              </a:xfrm>
              <a:custGeom>
                <a:avLst/>
                <a:gdLst>
                  <a:gd name="connsiteX0" fmla="*/ 2740799 w 2747984"/>
                  <a:gd name="connsiteY0" fmla="*/ 431283 h 838832"/>
                  <a:gd name="connsiteX1" fmla="*/ 2722253 w 2747984"/>
                  <a:gd name="connsiteY1" fmla="*/ 354644 h 838832"/>
                  <a:gd name="connsiteX2" fmla="*/ 2573885 w 2747984"/>
                  <a:gd name="connsiteY2" fmla="*/ 272824 h 838832"/>
                  <a:gd name="connsiteX3" fmla="*/ 2030598 w 2747984"/>
                  <a:gd name="connsiteY3" fmla="*/ 27363 h 838832"/>
                  <a:gd name="connsiteX4" fmla="*/ 1428128 w 2747984"/>
                  <a:gd name="connsiteY4" fmla="*/ 22999 h 838832"/>
                  <a:gd name="connsiteX5" fmla="*/ 920024 w 2747984"/>
                  <a:gd name="connsiteY5" fmla="*/ 75092 h 838832"/>
                  <a:gd name="connsiteX6" fmla="*/ 633108 w 2747984"/>
                  <a:gd name="connsiteY6" fmla="*/ 140548 h 838832"/>
                  <a:gd name="connsiteX7" fmla="*/ 1069483 w 2747984"/>
                  <a:gd name="connsiteY7" fmla="*/ 309370 h 838832"/>
                  <a:gd name="connsiteX8" fmla="*/ 1059119 w 2747984"/>
                  <a:gd name="connsiteY8" fmla="*/ 396373 h 838832"/>
                  <a:gd name="connsiteX9" fmla="*/ 423375 w 2747984"/>
                  <a:gd name="connsiteY9" fmla="*/ 287279 h 838832"/>
                  <a:gd name="connsiteX10" fmla="*/ 9365 w 2747984"/>
                  <a:gd name="connsiteY10" fmla="*/ 123638 h 838832"/>
                  <a:gd name="connsiteX11" fmla="*/ 32275 w 2747984"/>
                  <a:gd name="connsiteY11" fmla="*/ 247187 h 838832"/>
                  <a:gd name="connsiteX12" fmla="*/ 568197 w 2747984"/>
                  <a:gd name="connsiteY12" fmla="*/ 646469 h 838832"/>
                  <a:gd name="connsiteX13" fmla="*/ 1857958 w 2747984"/>
                  <a:gd name="connsiteY13" fmla="*/ 693925 h 838832"/>
                  <a:gd name="connsiteX14" fmla="*/ 2437790 w 2747984"/>
                  <a:gd name="connsiteY14" fmla="*/ 830292 h 838832"/>
                  <a:gd name="connsiteX15" fmla="*/ 2518356 w 2747984"/>
                  <a:gd name="connsiteY15" fmla="*/ 810629 h 838832"/>
                  <a:gd name="connsiteX16" fmla="*/ 2519611 w 2747984"/>
                  <a:gd name="connsiteY16" fmla="*/ 808474 h 838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984" h="838832">
                    <a:moveTo>
                      <a:pt x="2740799" y="431283"/>
                    </a:moveTo>
                    <a:cubicBezTo>
                      <a:pt x="2755281" y="404772"/>
                      <a:pt x="2747262" y="371608"/>
                      <a:pt x="2722253" y="354644"/>
                    </a:cubicBezTo>
                    <a:cubicBezTo>
                      <a:pt x="2681615" y="327371"/>
                      <a:pt x="2654341" y="317279"/>
                      <a:pt x="2573885" y="272824"/>
                    </a:cubicBezTo>
                    <a:cubicBezTo>
                      <a:pt x="2406426" y="181185"/>
                      <a:pt x="2182785" y="72636"/>
                      <a:pt x="2030598" y="27363"/>
                    </a:cubicBezTo>
                    <a:cubicBezTo>
                      <a:pt x="1864230" y="-22003"/>
                      <a:pt x="1623679" y="7453"/>
                      <a:pt x="1428128" y="22999"/>
                    </a:cubicBezTo>
                    <a:cubicBezTo>
                      <a:pt x="1268307" y="35818"/>
                      <a:pt x="1256851" y="43454"/>
                      <a:pt x="920024" y="75092"/>
                    </a:cubicBezTo>
                    <a:cubicBezTo>
                      <a:pt x="729110" y="93091"/>
                      <a:pt x="647290" y="71818"/>
                      <a:pt x="633108" y="140548"/>
                    </a:cubicBezTo>
                    <a:cubicBezTo>
                      <a:pt x="612653" y="246096"/>
                      <a:pt x="762657" y="286733"/>
                      <a:pt x="1069483" y="309370"/>
                    </a:cubicBezTo>
                    <a:cubicBezTo>
                      <a:pt x="1153758" y="315643"/>
                      <a:pt x="1185940" y="383008"/>
                      <a:pt x="1059119" y="396373"/>
                    </a:cubicBezTo>
                    <a:cubicBezTo>
                      <a:pt x="922752" y="410554"/>
                      <a:pt x="708110" y="433464"/>
                      <a:pt x="423375" y="287279"/>
                    </a:cubicBezTo>
                    <a:cubicBezTo>
                      <a:pt x="138641" y="141093"/>
                      <a:pt x="47002" y="79455"/>
                      <a:pt x="9365" y="123638"/>
                    </a:cubicBezTo>
                    <a:cubicBezTo>
                      <a:pt x="-2908" y="137820"/>
                      <a:pt x="-9727" y="186912"/>
                      <a:pt x="32275" y="247187"/>
                    </a:cubicBezTo>
                    <a:cubicBezTo>
                      <a:pt x="117095" y="369371"/>
                      <a:pt x="268463" y="497830"/>
                      <a:pt x="568197" y="646469"/>
                    </a:cubicBezTo>
                    <a:cubicBezTo>
                      <a:pt x="1075755" y="898203"/>
                      <a:pt x="1574041" y="782837"/>
                      <a:pt x="1857958" y="693925"/>
                    </a:cubicBezTo>
                    <a:cubicBezTo>
                      <a:pt x="2065781" y="629833"/>
                      <a:pt x="2317242" y="756654"/>
                      <a:pt x="2437790" y="830292"/>
                    </a:cubicBezTo>
                    <a:cubicBezTo>
                      <a:pt x="2465473" y="847120"/>
                      <a:pt x="2501529" y="838311"/>
                      <a:pt x="2518356" y="810629"/>
                    </a:cubicBezTo>
                    <a:cubicBezTo>
                      <a:pt x="2518792" y="809919"/>
                      <a:pt x="2519202" y="809210"/>
                      <a:pt x="2519611" y="808474"/>
                    </a:cubicBezTo>
                    <a:close/>
                  </a:path>
                </a:pathLst>
              </a:custGeom>
              <a:solidFill>
                <a:srgbClr val="F4D4CB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0813C46-C7D9-CE49-A1BE-31F52392A1BE}"/>
                  </a:ext>
                </a:extLst>
              </p:cNvPr>
              <p:cNvSpPr/>
              <p:nvPr/>
            </p:nvSpPr>
            <p:spPr>
              <a:xfrm>
                <a:off x="10368418" y="7462329"/>
                <a:ext cx="585031" cy="737727"/>
              </a:xfrm>
              <a:custGeom>
                <a:avLst/>
                <a:gdLst>
                  <a:gd name="connsiteX0" fmla="*/ 400006 w 585031"/>
                  <a:gd name="connsiteY0" fmla="*/ 15050 h 737727"/>
                  <a:gd name="connsiteX1" fmla="*/ 552192 w 585031"/>
                  <a:gd name="connsiteY1" fmla="*/ 101507 h 737727"/>
                  <a:gd name="connsiteX2" fmla="*/ 574829 w 585031"/>
                  <a:gd name="connsiteY2" fmla="*/ 172418 h 737727"/>
                  <a:gd name="connsiteX3" fmla="*/ 268821 w 585031"/>
                  <a:gd name="connsiteY3" fmla="*/ 702340 h 737727"/>
                  <a:gd name="connsiteX4" fmla="*/ 200092 w 585031"/>
                  <a:gd name="connsiteY4" fmla="*/ 728250 h 737727"/>
                  <a:gd name="connsiteX5" fmla="*/ 36452 w 585031"/>
                  <a:gd name="connsiteY5" fmla="*/ 633611 h 737727"/>
                  <a:gd name="connsiteX6" fmla="*/ 9178 w 585031"/>
                  <a:gd name="connsiteY6" fmla="*/ 564882 h 737727"/>
                  <a:gd name="connsiteX7" fmla="*/ 323641 w 585031"/>
                  <a:gd name="connsiteY7" fmla="*/ 24595 h 737727"/>
                  <a:gd name="connsiteX8" fmla="*/ 400006 w 585031"/>
                  <a:gd name="connsiteY8" fmla="*/ 15050 h 737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031" h="737727">
                    <a:moveTo>
                      <a:pt x="400006" y="15050"/>
                    </a:moveTo>
                    <a:lnTo>
                      <a:pt x="552192" y="101507"/>
                    </a:lnTo>
                    <a:cubicBezTo>
                      <a:pt x="587102" y="121689"/>
                      <a:pt x="593375" y="140234"/>
                      <a:pt x="574829" y="172418"/>
                    </a:cubicBezTo>
                    <a:lnTo>
                      <a:pt x="268821" y="702340"/>
                    </a:lnTo>
                    <a:cubicBezTo>
                      <a:pt x="250275" y="734796"/>
                      <a:pt x="235274" y="748432"/>
                      <a:pt x="200092" y="728250"/>
                    </a:cubicBezTo>
                    <a:lnTo>
                      <a:pt x="36452" y="633611"/>
                    </a:lnTo>
                    <a:cubicBezTo>
                      <a:pt x="1542" y="613429"/>
                      <a:pt x="-9913" y="597337"/>
                      <a:pt x="9178" y="564882"/>
                    </a:cubicBezTo>
                    <a:lnTo>
                      <a:pt x="323641" y="24595"/>
                    </a:lnTo>
                    <a:cubicBezTo>
                      <a:pt x="342187" y="-7860"/>
                      <a:pt x="365096" y="-5133"/>
                      <a:pt x="400006" y="15050"/>
                    </a:cubicBezTo>
                    <a:close/>
                  </a:path>
                </a:pathLst>
              </a:custGeom>
              <a:solidFill>
                <a:srgbClr val="9AD8E0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339C50F-5CA5-6D4B-871F-B947292250BA}"/>
                </a:ext>
              </a:extLst>
            </p:cNvPr>
            <p:cNvGrpSpPr/>
            <p:nvPr/>
          </p:nvGrpSpPr>
          <p:grpSpPr>
            <a:xfrm>
              <a:off x="13165371" y="9232805"/>
              <a:ext cx="1357929" cy="1142025"/>
              <a:chOff x="19094456" y="5730277"/>
              <a:chExt cx="2683183" cy="2256569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F0414BA0-E4A8-1645-AF1D-CE87BFC49335}"/>
                  </a:ext>
                </a:extLst>
              </p:cNvPr>
              <p:cNvSpPr/>
              <p:nvPr/>
            </p:nvSpPr>
            <p:spPr>
              <a:xfrm>
                <a:off x="19421356" y="5730277"/>
                <a:ext cx="2353838" cy="1928192"/>
              </a:xfrm>
              <a:custGeom>
                <a:avLst/>
                <a:gdLst>
                  <a:gd name="connsiteX0" fmla="*/ 2337713 w 2353838"/>
                  <a:gd name="connsiteY0" fmla="*/ 1288908 h 1928192"/>
                  <a:gd name="connsiteX1" fmla="*/ 2085980 w 2353838"/>
                  <a:gd name="connsiteY1" fmla="*/ 1172178 h 1928192"/>
                  <a:gd name="connsiteX2" fmla="*/ 1902157 w 2353838"/>
                  <a:gd name="connsiteY2" fmla="*/ 965445 h 1928192"/>
                  <a:gd name="connsiteX3" fmla="*/ 1411236 w 2353838"/>
                  <a:gd name="connsiteY3" fmla="*/ 75786 h 1928192"/>
                  <a:gd name="connsiteX4" fmla="*/ 1267231 w 2353838"/>
                  <a:gd name="connsiteY4" fmla="*/ 10875 h 1928192"/>
                  <a:gd name="connsiteX5" fmla="*/ 1238595 w 2353838"/>
                  <a:gd name="connsiteY5" fmla="*/ 190062 h 1928192"/>
                  <a:gd name="connsiteX6" fmla="*/ 1335142 w 2353838"/>
                  <a:gd name="connsiteY6" fmla="*/ 457887 h 1928192"/>
                  <a:gd name="connsiteX7" fmla="*/ 1292514 w 2353838"/>
                  <a:gd name="connsiteY7" fmla="*/ 547807 h 1928192"/>
                  <a:gd name="connsiteX8" fmla="*/ 1239414 w 2353838"/>
                  <a:gd name="connsiteY8" fmla="*/ 545435 h 1928192"/>
                  <a:gd name="connsiteX9" fmla="*/ 438937 w 2353838"/>
                  <a:gd name="connsiteY9" fmla="*/ 159516 h 1928192"/>
                  <a:gd name="connsiteX10" fmla="*/ 317843 w 2353838"/>
                  <a:gd name="connsiteY10" fmla="*/ 186789 h 1928192"/>
                  <a:gd name="connsiteX11" fmla="*/ 336854 w 2353838"/>
                  <a:gd name="connsiteY11" fmla="*/ 320429 h 1928192"/>
                  <a:gd name="connsiteX12" fmla="*/ 352481 w 2353838"/>
                  <a:gd name="connsiteY12" fmla="*/ 329975 h 1928192"/>
                  <a:gd name="connsiteX13" fmla="*/ 1002407 w 2353838"/>
                  <a:gd name="connsiteY13" fmla="*/ 643346 h 1928192"/>
                  <a:gd name="connsiteX14" fmla="*/ 1023953 w 2353838"/>
                  <a:gd name="connsiteY14" fmla="*/ 704166 h 1928192"/>
                  <a:gd name="connsiteX15" fmla="*/ 1023953 w 2353838"/>
                  <a:gd name="connsiteY15" fmla="*/ 704166 h 1928192"/>
                  <a:gd name="connsiteX16" fmla="*/ 963024 w 2353838"/>
                  <a:gd name="connsiteY16" fmla="*/ 726176 h 1928192"/>
                  <a:gd name="connsiteX17" fmla="*/ 962588 w 2353838"/>
                  <a:gd name="connsiteY17" fmla="*/ 725984 h 1928192"/>
                  <a:gd name="connsiteX18" fmla="*/ 140293 w 2353838"/>
                  <a:gd name="connsiteY18" fmla="*/ 329429 h 1928192"/>
                  <a:gd name="connsiteX19" fmla="*/ 19199 w 2353838"/>
                  <a:gd name="connsiteY19" fmla="*/ 356703 h 1928192"/>
                  <a:gd name="connsiteX20" fmla="*/ 37883 w 2353838"/>
                  <a:gd name="connsiteY20" fmla="*/ 490015 h 1928192"/>
                  <a:gd name="connsiteX21" fmla="*/ 53564 w 2353838"/>
                  <a:gd name="connsiteY21" fmla="*/ 499615 h 1928192"/>
                  <a:gd name="connsiteX22" fmla="*/ 891677 w 2353838"/>
                  <a:gd name="connsiteY22" fmla="*/ 903535 h 1928192"/>
                  <a:gd name="connsiteX23" fmla="*/ 907223 w 2353838"/>
                  <a:gd name="connsiteY23" fmla="*/ 948263 h 1928192"/>
                  <a:gd name="connsiteX24" fmla="*/ 905041 w 2353838"/>
                  <a:gd name="connsiteY24" fmla="*/ 952627 h 1928192"/>
                  <a:gd name="connsiteX25" fmla="*/ 860748 w 2353838"/>
                  <a:gd name="connsiteY25" fmla="*/ 968527 h 1928192"/>
                  <a:gd name="connsiteX26" fmla="*/ 860585 w 2353838"/>
                  <a:gd name="connsiteY26" fmla="*/ 968446 h 1928192"/>
                  <a:gd name="connsiteX27" fmla="*/ 202750 w 2353838"/>
                  <a:gd name="connsiteY27" fmla="*/ 651256 h 1928192"/>
                  <a:gd name="connsiteX28" fmla="*/ 81656 w 2353838"/>
                  <a:gd name="connsiteY28" fmla="*/ 678529 h 1928192"/>
                  <a:gd name="connsiteX29" fmla="*/ 100502 w 2353838"/>
                  <a:gd name="connsiteY29" fmla="*/ 811814 h 1928192"/>
                  <a:gd name="connsiteX30" fmla="*/ 116294 w 2353838"/>
                  <a:gd name="connsiteY30" fmla="*/ 821441 h 1928192"/>
                  <a:gd name="connsiteX31" fmla="*/ 778219 w 2353838"/>
                  <a:gd name="connsiteY31" fmla="*/ 1140541 h 1928192"/>
                  <a:gd name="connsiteX32" fmla="*/ 793765 w 2353838"/>
                  <a:gd name="connsiteY32" fmla="*/ 1184997 h 1928192"/>
                  <a:gd name="connsiteX33" fmla="*/ 793765 w 2353838"/>
                  <a:gd name="connsiteY33" fmla="*/ 1184997 h 1928192"/>
                  <a:gd name="connsiteX34" fmla="*/ 749527 w 2353838"/>
                  <a:gd name="connsiteY34" fmla="*/ 1201061 h 1928192"/>
                  <a:gd name="connsiteX35" fmla="*/ 749036 w 2353838"/>
                  <a:gd name="connsiteY35" fmla="*/ 1200815 h 1928192"/>
                  <a:gd name="connsiteX36" fmla="*/ 426120 w 2353838"/>
                  <a:gd name="connsiteY36" fmla="*/ 1054357 h 1928192"/>
                  <a:gd name="connsiteX37" fmla="*/ 312388 w 2353838"/>
                  <a:gd name="connsiteY37" fmla="*/ 1079994 h 1928192"/>
                  <a:gd name="connsiteX38" fmla="*/ 354936 w 2353838"/>
                  <a:gd name="connsiteY38" fmla="*/ 1197269 h 1928192"/>
                  <a:gd name="connsiteX39" fmla="*/ 882404 w 2353838"/>
                  <a:gd name="connsiteY39" fmla="*/ 1464822 h 1928192"/>
                  <a:gd name="connsiteX40" fmla="*/ 991497 w 2353838"/>
                  <a:gd name="connsiteY40" fmla="*/ 1517460 h 1928192"/>
                  <a:gd name="connsiteX41" fmla="*/ 1206412 w 2353838"/>
                  <a:gd name="connsiteY41" fmla="*/ 1620280 h 1928192"/>
                  <a:gd name="connsiteX42" fmla="*/ 1571058 w 2353838"/>
                  <a:gd name="connsiteY42" fmla="*/ 1731829 h 1928192"/>
                  <a:gd name="connsiteX43" fmla="*/ 1677152 w 2353838"/>
                  <a:gd name="connsiteY43" fmla="*/ 1766739 h 1928192"/>
                  <a:gd name="connsiteX44" fmla="*/ 2304441 w 2353838"/>
                  <a:gd name="connsiteY44" fmla="*/ 1924107 h 1928192"/>
                  <a:gd name="connsiteX45" fmla="*/ 2350969 w 2353838"/>
                  <a:gd name="connsiteY45" fmla="*/ 1910061 h 1928192"/>
                  <a:gd name="connsiteX46" fmla="*/ 2352442 w 2353838"/>
                  <a:gd name="connsiteY46" fmla="*/ 1906924 h 1928192"/>
                  <a:gd name="connsiteX47" fmla="*/ 2352442 w 2353838"/>
                  <a:gd name="connsiteY47" fmla="*/ 1339364 h 1928192"/>
                  <a:gd name="connsiteX48" fmla="*/ 2337713 w 2353838"/>
                  <a:gd name="connsiteY48" fmla="*/ 1288908 h 1928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353838" h="1928192">
                    <a:moveTo>
                      <a:pt x="2337713" y="1288908"/>
                    </a:moveTo>
                    <a:cubicBezTo>
                      <a:pt x="2251830" y="1254407"/>
                      <a:pt x="2167800" y="1215461"/>
                      <a:pt x="2085980" y="1172178"/>
                    </a:cubicBezTo>
                    <a:cubicBezTo>
                      <a:pt x="2007406" y="1120849"/>
                      <a:pt x="1943940" y="1049475"/>
                      <a:pt x="1902157" y="965445"/>
                    </a:cubicBezTo>
                    <a:cubicBezTo>
                      <a:pt x="1738517" y="630528"/>
                      <a:pt x="1411236" y="75786"/>
                      <a:pt x="1411236" y="75786"/>
                    </a:cubicBezTo>
                    <a:cubicBezTo>
                      <a:pt x="1388598" y="16330"/>
                      <a:pt x="1323415" y="-19125"/>
                      <a:pt x="1267231" y="10875"/>
                    </a:cubicBezTo>
                    <a:cubicBezTo>
                      <a:pt x="1202049" y="45785"/>
                      <a:pt x="1209685" y="119969"/>
                      <a:pt x="1238595" y="190062"/>
                    </a:cubicBezTo>
                    <a:cubicBezTo>
                      <a:pt x="1238595" y="190062"/>
                      <a:pt x="1310051" y="372248"/>
                      <a:pt x="1335142" y="457887"/>
                    </a:cubicBezTo>
                    <a:cubicBezTo>
                      <a:pt x="1348206" y="494487"/>
                      <a:pt x="1329116" y="534743"/>
                      <a:pt x="1292514" y="547807"/>
                    </a:cubicBezTo>
                    <a:cubicBezTo>
                      <a:pt x="1275195" y="553998"/>
                      <a:pt x="1256132" y="553126"/>
                      <a:pt x="1239414" y="545435"/>
                    </a:cubicBezTo>
                    <a:lnTo>
                      <a:pt x="438937" y="159516"/>
                    </a:lnTo>
                    <a:cubicBezTo>
                      <a:pt x="397210" y="138815"/>
                      <a:pt x="346672" y="150188"/>
                      <a:pt x="317843" y="186789"/>
                    </a:cubicBezTo>
                    <a:cubicBezTo>
                      <a:pt x="286179" y="228954"/>
                      <a:pt x="294688" y="288791"/>
                      <a:pt x="336854" y="320429"/>
                    </a:cubicBezTo>
                    <a:cubicBezTo>
                      <a:pt x="341763" y="324111"/>
                      <a:pt x="346971" y="327302"/>
                      <a:pt x="352481" y="329975"/>
                    </a:cubicBezTo>
                    <a:lnTo>
                      <a:pt x="1002407" y="643346"/>
                    </a:lnTo>
                    <a:cubicBezTo>
                      <a:pt x="1025071" y="654255"/>
                      <a:pt x="1034671" y="681420"/>
                      <a:pt x="1023953" y="704166"/>
                    </a:cubicBezTo>
                    <a:lnTo>
                      <a:pt x="1023953" y="704166"/>
                    </a:lnTo>
                    <a:cubicBezTo>
                      <a:pt x="1013208" y="727076"/>
                      <a:pt x="985906" y="736921"/>
                      <a:pt x="963024" y="726176"/>
                    </a:cubicBezTo>
                    <a:cubicBezTo>
                      <a:pt x="962861" y="726121"/>
                      <a:pt x="962724" y="726039"/>
                      <a:pt x="962588" y="725984"/>
                    </a:cubicBezTo>
                    <a:lnTo>
                      <a:pt x="140293" y="329429"/>
                    </a:lnTo>
                    <a:cubicBezTo>
                      <a:pt x="98566" y="308620"/>
                      <a:pt x="47974" y="320020"/>
                      <a:pt x="19199" y="356703"/>
                    </a:cubicBezTo>
                    <a:cubicBezTo>
                      <a:pt x="-12464" y="398677"/>
                      <a:pt x="-4091" y="458351"/>
                      <a:pt x="37883" y="490015"/>
                    </a:cubicBezTo>
                    <a:cubicBezTo>
                      <a:pt x="42792" y="493724"/>
                      <a:pt x="48027" y="496915"/>
                      <a:pt x="53564" y="499615"/>
                    </a:cubicBezTo>
                    <a:lnTo>
                      <a:pt x="891677" y="903535"/>
                    </a:lnTo>
                    <a:cubicBezTo>
                      <a:pt x="908285" y="911607"/>
                      <a:pt x="915240" y="931626"/>
                      <a:pt x="907223" y="948263"/>
                    </a:cubicBezTo>
                    <a:lnTo>
                      <a:pt x="905041" y="952627"/>
                    </a:lnTo>
                    <a:cubicBezTo>
                      <a:pt x="897214" y="969236"/>
                      <a:pt x="877358" y="976355"/>
                      <a:pt x="860748" y="968527"/>
                    </a:cubicBezTo>
                    <a:cubicBezTo>
                      <a:pt x="860693" y="968500"/>
                      <a:pt x="860640" y="968473"/>
                      <a:pt x="860585" y="968446"/>
                    </a:cubicBezTo>
                    <a:lnTo>
                      <a:pt x="202750" y="651256"/>
                    </a:lnTo>
                    <a:cubicBezTo>
                      <a:pt x="161021" y="630555"/>
                      <a:pt x="110484" y="641928"/>
                      <a:pt x="81656" y="678529"/>
                    </a:cubicBezTo>
                    <a:cubicBezTo>
                      <a:pt x="50046" y="720530"/>
                      <a:pt x="58501" y="780204"/>
                      <a:pt x="100502" y="811814"/>
                    </a:cubicBezTo>
                    <a:cubicBezTo>
                      <a:pt x="105439" y="815524"/>
                      <a:pt x="110729" y="818741"/>
                      <a:pt x="116294" y="821441"/>
                    </a:cubicBezTo>
                    <a:lnTo>
                      <a:pt x="778219" y="1140541"/>
                    </a:lnTo>
                    <a:cubicBezTo>
                      <a:pt x="794692" y="1148614"/>
                      <a:pt x="801592" y="1168414"/>
                      <a:pt x="793765" y="1184997"/>
                    </a:cubicBezTo>
                    <a:lnTo>
                      <a:pt x="793765" y="1184997"/>
                    </a:lnTo>
                    <a:cubicBezTo>
                      <a:pt x="785993" y="1201633"/>
                      <a:pt x="766192" y="1208834"/>
                      <a:pt x="749527" y="1201061"/>
                    </a:cubicBezTo>
                    <a:cubicBezTo>
                      <a:pt x="749364" y="1200979"/>
                      <a:pt x="749201" y="1200897"/>
                      <a:pt x="749036" y="1200815"/>
                    </a:cubicBezTo>
                    <a:lnTo>
                      <a:pt x="426120" y="1054357"/>
                    </a:lnTo>
                    <a:cubicBezTo>
                      <a:pt x="387500" y="1030766"/>
                      <a:pt x="337153" y="1042111"/>
                      <a:pt x="312388" y="1079994"/>
                    </a:cubicBezTo>
                    <a:cubicBezTo>
                      <a:pt x="285115" y="1125813"/>
                      <a:pt x="307752" y="1174633"/>
                      <a:pt x="354936" y="1197269"/>
                    </a:cubicBezTo>
                    <a:lnTo>
                      <a:pt x="882404" y="1464822"/>
                    </a:lnTo>
                    <a:lnTo>
                      <a:pt x="991497" y="1517460"/>
                    </a:lnTo>
                    <a:lnTo>
                      <a:pt x="1206412" y="1620280"/>
                    </a:lnTo>
                    <a:cubicBezTo>
                      <a:pt x="1323961" y="1669455"/>
                      <a:pt x="1446118" y="1706819"/>
                      <a:pt x="1571058" y="1731829"/>
                    </a:cubicBezTo>
                    <a:cubicBezTo>
                      <a:pt x="1607850" y="1738619"/>
                      <a:pt x="1643523" y="1750374"/>
                      <a:pt x="1677152" y="1766739"/>
                    </a:cubicBezTo>
                    <a:lnTo>
                      <a:pt x="2304441" y="1924107"/>
                    </a:lnTo>
                    <a:cubicBezTo>
                      <a:pt x="2321159" y="1933079"/>
                      <a:pt x="2341996" y="1926779"/>
                      <a:pt x="2350969" y="1910061"/>
                    </a:cubicBezTo>
                    <a:cubicBezTo>
                      <a:pt x="2351515" y="1909024"/>
                      <a:pt x="2352006" y="1907988"/>
                      <a:pt x="2352442" y="1906924"/>
                    </a:cubicBezTo>
                    <a:cubicBezTo>
                      <a:pt x="2352442" y="1906924"/>
                      <a:pt x="2352442" y="1554551"/>
                      <a:pt x="2352442" y="1339364"/>
                    </a:cubicBezTo>
                    <a:cubicBezTo>
                      <a:pt x="2354623" y="1320273"/>
                      <a:pt x="2356805" y="1297908"/>
                      <a:pt x="2337713" y="1288908"/>
                    </a:cubicBezTo>
                    <a:close/>
                  </a:path>
                </a:pathLst>
              </a:custGeom>
              <a:solidFill>
                <a:srgbClr val="EDCBC3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DCA983-5EB6-4A44-AE8C-80242EE86B06}"/>
                  </a:ext>
                </a:extLst>
              </p:cNvPr>
              <p:cNvSpPr/>
              <p:nvPr/>
            </p:nvSpPr>
            <p:spPr>
              <a:xfrm>
                <a:off x="19122222" y="6119994"/>
                <a:ext cx="1996798" cy="1484504"/>
              </a:xfrm>
              <a:custGeom>
                <a:avLst/>
                <a:gdLst>
                  <a:gd name="connsiteX0" fmla="*/ 1956921 w 1996798"/>
                  <a:gd name="connsiteY0" fmla="*/ 662731 h 1484504"/>
                  <a:gd name="connsiteX1" fmla="*/ 1834737 w 1996798"/>
                  <a:gd name="connsiteY1" fmla="*/ 562092 h 1484504"/>
                  <a:gd name="connsiteX2" fmla="*/ 1740399 w 1996798"/>
                  <a:gd name="connsiteY2" fmla="*/ 69617 h 1484504"/>
                  <a:gd name="connsiteX3" fmla="*/ 1351997 w 1996798"/>
                  <a:gd name="connsiteY3" fmla="*/ 63262 h 1484504"/>
                  <a:gd name="connsiteX4" fmla="*/ 1283540 w 1996798"/>
                  <a:gd name="connsiteY4" fmla="*/ 120263 h 1484504"/>
                  <a:gd name="connsiteX5" fmla="*/ 1274541 w 1996798"/>
                  <a:gd name="connsiteY5" fmla="*/ 104172 h 1484504"/>
                  <a:gd name="connsiteX6" fmla="*/ 963051 w 1996798"/>
                  <a:gd name="connsiteY6" fmla="*/ 35497 h 1484504"/>
                  <a:gd name="connsiteX7" fmla="*/ 878258 w 1996798"/>
                  <a:gd name="connsiteY7" fmla="*/ 134172 h 1484504"/>
                  <a:gd name="connsiteX8" fmla="*/ 470684 w 1996798"/>
                  <a:gd name="connsiteY8" fmla="*/ 83089 h 1484504"/>
                  <a:gd name="connsiteX9" fmla="*/ 367700 w 1996798"/>
                  <a:gd name="connsiteY9" fmla="*/ 385088 h 1484504"/>
                  <a:gd name="connsiteX10" fmla="*/ 26100 w 1996798"/>
                  <a:gd name="connsiteY10" fmla="*/ 501900 h 1484504"/>
                  <a:gd name="connsiteX11" fmla="*/ 106147 w 1996798"/>
                  <a:gd name="connsiteY11" fmla="*/ 821463 h 1484504"/>
                  <a:gd name="connsiteX12" fmla="*/ 105110 w 1996798"/>
                  <a:gd name="connsiteY12" fmla="*/ 1182863 h 1484504"/>
                  <a:gd name="connsiteX13" fmla="*/ 271970 w 1996798"/>
                  <a:gd name="connsiteY13" fmla="*/ 1257838 h 1484504"/>
                  <a:gd name="connsiteX14" fmla="*/ 648834 w 1996798"/>
                  <a:gd name="connsiteY14" fmla="*/ 1473679 h 1484504"/>
                  <a:gd name="connsiteX15" fmla="*/ 762892 w 1996798"/>
                  <a:gd name="connsiteY15" fmla="*/ 1414933 h 1484504"/>
                  <a:gd name="connsiteX16" fmla="*/ 1234422 w 1996798"/>
                  <a:gd name="connsiteY16" fmla="*/ 1244419 h 1484504"/>
                  <a:gd name="connsiteX17" fmla="*/ 1239631 w 1996798"/>
                  <a:gd name="connsiteY17" fmla="*/ 1232746 h 1484504"/>
                  <a:gd name="connsiteX18" fmla="*/ 1669187 w 1996798"/>
                  <a:gd name="connsiteY18" fmla="*/ 1044832 h 1484504"/>
                  <a:gd name="connsiteX19" fmla="*/ 1986432 w 1996798"/>
                  <a:gd name="connsiteY19" fmla="*/ 871701 h 1484504"/>
                  <a:gd name="connsiteX20" fmla="*/ 1957194 w 1996798"/>
                  <a:gd name="connsiteY20" fmla="*/ 663004 h 1484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96798" h="1484504">
                    <a:moveTo>
                      <a:pt x="1956921" y="662731"/>
                    </a:moveTo>
                    <a:cubicBezTo>
                      <a:pt x="1927875" y="617103"/>
                      <a:pt x="1885084" y="581866"/>
                      <a:pt x="1834737" y="562092"/>
                    </a:cubicBezTo>
                    <a:cubicBezTo>
                      <a:pt x="1944676" y="400061"/>
                      <a:pt x="1902456" y="179582"/>
                      <a:pt x="1740399" y="69617"/>
                    </a:cubicBezTo>
                    <a:cubicBezTo>
                      <a:pt x="1623722" y="-9531"/>
                      <a:pt x="1471210" y="-12041"/>
                      <a:pt x="1351997" y="63262"/>
                    </a:cubicBezTo>
                    <a:cubicBezTo>
                      <a:pt x="1326932" y="79407"/>
                      <a:pt x="1303941" y="98553"/>
                      <a:pt x="1283540" y="120263"/>
                    </a:cubicBezTo>
                    <a:cubicBezTo>
                      <a:pt x="1280814" y="114808"/>
                      <a:pt x="1277814" y="109626"/>
                      <a:pt x="1274541" y="104172"/>
                    </a:cubicBezTo>
                    <a:cubicBezTo>
                      <a:pt x="1207475" y="-803"/>
                      <a:pt x="1068026" y="-31568"/>
                      <a:pt x="963051" y="35497"/>
                    </a:cubicBezTo>
                    <a:cubicBezTo>
                      <a:pt x="925713" y="59362"/>
                      <a:pt x="896204" y="93671"/>
                      <a:pt x="878258" y="134172"/>
                    </a:cubicBezTo>
                    <a:cubicBezTo>
                      <a:pt x="779801" y="7515"/>
                      <a:pt x="597342" y="-15341"/>
                      <a:pt x="470684" y="83089"/>
                    </a:cubicBezTo>
                    <a:cubicBezTo>
                      <a:pt x="379181" y="154218"/>
                      <a:pt x="338707" y="272885"/>
                      <a:pt x="367700" y="385088"/>
                    </a:cubicBezTo>
                    <a:cubicBezTo>
                      <a:pt x="241122" y="323014"/>
                      <a:pt x="88174" y="375324"/>
                      <a:pt x="26100" y="501900"/>
                    </a:cubicBezTo>
                    <a:cubicBezTo>
                      <a:pt x="-28720" y="613693"/>
                      <a:pt x="5098" y="748725"/>
                      <a:pt x="106147" y="821463"/>
                    </a:cubicBezTo>
                    <a:cubicBezTo>
                      <a:pt x="6054" y="920983"/>
                      <a:pt x="5590" y="1082769"/>
                      <a:pt x="105110" y="1182863"/>
                    </a:cubicBezTo>
                    <a:cubicBezTo>
                      <a:pt x="149566" y="1227591"/>
                      <a:pt x="208995" y="1254292"/>
                      <a:pt x="271970" y="1257838"/>
                    </a:cubicBezTo>
                    <a:cubicBezTo>
                      <a:pt x="316426" y="1421506"/>
                      <a:pt x="485165" y="1518163"/>
                      <a:pt x="648834" y="1473679"/>
                    </a:cubicBezTo>
                    <a:cubicBezTo>
                      <a:pt x="690561" y="1462361"/>
                      <a:pt x="729427" y="1442343"/>
                      <a:pt x="762892" y="1414933"/>
                    </a:cubicBezTo>
                    <a:cubicBezTo>
                      <a:pt x="940195" y="1498062"/>
                      <a:pt x="1151292" y="1421696"/>
                      <a:pt x="1234422" y="1244419"/>
                    </a:cubicBezTo>
                    <a:cubicBezTo>
                      <a:pt x="1236221" y="1240546"/>
                      <a:pt x="1237968" y="1236673"/>
                      <a:pt x="1239631" y="1232746"/>
                    </a:cubicBezTo>
                    <a:cubicBezTo>
                      <a:pt x="1409708" y="1287238"/>
                      <a:pt x="1593776" y="1206727"/>
                      <a:pt x="1669187" y="1044832"/>
                    </a:cubicBezTo>
                    <a:cubicBezTo>
                      <a:pt x="1804600" y="1084624"/>
                      <a:pt x="1946639" y="1007113"/>
                      <a:pt x="1986432" y="871701"/>
                    </a:cubicBezTo>
                    <a:cubicBezTo>
                      <a:pt x="2007160" y="801172"/>
                      <a:pt x="1996495" y="725133"/>
                      <a:pt x="1957194" y="663004"/>
                    </a:cubicBezTo>
                    <a:close/>
                  </a:path>
                </a:pathLst>
              </a:custGeom>
              <a:solidFill>
                <a:srgbClr val="E7F6FD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0CEF13A-0996-E949-8D6E-53131561F9B1}"/>
                  </a:ext>
                </a:extLst>
              </p:cNvPr>
              <p:cNvSpPr/>
              <p:nvPr/>
            </p:nvSpPr>
            <p:spPr>
              <a:xfrm>
                <a:off x="19503423" y="6493998"/>
                <a:ext cx="1290301" cy="933793"/>
              </a:xfrm>
              <a:custGeom>
                <a:avLst/>
                <a:gdLst>
                  <a:gd name="connsiteX0" fmla="*/ 904248 w 1290301"/>
                  <a:gd name="connsiteY0" fmla="*/ 12719 h 933793"/>
                  <a:gd name="connsiteX1" fmla="*/ 159138 w 1290301"/>
                  <a:gd name="connsiteY1" fmla="*/ 273999 h 933793"/>
                  <a:gd name="connsiteX2" fmla="*/ 15679 w 1290301"/>
                  <a:gd name="connsiteY2" fmla="*/ 605098 h 933793"/>
                  <a:gd name="connsiteX3" fmla="*/ 67500 w 1290301"/>
                  <a:gd name="connsiteY3" fmla="*/ 752102 h 933793"/>
                  <a:gd name="connsiteX4" fmla="*/ 386053 w 1290301"/>
                  <a:gd name="connsiteY4" fmla="*/ 921197 h 933793"/>
                  <a:gd name="connsiteX5" fmla="*/ 1131163 w 1290301"/>
                  <a:gd name="connsiteY5" fmla="*/ 659645 h 933793"/>
                  <a:gd name="connsiteX6" fmla="*/ 1274622 w 1290301"/>
                  <a:gd name="connsiteY6" fmla="*/ 328818 h 933793"/>
                  <a:gd name="connsiteX7" fmla="*/ 1223075 w 1290301"/>
                  <a:gd name="connsiteY7" fmla="*/ 181815 h 933793"/>
                  <a:gd name="connsiteX8" fmla="*/ 904248 w 1290301"/>
                  <a:gd name="connsiteY8" fmla="*/ 12719 h 93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0301" h="933793">
                    <a:moveTo>
                      <a:pt x="904248" y="12719"/>
                    </a:moveTo>
                    <a:lnTo>
                      <a:pt x="159138" y="273999"/>
                    </a:lnTo>
                    <a:cubicBezTo>
                      <a:pt x="32045" y="318727"/>
                      <a:pt x="-31776" y="467640"/>
                      <a:pt x="15679" y="605098"/>
                    </a:cubicBezTo>
                    <a:lnTo>
                      <a:pt x="67500" y="752102"/>
                    </a:lnTo>
                    <a:cubicBezTo>
                      <a:pt x="115501" y="888469"/>
                      <a:pt x="258414" y="965653"/>
                      <a:pt x="386053" y="921197"/>
                    </a:cubicBezTo>
                    <a:lnTo>
                      <a:pt x="1131163" y="659645"/>
                    </a:lnTo>
                    <a:cubicBezTo>
                      <a:pt x="1258257" y="615189"/>
                      <a:pt x="1322077" y="466277"/>
                      <a:pt x="1274622" y="328818"/>
                    </a:cubicBezTo>
                    <a:lnTo>
                      <a:pt x="1223075" y="181815"/>
                    </a:lnTo>
                    <a:cubicBezTo>
                      <a:pt x="1174800" y="44084"/>
                      <a:pt x="1032161" y="-31737"/>
                      <a:pt x="904248" y="12719"/>
                    </a:cubicBezTo>
                    <a:close/>
                  </a:path>
                </a:pathLst>
              </a:custGeom>
              <a:solidFill>
                <a:srgbClr val="A3DEF9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430C759-5E90-4642-9029-8AE4F8DCAF9C}"/>
                  </a:ext>
                </a:extLst>
              </p:cNvPr>
              <p:cNvSpPr/>
              <p:nvPr/>
            </p:nvSpPr>
            <p:spPr>
              <a:xfrm>
                <a:off x="20330609" y="5876032"/>
                <a:ext cx="207856" cy="207854"/>
              </a:xfrm>
              <a:custGeom>
                <a:avLst/>
                <a:gdLst>
                  <a:gd name="connsiteX0" fmla="*/ 206884 w 207856"/>
                  <a:gd name="connsiteY0" fmla="*/ 89854 h 207854"/>
                  <a:gd name="connsiteX1" fmla="*/ 89854 w 207856"/>
                  <a:gd name="connsiteY1" fmla="*/ 970 h 207854"/>
                  <a:gd name="connsiteX2" fmla="*/ 970 w 207856"/>
                  <a:gd name="connsiteY2" fmla="*/ 118027 h 207854"/>
                  <a:gd name="connsiteX3" fmla="*/ 118001 w 207856"/>
                  <a:gd name="connsiteY3" fmla="*/ 206884 h 207854"/>
                  <a:gd name="connsiteX4" fmla="*/ 118246 w 207856"/>
                  <a:gd name="connsiteY4" fmla="*/ 206857 h 207854"/>
                  <a:gd name="connsiteX5" fmla="*/ 206884 w 207856"/>
                  <a:gd name="connsiteY5" fmla="*/ 89854 h 207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7856" h="207854">
                    <a:moveTo>
                      <a:pt x="206884" y="89854"/>
                    </a:moveTo>
                    <a:cubicBezTo>
                      <a:pt x="199112" y="32989"/>
                      <a:pt x="146719" y="-6803"/>
                      <a:pt x="89854" y="970"/>
                    </a:cubicBezTo>
                    <a:cubicBezTo>
                      <a:pt x="32989" y="8770"/>
                      <a:pt x="-6804" y="61163"/>
                      <a:pt x="970" y="118027"/>
                    </a:cubicBezTo>
                    <a:cubicBezTo>
                      <a:pt x="8742" y="174865"/>
                      <a:pt x="61162" y="214657"/>
                      <a:pt x="118001" y="206884"/>
                    </a:cubicBezTo>
                    <a:cubicBezTo>
                      <a:pt x="118082" y="206884"/>
                      <a:pt x="118164" y="206857"/>
                      <a:pt x="118246" y="206857"/>
                    </a:cubicBezTo>
                    <a:cubicBezTo>
                      <a:pt x="175001" y="198975"/>
                      <a:pt x="214656" y="146610"/>
                      <a:pt x="206884" y="89854"/>
                    </a:cubicBezTo>
                    <a:close/>
                  </a:path>
                </a:pathLst>
              </a:custGeom>
              <a:solidFill>
                <a:srgbClr val="E7F6FD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90D885EC-0CB7-9D47-A6E6-CFD898CA3EA8}"/>
                  </a:ext>
                </a:extLst>
              </p:cNvPr>
              <p:cNvSpPr/>
              <p:nvPr/>
            </p:nvSpPr>
            <p:spPr>
              <a:xfrm>
                <a:off x="19872567" y="5926339"/>
                <a:ext cx="164731" cy="164731"/>
              </a:xfrm>
              <a:custGeom>
                <a:avLst/>
                <a:gdLst>
                  <a:gd name="connsiteX0" fmla="*/ 164732 w 164731"/>
                  <a:gd name="connsiteY0" fmla="*/ 82366 h 164731"/>
                  <a:gd name="connsiteX1" fmla="*/ 82366 w 164731"/>
                  <a:gd name="connsiteY1" fmla="*/ 164732 h 164731"/>
                  <a:gd name="connsiteX2" fmla="*/ -1 w 164731"/>
                  <a:gd name="connsiteY2" fmla="*/ 82366 h 164731"/>
                  <a:gd name="connsiteX3" fmla="*/ 82366 w 164731"/>
                  <a:gd name="connsiteY3" fmla="*/ 0 h 164731"/>
                  <a:gd name="connsiteX4" fmla="*/ 164732 w 164731"/>
                  <a:gd name="connsiteY4" fmla="*/ 82366 h 16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31" h="164731">
                    <a:moveTo>
                      <a:pt x="164732" y="82366"/>
                    </a:moveTo>
                    <a:cubicBezTo>
                      <a:pt x="164732" y="127855"/>
                      <a:pt x="127855" y="164732"/>
                      <a:pt x="82366" y="164732"/>
                    </a:cubicBezTo>
                    <a:cubicBezTo>
                      <a:pt x="36876" y="164732"/>
                      <a:pt x="-1" y="127855"/>
                      <a:pt x="-1" y="82366"/>
                    </a:cubicBezTo>
                    <a:cubicBezTo>
                      <a:pt x="-1" y="36876"/>
                      <a:pt x="36876" y="0"/>
                      <a:pt x="82366" y="0"/>
                    </a:cubicBezTo>
                    <a:cubicBezTo>
                      <a:pt x="127855" y="0"/>
                      <a:pt x="164732" y="36876"/>
                      <a:pt x="164732" y="82366"/>
                    </a:cubicBezTo>
                    <a:close/>
                  </a:path>
                </a:pathLst>
              </a:custGeom>
              <a:solidFill>
                <a:srgbClr val="E7F6FD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C79A7240-12EE-C448-924B-586DA5A4FE0F}"/>
                  </a:ext>
                </a:extLst>
              </p:cNvPr>
              <p:cNvSpPr/>
              <p:nvPr/>
            </p:nvSpPr>
            <p:spPr>
              <a:xfrm>
                <a:off x="19094456" y="6112617"/>
                <a:ext cx="270006" cy="270006"/>
              </a:xfrm>
              <a:custGeom>
                <a:avLst/>
                <a:gdLst>
                  <a:gd name="connsiteX0" fmla="*/ 270006 w 270006"/>
                  <a:gd name="connsiteY0" fmla="*/ 135003 h 270006"/>
                  <a:gd name="connsiteX1" fmla="*/ 135002 w 270006"/>
                  <a:gd name="connsiteY1" fmla="*/ 270007 h 270006"/>
                  <a:gd name="connsiteX2" fmla="*/ -1 w 270006"/>
                  <a:gd name="connsiteY2" fmla="*/ 135003 h 270006"/>
                  <a:gd name="connsiteX3" fmla="*/ 135002 w 270006"/>
                  <a:gd name="connsiteY3" fmla="*/ 0 h 270006"/>
                  <a:gd name="connsiteX4" fmla="*/ 270006 w 270006"/>
                  <a:gd name="connsiteY4" fmla="*/ 135003 h 27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006" h="270006">
                    <a:moveTo>
                      <a:pt x="270006" y="135003"/>
                    </a:moveTo>
                    <a:cubicBezTo>
                      <a:pt x="270006" y="209564"/>
                      <a:pt x="209563" y="270007"/>
                      <a:pt x="135002" y="270007"/>
                    </a:cubicBezTo>
                    <a:cubicBezTo>
                      <a:pt x="60442" y="270007"/>
                      <a:pt x="-1" y="209564"/>
                      <a:pt x="-1" y="135003"/>
                    </a:cubicBezTo>
                    <a:cubicBezTo>
                      <a:pt x="-1" y="60443"/>
                      <a:pt x="60442" y="0"/>
                      <a:pt x="135002" y="0"/>
                    </a:cubicBezTo>
                    <a:cubicBezTo>
                      <a:pt x="209563" y="0"/>
                      <a:pt x="270006" y="60443"/>
                      <a:pt x="270006" y="135003"/>
                    </a:cubicBezTo>
                    <a:close/>
                  </a:path>
                </a:pathLst>
              </a:custGeom>
              <a:solidFill>
                <a:srgbClr val="E7F6FD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80877C4F-E3C8-6641-95D8-FAE961B81B07}"/>
                  </a:ext>
                </a:extLst>
              </p:cNvPr>
              <p:cNvSpPr/>
              <p:nvPr/>
            </p:nvSpPr>
            <p:spPr>
              <a:xfrm>
                <a:off x="19154197" y="6456673"/>
                <a:ext cx="2623442" cy="1530173"/>
              </a:xfrm>
              <a:custGeom>
                <a:avLst/>
                <a:gdLst>
                  <a:gd name="connsiteX0" fmla="*/ 2586053 w 2623442"/>
                  <a:gd name="connsiteY0" fmla="*/ 736789 h 1530173"/>
                  <a:gd name="connsiteX1" fmla="*/ 2206408 w 2623442"/>
                  <a:gd name="connsiteY1" fmla="*/ 736789 h 1530173"/>
                  <a:gd name="connsiteX2" fmla="*/ 1971311 w 2623442"/>
                  <a:gd name="connsiteY2" fmla="*/ 647332 h 1530173"/>
                  <a:gd name="connsiteX3" fmla="*/ 1159380 w 2623442"/>
                  <a:gd name="connsiteY3" fmla="*/ 36135 h 1530173"/>
                  <a:gd name="connsiteX4" fmla="*/ 1001468 w 2623442"/>
                  <a:gd name="connsiteY4" fmla="*/ 36135 h 1530173"/>
                  <a:gd name="connsiteX5" fmla="*/ 1048377 w 2623442"/>
                  <a:gd name="connsiteY5" fmla="*/ 211504 h 1530173"/>
                  <a:gd name="connsiteX6" fmla="*/ 1246110 w 2623442"/>
                  <a:gd name="connsiteY6" fmla="*/ 416599 h 1530173"/>
                  <a:gd name="connsiteX7" fmla="*/ 1244119 w 2623442"/>
                  <a:gd name="connsiteY7" fmla="*/ 515711 h 1530173"/>
                  <a:gd name="connsiteX8" fmla="*/ 1194291 w 2623442"/>
                  <a:gd name="connsiteY8" fmla="*/ 535239 h 1530173"/>
                  <a:gd name="connsiteX9" fmla="*/ 305995 w 2623442"/>
                  <a:gd name="connsiteY9" fmla="*/ 510147 h 1530173"/>
                  <a:gd name="connsiteX10" fmla="*/ 206175 w 2623442"/>
                  <a:gd name="connsiteY10" fmla="*/ 583513 h 1530173"/>
                  <a:gd name="connsiteX11" fmla="*/ 277632 w 2623442"/>
                  <a:gd name="connsiteY11" fmla="*/ 697598 h 1530173"/>
                  <a:gd name="connsiteX12" fmla="*/ 296177 w 2623442"/>
                  <a:gd name="connsiteY12" fmla="*/ 699971 h 1530173"/>
                  <a:gd name="connsiteX13" fmla="*/ 1017287 w 2623442"/>
                  <a:gd name="connsiteY13" fmla="*/ 720426 h 1530173"/>
                  <a:gd name="connsiteX14" fmla="*/ 1062014 w 2623442"/>
                  <a:gd name="connsiteY14" fmla="*/ 767335 h 1530173"/>
                  <a:gd name="connsiteX15" fmla="*/ 1062014 w 2623442"/>
                  <a:gd name="connsiteY15" fmla="*/ 768699 h 1530173"/>
                  <a:gd name="connsiteX16" fmla="*/ 1015131 w 2623442"/>
                  <a:gd name="connsiteY16" fmla="*/ 813427 h 1530173"/>
                  <a:gd name="connsiteX17" fmla="*/ 1014831 w 2623442"/>
                  <a:gd name="connsiteY17" fmla="*/ 813427 h 1530173"/>
                  <a:gd name="connsiteX18" fmla="*/ 102262 w 2623442"/>
                  <a:gd name="connsiteY18" fmla="*/ 787518 h 1530173"/>
                  <a:gd name="connsiteX19" fmla="*/ 2442 w 2623442"/>
                  <a:gd name="connsiteY19" fmla="*/ 860884 h 1530173"/>
                  <a:gd name="connsiteX20" fmla="*/ 73898 w 2623442"/>
                  <a:gd name="connsiteY20" fmla="*/ 974968 h 1530173"/>
                  <a:gd name="connsiteX21" fmla="*/ 92444 w 2623442"/>
                  <a:gd name="connsiteY21" fmla="*/ 977341 h 1530173"/>
                  <a:gd name="connsiteX22" fmla="*/ 1022196 w 2623442"/>
                  <a:gd name="connsiteY22" fmla="*/ 1004614 h 1530173"/>
                  <a:gd name="connsiteX23" fmla="*/ 1054651 w 2623442"/>
                  <a:gd name="connsiteY23" fmla="*/ 1038979 h 1530173"/>
                  <a:gd name="connsiteX24" fmla="*/ 1054651 w 2623442"/>
                  <a:gd name="connsiteY24" fmla="*/ 1043888 h 1530173"/>
                  <a:gd name="connsiteX25" fmla="*/ 1020286 w 2623442"/>
                  <a:gd name="connsiteY25" fmla="*/ 1076617 h 1530173"/>
                  <a:gd name="connsiteX26" fmla="*/ 290449 w 2623442"/>
                  <a:gd name="connsiteY26" fmla="*/ 1055616 h 1530173"/>
                  <a:gd name="connsiteX27" fmla="*/ 190629 w 2623442"/>
                  <a:gd name="connsiteY27" fmla="*/ 1128981 h 1530173"/>
                  <a:gd name="connsiteX28" fmla="*/ 262358 w 2623442"/>
                  <a:gd name="connsiteY28" fmla="*/ 1243338 h 1530173"/>
                  <a:gd name="connsiteX29" fmla="*/ 280631 w 2623442"/>
                  <a:gd name="connsiteY29" fmla="*/ 1245711 h 1530173"/>
                  <a:gd name="connsiteX30" fmla="*/ 1015104 w 2623442"/>
                  <a:gd name="connsiteY30" fmla="*/ 1266440 h 1530173"/>
                  <a:gd name="connsiteX31" fmla="*/ 1047560 w 2623442"/>
                  <a:gd name="connsiteY31" fmla="*/ 1300531 h 1530173"/>
                  <a:gd name="connsiteX32" fmla="*/ 1047560 w 2623442"/>
                  <a:gd name="connsiteY32" fmla="*/ 1300531 h 1530173"/>
                  <a:gd name="connsiteX33" fmla="*/ 1013768 w 2623442"/>
                  <a:gd name="connsiteY33" fmla="*/ 1333286 h 1530173"/>
                  <a:gd name="connsiteX34" fmla="*/ 1013195 w 2623442"/>
                  <a:gd name="connsiteY34" fmla="*/ 1333259 h 1530173"/>
                  <a:gd name="connsiteX35" fmla="*/ 658640 w 2623442"/>
                  <a:gd name="connsiteY35" fmla="*/ 1331350 h 1530173"/>
                  <a:gd name="connsiteX36" fmla="*/ 565093 w 2623442"/>
                  <a:gd name="connsiteY36" fmla="*/ 1401170 h 1530173"/>
                  <a:gd name="connsiteX37" fmla="*/ 652095 w 2623442"/>
                  <a:gd name="connsiteY37" fmla="*/ 1490900 h 1530173"/>
                  <a:gd name="connsiteX38" fmla="*/ 1242566 w 2623442"/>
                  <a:gd name="connsiteY38" fmla="*/ 1519810 h 1530173"/>
                  <a:gd name="connsiteX39" fmla="*/ 1364204 w 2623442"/>
                  <a:gd name="connsiteY39" fmla="*/ 1523355 h 1530173"/>
                  <a:gd name="connsiteX40" fmla="*/ 1603665 w 2623442"/>
                  <a:gd name="connsiteY40" fmla="*/ 1530173 h 1530173"/>
                  <a:gd name="connsiteX41" fmla="*/ 1982221 w 2623442"/>
                  <a:gd name="connsiteY41" fmla="*/ 1482991 h 1530173"/>
                  <a:gd name="connsiteX42" fmla="*/ 2093222 w 2623442"/>
                  <a:gd name="connsiteY42" fmla="*/ 1471535 h 1530173"/>
                  <a:gd name="connsiteX43" fmla="*/ 2580327 w 2623442"/>
                  <a:gd name="connsiteY43" fmla="*/ 1478627 h 1530173"/>
                  <a:gd name="connsiteX44" fmla="*/ 2619572 w 2623442"/>
                  <a:gd name="connsiteY44" fmla="*/ 1442108 h 1530173"/>
                  <a:gd name="connsiteX45" fmla="*/ 2619601 w 2623442"/>
                  <a:gd name="connsiteY45" fmla="*/ 1441534 h 1530173"/>
                  <a:gd name="connsiteX46" fmla="*/ 2623418 w 2623442"/>
                  <a:gd name="connsiteY46" fmla="*/ 776609 h 1530173"/>
                  <a:gd name="connsiteX47" fmla="*/ 2586354 w 2623442"/>
                  <a:gd name="connsiteY47" fmla="*/ 736789 h 1530173"/>
                  <a:gd name="connsiteX48" fmla="*/ 2586053 w 2623442"/>
                  <a:gd name="connsiteY48" fmla="*/ 736789 h 1530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623442" h="1530173">
                    <a:moveTo>
                      <a:pt x="2586053" y="736789"/>
                    </a:moveTo>
                    <a:lnTo>
                      <a:pt x="2206408" y="736789"/>
                    </a:lnTo>
                    <a:cubicBezTo>
                      <a:pt x="2120224" y="734226"/>
                      <a:pt x="2037393" y="702725"/>
                      <a:pt x="1971311" y="647332"/>
                    </a:cubicBezTo>
                    <a:cubicBezTo>
                      <a:pt x="1685213" y="408418"/>
                      <a:pt x="1159380" y="36135"/>
                      <a:pt x="1159380" y="36135"/>
                    </a:cubicBezTo>
                    <a:cubicBezTo>
                      <a:pt x="1114380" y="-9138"/>
                      <a:pt x="1040468" y="-14866"/>
                      <a:pt x="1001468" y="36135"/>
                    </a:cubicBezTo>
                    <a:cubicBezTo>
                      <a:pt x="956194" y="94500"/>
                      <a:pt x="993286" y="159411"/>
                      <a:pt x="1048377" y="211504"/>
                    </a:cubicBezTo>
                    <a:cubicBezTo>
                      <a:pt x="1048377" y="211504"/>
                      <a:pt x="1188019" y="347871"/>
                      <a:pt x="1246110" y="416599"/>
                    </a:cubicBezTo>
                    <a:cubicBezTo>
                      <a:pt x="1272920" y="444527"/>
                      <a:pt x="1272048" y="488874"/>
                      <a:pt x="1244119" y="515711"/>
                    </a:cubicBezTo>
                    <a:cubicBezTo>
                      <a:pt x="1230755" y="528557"/>
                      <a:pt x="1212837" y="535566"/>
                      <a:pt x="1194291" y="535239"/>
                    </a:cubicBezTo>
                    <a:lnTo>
                      <a:pt x="305995" y="510147"/>
                    </a:lnTo>
                    <a:cubicBezTo>
                      <a:pt x="259522" y="507774"/>
                      <a:pt x="217793" y="538430"/>
                      <a:pt x="206175" y="583513"/>
                    </a:cubicBezTo>
                    <a:cubicBezTo>
                      <a:pt x="194393" y="634759"/>
                      <a:pt x="226384" y="685815"/>
                      <a:pt x="277632" y="697598"/>
                    </a:cubicBezTo>
                    <a:cubicBezTo>
                      <a:pt x="283712" y="698989"/>
                      <a:pt x="289932" y="699779"/>
                      <a:pt x="296177" y="699971"/>
                    </a:cubicBezTo>
                    <a:lnTo>
                      <a:pt x="1017287" y="720426"/>
                    </a:lnTo>
                    <a:cubicBezTo>
                      <a:pt x="1042541" y="721162"/>
                      <a:pt x="1062478" y="742080"/>
                      <a:pt x="1062014" y="767335"/>
                    </a:cubicBezTo>
                    <a:lnTo>
                      <a:pt x="1062014" y="768699"/>
                    </a:lnTo>
                    <a:cubicBezTo>
                      <a:pt x="1061415" y="794009"/>
                      <a:pt x="1040442" y="814028"/>
                      <a:pt x="1015131" y="813427"/>
                    </a:cubicBezTo>
                    <a:cubicBezTo>
                      <a:pt x="1015023" y="813427"/>
                      <a:pt x="1014941" y="813427"/>
                      <a:pt x="1014831" y="813427"/>
                    </a:cubicBezTo>
                    <a:lnTo>
                      <a:pt x="102262" y="787518"/>
                    </a:lnTo>
                    <a:cubicBezTo>
                      <a:pt x="55817" y="785254"/>
                      <a:pt x="14143" y="815883"/>
                      <a:pt x="2442" y="860884"/>
                    </a:cubicBezTo>
                    <a:cubicBezTo>
                      <a:pt x="-9340" y="912130"/>
                      <a:pt x="22652" y="963186"/>
                      <a:pt x="73898" y="974968"/>
                    </a:cubicBezTo>
                    <a:cubicBezTo>
                      <a:pt x="79981" y="976359"/>
                      <a:pt x="86198" y="977150"/>
                      <a:pt x="92444" y="977341"/>
                    </a:cubicBezTo>
                    <a:lnTo>
                      <a:pt x="1022196" y="1004614"/>
                    </a:lnTo>
                    <a:cubicBezTo>
                      <a:pt x="1040605" y="1005215"/>
                      <a:pt x="1055114" y="1020543"/>
                      <a:pt x="1054651" y="1038979"/>
                    </a:cubicBezTo>
                    <a:lnTo>
                      <a:pt x="1054651" y="1043888"/>
                    </a:lnTo>
                    <a:cubicBezTo>
                      <a:pt x="1054050" y="1062352"/>
                      <a:pt x="1038751" y="1076916"/>
                      <a:pt x="1020286" y="1076617"/>
                    </a:cubicBezTo>
                    <a:lnTo>
                      <a:pt x="290449" y="1055616"/>
                    </a:lnTo>
                    <a:cubicBezTo>
                      <a:pt x="244002" y="1053352"/>
                      <a:pt x="202328" y="1083980"/>
                      <a:pt x="190629" y="1128981"/>
                    </a:cubicBezTo>
                    <a:cubicBezTo>
                      <a:pt x="178847" y="1180364"/>
                      <a:pt x="210974" y="1231584"/>
                      <a:pt x="262358" y="1243338"/>
                    </a:cubicBezTo>
                    <a:cubicBezTo>
                      <a:pt x="268358" y="1244730"/>
                      <a:pt x="274467" y="1245521"/>
                      <a:pt x="280631" y="1245711"/>
                    </a:cubicBezTo>
                    <a:lnTo>
                      <a:pt x="1015104" y="1266440"/>
                    </a:lnTo>
                    <a:cubicBezTo>
                      <a:pt x="1033405" y="1267040"/>
                      <a:pt x="1047859" y="1282204"/>
                      <a:pt x="1047560" y="1300531"/>
                    </a:cubicBezTo>
                    <a:lnTo>
                      <a:pt x="1047560" y="1300531"/>
                    </a:lnTo>
                    <a:cubicBezTo>
                      <a:pt x="1047260" y="1318914"/>
                      <a:pt x="1032150" y="1333559"/>
                      <a:pt x="1013768" y="1333286"/>
                    </a:cubicBezTo>
                    <a:cubicBezTo>
                      <a:pt x="1013576" y="1333259"/>
                      <a:pt x="1013386" y="1333259"/>
                      <a:pt x="1013195" y="1333259"/>
                    </a:cubicBezTo>
                    <a:lnTo>
                      <a:pt x="658640" y="1331350"/>
                    </a:lnTo>
                    <a:cubicBezTo>
                      <a:pt x="613775" y="1325759"/>
                      <a:pt x="572510" y="1356578"/>
                      <a:pt x="565093" y="1401170"/>
                    </a:cubicBezTo>
                    <a:cubicBezTo>
                      <a:pt x="558274" y="1455717"/>
                      <a:pt x="599731" y="1489536"/>
                      <a:pt x="652095" y="1490900"/>
                    </a:cubicBezTo>
                    <a:lnTo>
                      <a:pt x="1242566" y="1519810"/>
                    </a:lnTo>
                    <a:lnTo>
                      <a:pt x="1364204" y="1523355"/>
                    </a:lnTo>
                    <a:lnTo>
                      <a:pt x="1603665" y="1530173"/>
                    </a:lnTo>
                    <a:cubicBezTo>
                      <a:pt x="1731087" y="1526846"/>
                      <a:pt x="1857881" y="1511055"/>
                      <a:pt x="1982221" y="1482991"/>
                    </a:cubicBezTo>
                    <a:cubicBezTo>
                      <a:pt x="2018521" y="1474126"/>
                      <a:pt x="2055886" y="1470281"/>
                      <a:pt x="2093222" y="1471535"/>
                    </a:cubicBezTo>
                    <a:lnTo>
                      <a:pt x="2580327" y="1478627"/>
                    </a:lnTo>
                    <a:cubicBezTo>
                      <a:pt x="2601245" y="1479390"/>
                      <a:pt x="2618837" y="1463027"/>
                      <a:pt x="2619572" y="1442108"/>
                    </a:cubicBezTo>
                    <a:cubicBezTo>
                      <a:pt x="2619601" y="1441916"/>
                      <a:pt x="2619601" y="1441726"/>
                      <a:pt x="2619601" y="1441534"/>
                    </a:cubicBezTo>
                    <a:lnTo>
                      <a:pt x="2623418" y="776609"/>
                    </a:lnTo>
                    <a:cubicBezTo>
                      <a:pt x="2624182" y="755390"/>
                      <a:pt x="2607600" y="737553"/>
                      <a:pt x="2586354" y="736789"/>
                    </a:cubicBezTo>
                    <a:cubicBezTo>
                      <a:pt x="2586271" y="736789"/>
                      <a:pt x="2586163" y="736789"/>
                      <a:pt x="2586053" y="736789"/>
                    </a:cubicBezTo>
                    <a:close/>
                  </a:path>
                </a:pathLst>
              </a:custGeom>
              <a:solidFill>
                <a:srgbClr val="F4D4CB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94D4B5C-C462-E842-9E98-2EF39AD0232D}"/>
                </a:ext>
              </a:extLst>
            </p:cNvPr>
            <p:cNvGrpSpPr/>
            <p:nvPr/>
          </p:nvGrpSpPr>
          <p:grpSpPr>
            <a:xfrm>
              <a:off x="9906320" y="9154748"/>
              <a:ext cx="1177377" cy="1491174"/>
              <a:chOff x="13989686" y="5385235"/>
              <a:chExt cx="2326425" cy="2946468"/>
            </a:xfrm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2DBF51B0-58EA-4544-9449-B7BBA8AEAE56}"/>
                  </a:ext>
                </a:extLst>
              </p:cNvPr>
              <p:cNvSpPr/>
              <p:nvPr/>
            </p:nvSpPr>
            <p:spPr>
              <a:xfrm>
                <a:off x="14170781" y="5794336"/>
                <a:ext cx="2142877" cy="1272308"/>
              </a:xfrm>
              <a:custGeom>
                <a:avLst/>
                <a:gdLst>
                  <a:gd name="connsiteX0" fmla="*/ 4 w 2142877"/>
                  <a:gd name="connsiteY0" fmla="*/ 0 h 1272308"/>
                  <a:gd name="connsiteX1" fmla="*/ 4 w 2142877"/>
                  <a:gd name="connsiteY1" fmla="*/ 1260305 h 1272308"/>
                  <a:gd name="connsiteX2" fmla="*/ 11459 w 2142877"/>
                  <a:gd name="connsiteY2" fmla="*/ 1272305 h 1272308"/>
                  <a:gd name="connsiteX3" fmla="*/ 12004 w 2142877"/>
                  <a:gd name="connsiteY3" fmla="*/ 1272305 h 1272308"/>
                  <a:gd name="connsiteX4" fmla="*/ 2130877 w 2142877"/>
                  <a:gd name="connsiteY4" fmla="*/ 1272305 h 1272308"/>
                  <a:gd name="connsiteX5" fmla="*/ 2142877 w 2142877"/>
                  <a:gd name="connsiteY5" fmla="*/ 1260851 h 1272308"/>
                  <a:gd name="connsiteX6" fmla="*/ 2142877 w 2142877"/>
                  <a:gd name="connsiteY6" fmla="*/ 1260305 h 1272308"/>
                  <a:gd name="connsiteX7" fmla="*/ 2142877 w 2142877"/>
                  <a:gd name="connsiteY7" fmla="*/ 0 h 127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42877" h="1272308">
                    <a:moveTo>
                      <a:pt x="4" y="0"/>
                    </a:moveTo>
                    <a:lnTo>
                      <a:pt x="4" y="1260305"/>
                    </a:lnTo>
                    <a:cubicBezTo>
                      <a:pt x="-160" y="1266769"/>
                      <a:pt x="4968" y="1272142"/>
                      <a:pt x="11459" y="1272305"/>
                    </a:cubicBezTo>
                    <a:cubicBezTo>
                      <a:pt x="11650" y="1272305"/>
                      <a:pt x="11814" y="1272305"/>
                      <a:pt x="12004" y="1272305"/>
                    </a:cubicBezTo>
                    <a:lnTo>
                      <a:pt x="2130877" y="1272305"/>
                    </a:lnTo>
                    <a:cubicBezTo>
                      <a:pt x="2137341" y="1272469"/>
                      <a:pt x="2142714" y="1267341"/>
                      <a:pt x="2142877" y="1260851"/>
                    </a:cubicBezTo>
                    <a:cubicBezTo>
                      <a:pt x="2142877" y="1260659"/>
                      <a:pt x="2142877" y="1260496"/>
                      <a:pt x="2142877" y="1260305"/>
                    </a:cubicBezTo>
                    <a:lnTo>
                      <a:pt x="2142877" y="0"/>
                    </a:lnTo>
                    <a:close/>
                  </a:path>
                </a:pathLst>
              </a:custGeom>
              <a:solidFill>
                <a:srgbClr val="EAEDEF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AAB5A0D-1E8B-0145-86E1-16ED1FA7DC86}"/>
                  </a:ext>
                </a:extLst>
              </p:cNvPr>
              <p:cNvSpPr/>
              <p:nvPr/>
            </p:nvSpPr>
            <p:spPr>
              <a:xfrm>
                <a:off x="13989686" y="5720286"/>
                <a:ext cx="122460" cy="92738"/>
              </a:xfrm>
              <a:custGeom>
                <a:avLst/>
                <a:gdLst>
                  <a:gd name="connsiteX0" fmla="*/ 122461 w 122460"/>
                  <a:gd name="connsiteY0" fmla="*/ 139 h 92738"/>
                  <a:gd name="connsiteX1" fmla="*/ 49913 w 122460"/>
                  <a:gd name="connsiteY1" fmla="*/ 139 h 92738"/>
                  <a:gd name="connsiteX2" fmla="*/ 139 w 122460"/>
                  <a:gd name="connsiteY2" fmla="*/ 42822 h 92738"/>
                  <a:gd name="connsiteX3" fmla="*/ 42794 w 122460"/>
                  <a:gd name="connsiteY3" fmla="*/ 92595 h 92738"/>
                  <a:gd name="connsiteX4" fmla="*/ 49913 w 122460"/>
                  <a:gd name="connsiteY4" fmla="*/ 92595 h 92738"/>
                  <a:gd name="connsiteX5" fmla="*/ 122461 w 122460"/>
                  <a:gd name="connsiteY5" fmla="*/ 92595 h 92738"/>
                  <a:gd name="connsiteX6" fmla="*/ 120551 w 122460"/>
                  <a:gd name="connsiteY6" fmla="*/ 46231 h 92738"/>
                  <a:gd name="connsiteX7" fmla="*/ 122461 w 122460"/>
                  <a:gd name="connsiteY7" fmla="*/ 139 h 9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460" h="92738">
                    <a:moveTo>
                      <a:pt x="122461" y="139"/>
                    </a:moveTo>
                    <a:lnTo>
                      <a:pt x="49913" y="139"/>
                    </a:lnTo>
                    <a:cubicBezTo>
                      <a:pt x="24385" y="-1825"/>
                      <a:pt x="2103" y="17294"/>
                      <a:pt x="139" y="42822"/>
                    </a:cubicBezTo>
                    <a:cubicBezTo>
                      <a:pt x="-1825" y="68349"/>
                      <a:pt x="17267" y="90632"/>
                      <a:pt x="42794" y="92595"/>
                    </a:cubicBezTo>
                    <a:cubicBezTo>
                      <a:pt x="45167" y="92787"/>
                      <a:pt x="47540" y="92787"/>
                      <a:pt x="49913" y="92595"/>
                    </a:cubicBezTo>
                    <a:lnTo>
                      <a:pt x="122461" y="92595"/>
                    </a:lnTo>
                    <a:cubicBezTo>
                      <a:pt x="121096" y="77322"/>
                      <a:pt x="120551" y="62049"/>
                      <a:pt x="120551" y="46231"/>
                    </a:cubicBezTo>
                    <a:cubicBezTo>
                      <a:pt x="120551" y="30412"/>
                      <a:pt x="121096" y="15139"/>
                      <a:pt x="122461" y="139"/>
                    </a:cubicBezTo>
                    <a:close/>
                  </a:path>
                </a:pathLst>
              </a:custGeom>
              <a:solidFill>
                <a:srgbClr val="8BC9EE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17661CF-9D75-AC41-BFFD-05D5FE9B0757}"/>
                  </a:ext>
                </a:extLst>
              </p:cNvPr>
              <p:cNvSpPr/>
              <p:nvPr/>
            </p:nvSpPr>
            <p:spPr>
              <a:xfrm>
                <a:off x="14110237" y="5385235"/>
                <a:ext cx="1918139" cy="762564"/>
              </a:xfrm>
              <a:custGeom>
                <a:avLst/>
                <a:gdLst>
                  <a:gd name="connsiteX0" fmla="*/ 1918140 w 1918139"/>
                  <a:gd name="connsiteY0" fmla="*/ 0 h 762564"/>
                  <a:gd name="connsiteX1" fmla="*/ 277371 w 1918139"/>
                  <a:gd name="connsiteY1" fmla="*/ 0 h 762564"/>
                  <a:gd name="connsiteX2" fmla="*/ 1909 w 1918139"/>
                  <a:gd name="connsiteY2" fmla="*/ 335191 h 762564"/>
                  <a:gd name="connsiteX3" fmla="*/ 0 w 1918139"/>
                  <a:gd name="connsiteY3" fmla="*/ 381283 h 762564"/>
                  <a:gd name="connsiteX4" fmla="*/ 1909 w 1918139"/>
                  <a:gd name="connsiteY4" fmla="*/ 427647 h 762564"/>
                  <a:gd name="connsiteX5" fmla="*/ 277371 w 1918139"/>
                  <a:gd name="connsiteY5" fmla="*/ 762565 h 762564"/>
                  <a:gd name="connsiteX6" fmla="*/ 295099 w 1918139"/>
                  <a:gd name="connsiteY6" fmla="*/ 762565 h 762564"/>
                  <a:gd name="connsiteX7" fmla="*/ 1918140 w 1918139"/>
                  <a:gd name="connsiteY7" fmla="*/ 762565 h 76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18139" h="762564">
                    <a:moveTo>
                      <a:pt x="1918140" y="0"/>
                    </a:moveTo>
                    <a:lnTo>
                      <a:pt x="277371" y="0"/>
                    </a:lnTo>
                    <a:cubicBezTo>
                      <a:pt x="135549" y="0"/>
                      <a:pt x="18546" y="146185"/>
                      <a:pt x="1909" y="335191"/>
                    </a:cubicBezTo>
                    <a:cubicBezTo>
                      <a:pt x="545" y="350191"/>
                      <a:pt x="0" y="365737"/>
                      <a:pt x="0" y="381283"/>
                    </a:cubicBezTo>
                    <a:cubicBezTo>
                      <a:pt x="0" y="396828"/>
                      <a:pt x="0" y="412374"/>
                      <a:pt x="1909" y="427647"/>
                    </a:cubicBezTo>
                    <a:cubicBezTo>
                      <a:pt x="18546" y="616380"/>
                      <a:pt x="135549" y="762565"/>
                      <a:pt x="277371" y="762565"/>
                    </a:cubicBezTo>
                    <a:cubicBezTo>
                      <a:pt x="283371" y="762565"/>
                      <a:pt x="289098" y="762565"/>
                      <a:pt x="295099" y="762565"/>
                    </a:cubicBezTo>
                    <a:lnTo>
                      <a:pt x="1918140" y="762565"/>
                    </a:lnTo>
                    <a:close/>
                  </a:path>
                </a:pathLst>
              </a:custGeom>
              <a:solidFill>
                <a:srgbClr val="F3F5F7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7A279FAF-3A22-2648-ABAE-903392A95F21}"/>
                  </a:ext>
                </a:extLst>
              </p:cNvPr>
              <p:cNvSpPr/>
              <p:nvPr/>
            </p:nvSpPr>
            <p:spPr>
              <a:xfrm>
                <a:off x="15760825" y="5385235"/>
                <a:ext cx="555286" cy="762564"/>
              </a:xfrm>
              <a:custGeom>
                <a:avLst/>
                <a:gdLst>
                  <a:gd name="connsiteX0" fmla="*/ 555287 w 555286"/>
                  <a:gd name="connsiteY0" fmla="*/ 381282 h 762564"/>
                  <a:gd name="connsiteX1" fmla="*/ 277643 w 555286"/>
                  <a:gd name="connsiteY1" fmla="*/ 762565 h 762564"/>
                  <a:gd name="connsiteX2" fmla="*/ 0 w 555286"/>
                  <a:gd name="connsiteY2" fmla="*/ 381282 h 762564"/>
                  <a:gd name="connsiteX3" fmla="*/ 277643 w 555286"/>
                  <a:gd name="connsiteY3" fmla="*/ 0 h 762564"/>
                  <a:gd name="connsiteX4" fmla="*/ 555287 w 555286"/>
                  <a:gd name="connsiteY4" fmla="*/ 381282 h 76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5286" h="762564">
                    <a:moveTo>
                      <a:pt x="555287" y="381282"/>
                    </a:moveTo>
                    <a:cubicBezTo>
                      <a:pt x="555287" y="591859"/>
                      <a:pt x="430981" y="762565"/>
                      <a:pt x="277643" y="762565"/>
                    </a:cubicBezTo>
                    <a:cubicBezTo>
                      <a:pt x="124305" y="762565"/>
                      <a:pt x="0" y="591859"/>
                      <a:pt x="0" y="381282"/>
                    </a:cubicBezTo>
                    <a:cubicBezTo>
                      <a:pt x="0" y="170706"/>
                      <a:pt x="124305" y="0"/>
                      <a:pt x="277643" y="0"/>
                    </a:cubicBezTo>
                    <a:cubicBezTo>
                      <a:pt x="430981" y="0"/>
                      <a:pt x="555287" y="170706"/>
                      <a:pt x="555287" y="381282"/>
                    </a:cubicBezTo>
                    <a:close/>
                  </a:path>
                </a:pathLst>
              </a:custGeom>
              <a:solidFill>
                <a:srgbClr val="D7D8DB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199F7708-87AC-E544-9C08-1B052A53EA0C}"/>
                  </a:ext>
                </a:extLst>
              </p:cNvPr>
              <p:cNvSpPr/>
              <p:nvPr/>
            </p:nvSpPr>
            <p:spPr>
              <a:xfrm>
                <a:off x="15969740" y="5631241"/>
                <a:ext cx="169095" cy="270552"/>
              </a:xfrm>
              <a:custGeom>
                <a:avLst/>
                <a:gdLst>
                  <a:gd name="connsiteX0" fmla="*/ 169095 w 169095"/>
                  <a:gd name="connsiteY0" fmla="*/ 135276 h 270552"/>
                  <a:gd name="connsiteX1" fmla="*/ 84547 w 169095"/>
                  <a:gd name="connsiteY1" fmla="*/ 270552 h 270552"/>
                  <a:gd name="connsiteX2" fmla="*/ -1 w 169095"/>
                  <a:gd name="connsiteY2" fmla="*/ 135276 h 270552"/>
                  <a:gd name="connsiteX3" fmla="*/ 84547 w 169095"/>
                  <a:gd name="connsiteY3" fmla="*/ 0 h 270552"/>
                  <a:gd name="connsiteX4" fmla="*/ 169095 w 169095"/>
                  <a:gd name="connsiteY4" fmla="*/ 135276 h 270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95" h="270552">
                    <a:moveTo>
                      <a:pt x="169095" y="135276"/>
                    </a:moveTo>
                    <a:cubicBezTo>
                      <a:pt x="169095" y="209987"/>
                      <a:pt x="131242" y="270552"/>
                      <a:pt x="84547" y="270552"/>
                    </a:cubicBezTo>
                    <a:cubicBezTo>
                      <a:pt x="37852" y="270552"/>
                      <a:pt x="-1" y="209987"/>
                      <a:pt x="-1" y="135276"/>
                    </a:cubicBezTo>
                    <a:cubicBezTo>
                      <a:pt x="-1" y="60565"/>
                      <a:pt x="37852" y="0"/>
                      <a:pt x="84547" y="0"/>
                    </a:cubicBezTo>
                    <a:cubicBezTo>
                      <a:pt x="131242" y="0"/>
                      <a:pt x="169095" y="60565"/>
                      <a:pt x="169095" y="135276"/>
                    </a:cubicBezTo>
                    <a:close/>
                  </a:path>
                </a:pathLst>
              </a:custGeom>
              <a:solidFill>
                <a:srgbClr val="AFAFB3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CDB9C25D-D3DE-C240-880C-3A7045D2844C}"/>
                  </a:ext>
                </a:extLst>
              </p:cNvPr>
              <p:cNvSpPr/>
              <p:nvPr/>
            </p:nvSpPr>
            <p:spPr>
              <a:xfrm>
                <a:off x="15998650" y="5720415"/>
                <a:ext cx="278979" cy="92467"/>
              </a:xfrm>
              <a:custGeom>
                <a:avLst/>
                <a:gdLst>
                  <a:gd name="connsiteX0" fmla="*/ 230459 w 278979"/>
                  <a:gd name="connsiteY0" fmla="*/ 10 h 92467"/>
                  <a:gd name="connsiteX1" fmla="*/ 27273 w 278979"/>
                  <a:gd name="connsiteY1" fmla="*/ 10 h 92467"/>
                  <a:gd name="connsiteX2" fmla="*/ 0 w 278979"/>
                  <a:gd name="connsiteY2" fmla="*/ 24010 h 92467"/>
                  <a:gd name="connsiteX3" fmla="*/ 0 w 278979"/>
                  <a:gd name="connsiteY3" fmla="*/ 46102 h 92467"/>
                  <a:gd name="connsiteX4" fmla="*/ 0 w 278979"/>
                  <a:gd name="connsiteY4" fmla="*/ 68466 h 92467"/>
                  <a:gd name="connsiteX5" fmla="*/ 27273 w 278979"/>
                  <a:gd name="connsiteY5" fmla="*/ 92466 h 92467"/>
                  <a:gd name="connsiteX6" fmla="*/ 232641 w 278979"/>
                  <a:gd name="connsiteY6" fmla="*/ 92466 h 92467"/>
                  <a:gd name="connsiteX7" fmla="*/ 278980 w 278979"/>
                  <a:gd name="connsiteY7" fmla="*/ 46075 h 92467"/>
                  <a:gd name="connsiteX8" fmla="*/ 278734 w 278979"/>
                  <a:gd name="connsiteY8" fmla="*/ 41465 h 92467"/>
                  <a:gd name="connsiteX9" fmla="*/ 230459 w 278979"/>
                  <a:gd name="connsiteY9" fmla="*/ 10 h 9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8979" h="92467">
                    <a:moveTo>
                      <a:pt x="230459" y="10"/>
                    </a:moveTo>
                    <a:lnTo>
                      <a:pt x="27273" y="10"/>
                    </a:lnTo>
                    <a:cubicBezTo>
                      <a:pt x="13390" y="-99"/>
                      <a:pt x="1663" y="10237"/>
                      <a:pt x="0" y="24010"/>
                    </a:cubicBezTo>
                    <a:cubicBezTo>
                      <a:pt x="0" y="31101"/>
                      <a:pt x="0" y="38466"/>
                      <a:pt x="0" y="46102"/>
                    </a:cubicBezTo>
                    <a:cubicBezTo>
                      <a:pt x="0" y="53739"/>
                      <a:pt x="0" y="61102"/>
                      <a:pt x="0" y="68466"/>
                    </a:cubicBezTo>
                    <a:cubicBezTo>
                      <a:pt x="1663" y="82239"/>
                      <a:pt x="13390" y="92575"/>
                      <a:pt x="27273" y="92466"/>
                    </a:cubicBezTo>
                    <a:lnTo>
                      <a:pt x="232641" y="92466"/>
                    </a:lnTo>
                    <a:cubicBezTo>
                      <a:pt x="258252" y="92439"/>
                      <a:pt x="278980" y="71657"/>
                      <a:pt x="278980" y="46075"/>
                    </a:cubicBezTo>
                    <a:cubicBezTo>
                      <a:pt x="278952" y="44520"/>
                      <a:pt x="278897" y="42992"/>
                      <a:pt x="278734" y="41465"/>
                    </a:cubicBezTo>
                    <a:cubicBezTo>
                      <a:pt x="275543" y="17383"/>
                      <a:pt x="254761" y="-481"/>
                      <a:pt x="230459" y="10"/>
                    </a:cubicBezTo>
                    <a:close/>
                  </a:path>
                </a:pathLst>
              </a:custGeom>
              <a:solidFill>
                <a:srgbClr val="8BC9EE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2EF331CB-8D9F-3B4E-9F80-2612857F3EEE}"/>
                  </a:ext>
                </a:extLst>
              </p:cNvPr>
              <p:cNvSpPr/>
              <p:nvPr/>
            </p:nvSpPr>
            <p:spPr>
              <a:xfrm>
                <a:off x="14270060" y="6349896"/>
                <a:ext cx="1966959" cy="46092"/>
              </a:xfrm>
              <a:custGeom>
                <a:avLst/>
                <a:gdLst>
                  <a:gd name="connsiteX0" fmla="*/ 1957413 w 1966959"/>
                  <a:gd name="connsiteY0" fmla="*/ 46092 h 46092"/>
                  <a:gd name="connsiteX1" fmla="*/ 1857593 w 1966959"/>
                  <a:gd name="connsiteY1" fmla="*/ 46092 h 46092"/>
                  <a:gd name="connsiteX2" fmla="*/ 1849138 w 1966959"/>
                  <a:gd name="connsiteY2" fmla="*/ 22910 h 46092"/>
                  <a:gd name="connsiteX3" fmla="*/ 1857593 w 1966959"/>
                  <a:gd name="connsiteY3" fmla="*/ 0 h 46092"/>
                  <a:gd name="connsiteX4" fmla="*/ 1958505 w 1966959"/>
                  <a:gd name="connsiteY4" fmla="*/ 0 h 46092"/>
                  <a:gd name="connsiteX5" fmla="*/ 1966959 w 1966959"/>
                  <a:gd name="connsiteY5" fmla="*/ 22910 h 46092"/>
                  <a:gd name="connsiteX6" fmla="*/ 1957413 w 1966959"/>
                  <a:gd name="connsiteY6" fmla="*/ 46092 h 46092"/>
                  <a:gd name="connsiteX7" fmla="*/ 1724498 w 1966959"/>
                  <a:gd name="connsiteY7" fmla="*/ 46092 h 46092"/>
                  <a:gd name="connsiteX8" fmla="*/ 1623586 w 1966959"/>
                  <a:gd name="connsiteY8" fmla="*/ 46092 h 46092"/>
                  <a:gd name="connsiteX9" fmla="*/ 1615132 w 1966959"/>
                  <a:gd name="connsiteY9" fmla="*/ 22910 h 46092"/>
                  <a:gd name="connsiteX10" fmla="*/ 1623586 w 1966959"/>
                  <a:gd name="connsiteY10" fmla="*/ 0 h 46092"/>
                  <a:gd name="connsiteX11" fmla="*/ 1724498 w 1966959"/>
                  <a:gd name="connsiteY11" fmla="*/ 0 h 46092"/>
                  <a:gd name="connsiteX12" fmla="*/ 1732953 w 1966959"/>
                  <a:gd name="connsiteY12" fmla="*/ 22910 h 46092"/>
                  <a:gd name="connsiteX13" fmla="*/ 1724498 w 1966959"/>
                  <a:gd name="connsiteY13" fmla="*/ 46092 h 46092"/>
                  <a:gd name="connsiteX14" fmla="*/ 1522674 w 1966959"/>
                  <a:gd name="connsiteY14" fmla="*/ 46092 h 46092"/>
                  <a:gd name="connsiteX15" fmla="*/ 1421218 w 1966959"/>
                  <a:gd name="connsiteY15" fmla="*/ 46092 h 46092"/>
                  <a:gd name="connsiteX16" fmla="*/ 1412763 w 1966959"/>
                  <a:gd name="connsiteY16" fmla="*/ 22910 h 46092"/>
                  <a:gd name="connsiteX17" fmla="*/ 1421218 w 1966959"/>
                  <a:gd name="connsiteY17" fmla="*/ 0 h 46092"/>
                  <a:gd name="connsiteX18" fmla="*/ 1522130 w 1966959"/>
                  <a:gd name="connsiteY18" fmla="*/ 0 h 46092"/>
                  <a:gd name="connsiteX19" fmla="*/ 1530585 w 1966959"/>
                  <a:gd name="connsiteY19" fmla="*/ 22910 h 46092"/>
                  <a:gd name="connsiteX20" fmla="*/ 1522674 w 1966959"/>
                  <a:gd name="connsiteY20" fmla="*/ 46092 h 46092"/>
                  <a:gd name="connsiteX21" fmla="*/ 1320852 w 1966959"/>
                  <a:gd name="connsiteY21" fmla="*/ 46092 h 46092"/>
                  <a:gd name="connsiteX22" fmla="*/ 1219667 w 1966959"/>
                  <a:gd name="connsiteY22" fmla="*/ 46092 h 46092"/>
                  <a:gd name="connsiteX23" fmla="*/ 1211485 w 1966959"/>
                  <a:gd name="connsiteY23" fmla="*/ 22910 h 46092"/>
                  <a:gd name="connsiteX24" fmla="*/ 1219667 w 1966959"/>
                  <a:gd name="connsiteY24" fmla="*/ 0 h 46092"/>
                  <a:gd name="connsiteX25" fmla="*/ 1320852 w 1966959"/>
                  <a:gd name="connsiteY25" fmla="*/ 0 h 46092"/>
                  <a:gd name="connsiteX26" fmla="*/ 1329034 w 1966959"/>
                  <a:gd name="connsiteY26" fmla="*/ 22910 h 46092"/>
                  <a:gd name="connsiteX27" fmla="*/ 1320852 w 1966959"/>
                  <a:gd name="connsiteY27" fmla="*/ 46092 h 46092"/>
                  <a:gd name="connsiteX28" fmla="*/ 1118755 w 1966959"/>
                  <a:gd name="connsiteY28" fmla="*/ 46092 h 46092"/>
                  <a:gd name="connsiteX29" fmla="*/ 1017844 w 1966959"/>
                  <a:gd name="connsiteY29" fmla="*/ 46092 h 46092"/>
                  <a:gd name="connsiteX30" fmla="*/ 1009389 w 1966959"/>
                  <a:gd name="connsiteY30" fmla="*/ 22910 h 46092"/>
                  <a:gd name="connsiteX31" fmla="*/ 1017844 w 1966959"/>
                  <a:gd name="connsiteY31" fmla="*/ 0 h 46092"/>
                  <a:gd name="connsiteX32" fmla="*/ 1118755 w 1966959"/>
                  <a:gd name="connsiteY32" fmla="*/ 0 h 46092"/>
                  <a:gd name="connsiteX33" fmla="*/ 1127210 w 1966959"/>
                  <a:gd name="connsiteY33" fmla="*/ 22910 h 46092"/>
                  <a:gd name="connsiteX34" fmla="*/ 1118755 w 1966959"/>
                  <a:gd name="connsiteY34" fmla="*/ 46092 h 46092"/>
                  <a:gd name="connsiteX35" fmla="*/ 916932 w 1966959"/>
                  <a:gd name="connsiteY35" fmla="*/ 46092 h 46092"/>
                  <a:gd name="connsiteX36" fmla="*/ 816020 w 1966959"/>
                  <a:gd name="connsiteY36" fmla="*/ 46092 h 46092"/>
                  <a:gd name="connsiteX37" fmla="*/ 807566 w 1966959"/>
                  <a:gd name="connsiteY37" fmla="*/ 22910 h 46092"/>
                  <a:gd name="connsiteX38" fmla="*/ 816020 w 1966959"/>
                  <a:gd name="connsiteY38" fmla="*/ 0 h 46092"/>
                  <a:gd name="connsiteX39" fmla="*/ 916932 w 1966959"/>
                  <a:gd name="connsiteY39" fmla="*/ 0 h 46092"/>
                  <a:gd name="connsiteX40" fmla="*/ 925387 w 1966959"/>
                  <a:gd name="connsiteY40" fmla="*/ 22910 h 46092"/>
                  <a:gd name="connsiteX41" fmla="*/ 916932 w 1966959"/>
                  <a:gd name="connsiteY41" fmla="*/ 46092 h 46092"/>
                  <a:gd name="connsiteX42" fmla="*/ 715108 w 1966959"/>
                  <a:gd name="connsiteY42" fmla="*/ 46092 h 46092"/>
                  <a:gd name="connsiteX43" fmla="*/ 614197 w 1966959"/>
                  <a:gd name="connsiteY43" fmla="*/ 46092 h 46092"/>
                  <a:gd name="connsiteX44" fmla="*/ 605743 w 1966959"/>
                  <a:gd name="connsiteY44" fmla="*/ 22910 h 46092"/>
                  <a:gd name="connsiteX45" fmla="*/ 614197 w 1966959"/>
                  <a:gd name="connsiteY45" fmla="*/ 0 h 46092"/>
                  <a:gd name="connsiteX46" fmla="*/ 715108 w 1966959"/>
                  <a:gd name="connsiteY46" fmla="*/ 0 h 46092"/>
                  <a:gd name="connsiteX47" fmla="*/ 723564 w 1966959"/>
                  <a:gd name="connsiteY47" fmla="*/ 22910 h 46092"/>
                  <a:gd name="connsiteX48" fmla="*/ 715108 w 1966959"/>
                  <a:gd name="connsiteY48" fmla="*/ 46092 h 46092"/>
                  <a:gd name="connsiteX49" fmla="*/ 513013 w 1966959"/>
                  <a:gd name="connsiteY49" fmla="*/ 46092 h 46092"/>
                  <a:gd name="connsiteX50" fmla="*/ 412101 w 1966959"/>
                  <a:gd name="connsiteY50" fmla="*/ 46092 h 46092"/>
                  <a:gd name="connsiteX51" fmla="*/ 403919 w 1966959"/>
                  <a:gd name="connsiteY51" fmla="*/ 22910 h 46092"/>
                  <a:gd name="connsiteX52" fmla="*/ 412101 w 1966959"/>
                  <a:gd name="connsiteY52" fmla="*/ 0 h 46092"/>
                  <a:gd name="connsiteX53" fmla="*/ 513013 w 1966959"/>
                  <a:gd name="connsiteY53" fmla="*/ 0 h 46092"/>
                  <a:gd name="connsiteX54" fmla="*/ 521468 w 1966959"/>
                  <a:gd name="connsiteY54" fmla="*/ 22910 h 46092"/>
                  <a:gd name="connsiteX55" fmla="*/ 513013 w 1966959"/>
                  <a:gd name="connsiteY55" fmla="*/ 46092 h 46092"/>
                  <a:gd name="connsiteX56" fmla="*/ 311189 w 1966959"/>
                  <a:gd name="connsiteY56" fmla="*/ 46092 h 46092"/>
                  <a:gd name="connsiteX57" fmla="*/ 210278 w 1966959"/>
                  <a:gd name="connsiteY57" fmla="*/ 46092 h 46092"/>
                  <a:gd name="connsiteX58" fmla="*/ 201823 w 1966959"/>
                  <a:gd name="connsiteY58" fmla="*/ 22910 h 46092"/>
                  <a:gd name="connsiteX59" fmla="*/ 210278 w 1966959"/>
                  <a:gd name="connsiteY59" fmla="*/ 0 h 46092"/>
                  <a:gd name="connsiteX60" fmla="*/ 311189 w 1966959"/>
                  <a:gd name="connsiteY60" fmla="*/ 0 h 46092"/>
                  <a:gd name="connsiteX61" fmla="*/ 319644 w 1966959"/>
                  <a:gd name="connsiteY61" fmla="*/ 22910 h 46092"/>
                  <a:gd name="connsiteX62" fmla="*/ 311189 w 1966959"/>
                  <a:gd name="connsiteY62" fmla="*/ 46092 h 46092"/>
                  <a:gd name="connsiteX63" fmla="*/ 109366 w 1966959"/>
                  <a:gd name="connsiteY63" fmla="*/ 46092 h 46092"/>
                  <a:gd name="connsiteX64" fmla="*/ 8455 w 1966959"/>
                  <a:gd name="connsiteY64" fmla="*/ 46092 h 46092"/>
                  <a:gd name="connsiteX65" fmla="*/ 0 w 1966959"/>
                  <a:gd name="connsiteY65" fmla="*/ 22910 h 46092"/>
                  <a:gd name="connsiteX66" fmla="*/ 8455 w 1966959"/>
                  <a:gd name="connsiteY66" fmla="*/ 0 h 46092"/>
                  <a:gd name="connsiteX67" fmla="*/ 109366 w 1966959"/>
                  <a:gd name="connsiteY67" fmla="*/ 0 h 46092"/>
                  <a:gd name="connsiteX68" fmla="*/ 117821 w 1966959"/>
                  <a:gd name="connsiteY68" fmla="*/ 22910 h 46092"/>
                  <a:gd name="connsiteX69" fmla="*/ 109366 w 1966959"/>
                  <a:gd name="connsiteY69" fmla="*/ 46092 h 4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966959" h="46092">
                    <a:moveTo>
                      <a:pt x="1957413" y="46092"/>
                    </a:moveTo>
                    <a:lnTo>
                      <a:pt x="1857593" y="46092"/>
                    </a:lnTo>
                    <a:cubicBezTo>
                      <a:pt x="1852957" y="46092"/>
                      <a:pt x="1849138" y="35728"/>
                      <a:pt x="1849138" y="22910"/>
                    </a:cubicBezTo>
                    <a:cubicBezTo>
                      <a:pt x="1849138" y="10091"/>
                      <a:pt x="1852957" y="0"/>
                      <a:pt x="1857593" y="0"/>
                    </a:cubicBezTo>
                    <a:lnTo>
                      <a:pt x="1958505" y="0"/>
                    </a:lnTo>
                    <a:cubicBezTo>
                      <a:pt x="1963141" y="0"/>
                      <a:pt x="1966959" y="10364"/>
                      <a:pt x="1966959" y="22910"/>
                    </a:cubicBezTo>
                    <a:cubicBezTo>
                      <a:pt x="1966959" y="35455"/>
                      <a:pt x="1962050" y="46092"/>
                      <a:pt x="1957413" y="46092"/>
                    </a:cubicBezTo>
                    <a:close/>
                    <a:moveTo>
                      <a:pt x="1724498" y="46092"/>
                    </a:moveTo>
                    <a:lnTo>
                      <a:pt x="1623586" y="46092"/>
                    </a:lnTo>
                    <a:cubicBezTo>
                      <a:pt x="1618950" y="46092"/>
                      <a:pt x="1615132" y="35728"/>
                      <a:pt x="1615132" y="22910"/>
                    </a:cubicBezTo>
                    <a:cubicBezTo>
                      <a:pt x="1615132" y="10091"/>
                      <a:pt x="1618950" y="0"/>
                      <a:pt x="1623586" y="0"/>
                    </a:cubicBezTo>
                    <a:lnTo>
                      <a:pt x="1724498" y="0"/>
                    </a:lnTo>
                    <a:cubicBezTo>
                      <a:pt x="1729134" y="0"/>
                      <a:pt x="1732953" y="10364"/>
                      <a:pt x="1732953" y="22910"/>
                    </a:cubicBezTo>
                    <a:cubicBezTo>
                      <a:pt x="1732953" y="35455"/>
                      <a:pt x="1729134" y="46092"/>
                      <a:pt x="1724498" y="46092"/>
                    </a:cubicBezTo>
                    <a:close/>
                    <a:moveTo>
                      <a:pt x="1522674" y="46092"/>
                    </a:moveTo>
                    <a:lnTo>
                      <a:pt x="1421218" y="46092"/>
                    </a:lnTo>
                    <a:cubicBezTo>
                      <a:pt x="1416582" y="46092"/>
                      <a:pt x="1412763" y="35728"/>
                      <a:pt x="1412763" y="22910"/>
                    </a:cubicBezTo>
                    <a:cubicBezTo>
                      <a:pt x="1412763" y="10091"/>
                      <a:pt x="1416582" y="0"/>
                      <a:pt x="1421218" y="0"/>
                    </a:cubicBezTo>
                    <a:lnTo>
                      <a:pt x="1522130" y="0"/>
                    </a:lnTo>
                    <a:cubicBezTo>
                      <a:pt x="1526766" y="0"/>
                      <a:pt x="1530585" y="10364"/>
                      <a:pt x="1530585" y="22910"/>
                    </a:cubicBezTo>
                    <a:cubicBezTo>
                      <a:pt x="1530585" y="35455"/>
                      <a:pt x="1527312" y="46092"/>
                      <a:pt x="1522674" y="46092"/>
                    </a:cubicBezTo>
                    <a:close/>
                    <a:moveTo>
                      <a:pt x="1320852" y="46092"/>
                    </a:moveTo>
                    <a:lnTo>
                      <a:pt x="1219667" y="46092"/>
                    </a:lnTo>
                    <a:cubicBezTo>
                      <a:pt x="1215031" y="46092"/>
                      <a:pt x="1211485" y="35728"/>
                      <a:pt x="1211485" y="22910"/>
                    </a:cubicBezTo>
                    <a:cubicBezTo>
                      <a:pt x="1211485" y="10091"/>
                      <a:pt x="1215031" y="0"/>
                      <a:pt x="1219667" y="0"/>
                    </a:cubicBezTo>
                    <a:lnTo>
                      <a:pt x="1320852" y="0"/>
                    </a:lnTo>
                    <a:cubicBezTo>
                      <a:pt x="1325488" y="0"/>
                      <a:pt x="1329034" y="10364"/>
                      <a:pt x="1329034" y="22910"/>
                    </a:cubicBezTo>
                    <a:cubicBezTo>
                      <a:pt x="1329034" y="35455"/>
                      <a:pt x="1325488" y="46092"/>
                      <a:pt x="1320852" y="46092"/>
                    </a:cubicBezTo>
                    <a:close/>
                    <a:moveTo>
                      <a:pt x="1118755" y="46092"/>
                    </a:moveTo>
                    <a:lnTo>
                      <a:pt x="1017844" y="46092"/>
                    </a:lnTo>
                    <a:cubicBezTo>
                      <a:pt x="1013208" y="46092"/>
                      <a:pt x="1009389" y="35728"/>
                      <a:pt x="1009389" y="22910"/>
                    </a:cubicBezTo>
                    <a:cubicBezTo>
                      <a:pt x="1009389" y="10091"/>
                      <a:pt x="1013208" y="0"/>
                      <a:pt x="1017844" y="0"/>
                    </a:cubicBezTo>
                    <a:lnTo>
                      <a:pt x="1118755" y="0"/>
                    </a:lnTo>
                    <a:cubicBezTo>
                      <a:pt x="1123393" y="0"/>
                      <a:pt x="1127210" y="10364"/>
                      <a:pt x="1127210" y="22910"/>
                    </a:cubicBezTo>
                    <a:cubicBezTo>
                      <a:pt x="1127210" y="35455"/>
                      <a:pt x="1123393" y="46092"/>
                      <a:pt x="1118755" y="46092"/>
                    </a:cubicBezTo>
                    <a:close/>
                    <a:moveTo>
                      <a:pt x="916932" y="46092"/>
                    </a:moveTo>
                    <a:lnTo>
                      <a:pt x="816020" y="46092"/>
                    </a:lnTo>
                    <a:cubicBezTo>
                      <a:pt x="811384" y="46092"/>
                      <a:pt x="807566" y="35728"/>
                      <a:pt x="807566" y="22910"/>
                    </a:cubicBezTo>
                    <a:cubicBezTo>
                      <a:pt x="807566" y="10091"/>
                      <a:pt x="811384" y="0"/>
                      <a:pt x="816020" y="0"/>
                    </a:cubicBezTo>
                    <a:lnTo>
                      <a:pt x="916932" y="0"/>
                    </a:lnTo>
                    <a:cubicBezTo>
                      <a:pt x="921569" y="0"/>
                      <a:pt x="925387" y="10364"/>
                      <a:pt x="925387" y="22910"/>
                    </a:cubicBezTo>
                    <a:cubicBezTo>
                      <a:pt x="925387" y="35455"/>
                      <a:pt x="921569" y="46092"/>
                      <a:pt x="916932" y="46092"/>
                    </a:cubicBezTo>
                    <a:close/>
                    <a:moveTo>
                      <a:pt x="715108" y="46092"/>
                    </a:moveTo>
                    <a:lnTo>
                      <a:pt x="614197" y="46092"/>
                    </a:lnTo>
                    <a:cubicBezTo>
                      <a:pt x="609560" y="46092"/>
                      <a:pt x="605743" y="35728"/>
                      <a:pt x="605743" y="22910"/>
                    </a:cubicBezTo>
                    <a:cubicBezTo>
                      <a:pt x="605743" y="10091"/>
                      <a:pt x="609560" y="0"/>
                      <a:pt x="614197" y="0"/>
                    </a:cubicBezTo>
                    <a:lnTo>
                      <a:pt x="715108" y="0"/>
                    </a:lnTo>
                    <a:cubicBezTo>
                      <a:pt x="719745" y="0"/>
                      <a:pt x="723564" y="10364"/>
                      <a:pt x="723564" y="22910"/>
                    </a:cubicBezTo>
                    <a:cubicBezTo>
                      <a:pt x="723564" y="35455"/>
                      <a:pt x="719745" y="46092"/>
                      <a:pt x="715108" y="46092"/>
                    </a:cubicBezTo>
                    <a:close/>
                    <a:moveTo>
                      <a:pt x="513013" y="46092"/>
                    </a:moveTo>
                    <a:lnTo>
                      <a:pt x="412101" y="46092"/>
                    </a:lnTo>
                    <a:cubicBezTo>
                      <a:pt x="407464" y="46092"/>
                      <a:pt x="403919" y="35728"/>
                      <a:pt x="403919" y="22910"/>
                    </a:cubicBezTo>
                    <a:cubicBezTo>
                      <a:pt x="403919" y="10091"/>
                      <a:pt x="407464" y="0"/>
                      <a:pt x="412101" y="0"/>
                    </a:cubicBezTo>
                    <a:lnTo>
                      <a:pt x="513013" y="0"/>
                    </a:lnTo>
                    <a:cubicBezTo>
                      <a:pt x="517649" y="0"/>
                      <a:pt x="521468" y="10364"/>
                      <a:pt x="521468" y="22910"/>
                    </a:cubicBezTo>
                    <a:cubicBezTo>
                      <a:pt x="521468" y="35455"/>
                      <a:pt x="517649" y="46092"/>
                      <a:pt x="513013" y="46092"/>
                    </a:cubicBezTo>
                    <a:close/>
                    <a:moveTo>
                      <a:pt x="311189" y="46092"/>
                    </a:moveTo>
                    <a:lnTo>
                      <a:pt x="210278" y="46092"/>
                    </a:lnTo>
                    <a:cubicBezTo>
                      <a:pt x="205641" y="46092"/>
                      <a:pt x="201823" y="35728"/>
                      <a:pt x="201823" y="22910"/>
                    </a:cubicBezTo>
                    <a:cubicBezTo>
                      <a:pt x="201823" y="10091"/>
                      <a:pt x="205641" y="0"/>
                      <a:pt x="210278" y="0"/>
                    </a:cubicBezTo>
                    <a:lnTo>
                      <a:pt x="311189" y="0"/>
                    </a:lnTo>
                    <a:cubicBezTo>
                      <a:pt x="315826" y="0"/>
                      <a:pt x="319644" y="10364"/>
                      <a:pt x="319644" y="22910"/>
                    </a:cubicBezTo>
                    <a:cubicBezTo>
                      <a:pt x="319644" y="35455"/>
                      <a:pt x="315826" y="46092"/>
                      <a:pt x="311189" y="46092"/>
                    </a:cubicBezTo>
                    <a:close/>
                    <a:moveTo>
                      <a:pt x="109366" y="46092"/>
                    </a:moveTo>
                    <a:lnTo>
                      <a:pt x="8455" y="46092"/>
                    </a:lnTo>
                    <a:cubicBezTo>
                      <a:pt x="3818" y="46092"/>
                      <a:pt x="0" y="35728"/>
                      <a:pt x="0" y="22910"/>
                    </a:cubicBezTo>
                    <a:cubicBezTo>
                      <a:pt x="0" y="10091"/>
                      <a:pt x="3818" y="0"/>
                      <a:pt x="8455" y="0"/>
                    </a:cubicBezTo>
                    <a:lnTo>
                      <a:pt x="109366" y="0"/>
                    </a:lnTo>
                    <a:cubicBezTo>
                      <a:pt x="114003" y="0"/>
                      <a:pt x="117821" y="10364"/>
                      <a:pt x="117821" y="22910"/>
                    </a:cubicBezTo>
                    <a:cubicBezTo>
                      <a:pt x="117821" y="35455"/>
                      <a:pt x="114003" y="46092"/>
                      <a:pt x="109366" y="46092"/>
                    </a:cubicBezTo>
                    <a:close/>
                  </a:path>
                </a:pathLst>
              </a:custGeom>
              <a:solidFill>
                <a:srgbClr val="CECFD2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3B47184A-15B4-8547-BF07-2341173B932C}"/>
                  </a:ext>
                </a:extLst>
              </p:cNvPr>
              <p:cNvSpPr/>
              <p:nvPr/>
            </p:nvSpPr>
            <p:spPr>
              <a:xfrm>
                <a:off x="14540551" y="6439781"/>
                <a:ext cx="1261124" cy="1891922"/>
              </a:xfrm>
              <a:custGeom>
                <a:avLst/>
                <a:gdLst>
                  <a:gd name="connsiteX0" fmla="*/ 574440 w 1261124"/>
                  <a:gd name="connsiteY0" fmla="*/ 1866982 h 1891922"/>
                  <a:gd name="connsiteX1" fmla="*/ 603622 w 1261124"/>
                  <a:gd name="connsiteY1" fmla="*/ 1719706 h 1891922"/>
                  <a:gd name="connsiteX2" fmla="*/ 719535 w 1261124"/>
                  <a:gd name="connsiteY2" fmla="*/ 1509428 h 1891922"/>
                  <a:gd name="connsiteX3" fmla="*/ 1223274 w 1261124"/>
                  <a:gd name="connsiteY3" fmla="*/ 966686 h 1891922"/>
                  <a:gd name="connsiteX4" fmla="*/ 1244275 w 1261124"/>
                  <a:gd name="connsiteY4" fmla="*/ 843138 h 1891922"/>
                  <a:gd name="connsiteX5" fmla="*/ 1100817 w 1261124"/>
                  <a:gd name="connsiteY5" fmla="*/ 856774 h 1891922"/>
                  <a:gd name="connsiteX6" fmla="*/ 918357 w 1261124"/>
                  <a:gd name="connsiteY6" fmla="*/ 997505 h 1891922"/>
                  <a:gd name="connsiteX7" fmla="*/ 857265 w 1261124"/>
                  <a:gd name="connsiteY7" fmla="*/ 939959 h 1891922"/>
                  <a:gd name="connsiteX8" fmla="*/ 993632 w 1261124"/>
                  <a:gd name="connsiteY8" fmla="*/ 272850 h 1891922"/>
                  <a:gd name="connsiteX9" fmla="*/ 949176 w 1261124"/>
                  <a:gd name="connsiteY9" fmla="*/ 185031 h 1891922"/>
                  <a:gd name="connsiteX10" fmla="*/ 850365 w 1261124"/>
                  <a:gd name="connsiteY10" fmla="*/ 225668 h 1891922"/>
                  <a:gd name="connsiteX11" fmla="*/ 846084 w 1261124"/>
                  <a:gd name="connsiteY11" fmla="*/ 239577 h 1891922"/>
                  <a:gd name="connsiteX12" fmla="*/ 735081 w 1261124"/>
                  <a:gd name="connsiteY12" fmla="*/ 776318 h 1891922"/>
                  <a:gd name="connsiteX13" fmla="*/ 692534 w 1261124"/>
                  <a:gd name="connsiteY13" fmla="*/ 805228 h 1891922"/>
                  <a:gd name="connsiteX14" fmla="*/ 692534 w 1261124"/>
                  <a:gd name="connsiteY14" fmla="*/ 805228 h 1891922"/>
                  <a:gd name="connsiteX15" fmla="*/ 663624 w 1261124"/>
                  <a:gd name="connsiteY15" fmla="*/ 762409 h 1891922"/>
                  <a:gd name="connsiteX16" fmla="*/ 799991 w 1261124"/>
                  <a:gd name="connsiteY16" fmla="*/ 93664 h 1891922"/>
                  <a:gd name="connsiteX17" fmla="*/ 755536 w 1261124"/>
                  <a:gd name="connsiteY17" fmla="*/ 5844 h 1891922"/>
                  <a:gd name="connsiteX18" fmla="*/ 656724 w 1261124"/>
                  <a:gd name="connsiteY18" fmla="*/ 46481 h 1891922"/>
                  <a:gd name="connsiteX19" fmla="*/ 652442 w 1261124"/>
                  <a:gd name="connsiteY19" fmla="*/ 60391 h 1891922"/>
                  <a:gd name="connsiteX20" fmla="*/ 514711 w 1261124"/>
                  <a:gd name="connsiteY20" fmla="*/ 742227 h 1891922"/>
                  <a:gd name="connsiteX21" fmla="*/ 483347 w 1261124"/>
                  <a:gd name="connsiteY21" fmla="*/ 762954 h 1891922"/>
                  <a:gd name="connsiteX22" fmla="*/ 479529 w 1261124"/>
                  <a:gd name="connsiteY22" fmla="*/ 762954 h 1891922"/>
                  <a:gd name="connsiteX23" fmla="*/ 458528 w 1261124"/>
                  <a:gd name="connsiteY23" fmla="*/ 731590 h 1891922"/>
                  <a:gd name="connsiteX24" fmla="*/ 570894 w 1261124"/>
                  <a:gd name="connsiteY24" fmla="*/ 162666 h 1891922"/>
                  <a:gd name="connsiteX25" fmla="*/ 526438 w 1261124"/>
                  <a:gd name="connsiteY25" fmla="*/ 74846 h 1891922"/>
                  <a:gd name="connsiteX26" fmla="*/ 427627 w 1261124"/>
                  <a:gd name="connsiteY26" fmla="*/ 115483 h 1891922"/>
                  <a:gd name="connsiteX27" fmla="*/ 423345 w 1261124"/>
                  <a:gd name="connsiteY27" fmla="*/ 129393 h 1891922"/>
                  <a:gd name="connsiteX28" fmla="*/ 310433 w 1261124"/>
                  <a:gd name="connsiteY28" fmla="*/ 702135 h 1891922"/>
                  <a:gd name="connsiteX29" fmla="*/ 279341 w 1261124"/>
                  <a:gd name="connsiteY29" fmla="*/ 723135 h 1891922"/>
                  <a:gd name="connsiteX30" fmla="*/ 279341 w 1261124"/>
                  <a:gd name="connsiteY30" fmla="*/ 723135 h 1891922"/>
                  <a:gd name="connsiteX31" fmla="*/ 258341 w 1261124"/>
                  <a:gd name="connsiteY31" fmla="*/ 691771 h 1891922"/>
                  <a:gd name="connsiteX32" fmla="*/ 305251 w 1261124"/>
                  <a:gd name="connsiteY32" fmla="*/ 415491 h 1891922"/>
                  <a:gd name="connsiteX33" fmla="*/ 262432 w 1261124"/>
                  <a:gd name="connsiteY33" fmla="*/ 333670 h 1891922"/>
                  <a:gd name="connsiteX34" fmla="*/ 183066 w 1261124"/>
                  <a:gd name="connsiteY34" fmla="*/ 376653 h 1891922"/>
                  <a:gd name="connsiteX35" fmla="*/ 180611 w 1261124"/>
                  <a:gd name="connsiteY35" fmla="*/ 389854 h 1891922"/>
                  <a:gd name="connsiteX36" fmla="*/ 80245 w 1261124"/>
                  <a:gd name="connsiteY36" fmla="*/ 848866 h 1891922"/>
                  <a:gd name="connsiteX37" fmla="*/ 61700 w 1261124"/>
                  <a:gd name="connsiteY37" fmla="*/ 943505 h 1891922"/>
                  <a:gd name="connsiteX38" fmla="*/ 28698 w 1261124"/>
                  <a:gd name="connsiteY38" fmla="*/ 1127054 h 1891922"/>
                  <a:gd name="connsiteX39" fmla="*/ 24607 w 1261124"/>
                  <a:gd name="connsiteY39" fmla="*/ 1379879 h 1891922"/>
                  <a:gd name="connsiteX40" fmla="*/ 40426 w 1261124"/>
                  <a:gd name="connsiteY40" fmla="*/ 1565611 h 1891922"/>
                  <a:gd name="connsiteX41" fmla="*/ 607 w 1261124"/>
                  <a:gd name="connsiteY41" fmla="*/ 1754071 h 1891922"/>
                  <a:gd name="connsiteX42" fmla="*/ 24498 w 1261124"/>
                  <a:gd name="connsiteY42" fmla="*/ 1790045 h 1891922"/>
                  <a:gd name="connsiteX43" fmla="*/ 24607 w 1261124"/>
                  <a:gd name="connsiteY43" fmla="*/ 1790071 h 1891922"/>
                  <a:gd name="connsiteX44" fmla="*/ 539803 w 1261124"/>
                  <a:gd name="connsiteY44" fmla="*/ 1891528 h 1891922"/>
                  <a:gd name="connsiteX45" fmla="*/ 574440 w 1261124"/>
                  <a:gd name="connsiteY45" fmla="*/ 1866982 h 189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261124" h="1891922">
                    <a:moveTo>
                      <a:pt x="574440" y="1866982"/>
                    </a:moveTo>
                    <a:lnTo>
                      <a:pt x="603622" y="1719706"/>
                    </a:lnTo>
                    <a:cubicBezTo>
                      <a:pt x="621841" y="1640150"/>
                      <a:pt x="661987" y="1567302"/>
                      <a:pt x="719535" y="1509428"/>
                    </a:cubicBezTo>
                    <a:cubicBezTo>
                      <a:pt x="944540" y="1316605"/>
                      <a:pt x="1083363" y="1128964"/>
                      <a:pt x="1223274" y="966686"/>
                    </a:cubicBezTo>
                    <a:cubicBezTo>
                      <a:pt x="1256275" y="928232"/>
                      <a:pt x="1277821" y="880230"/>
                      <a:pt x="1244275" y="843138"/>
                    </a:cubicBezTo>
                    <a:cubicBezTo>
                      <a:pt x="1204455" y="800046"/>
                      <a:pt x="1148818" y="820501"/>
                      <a:pt x="1100817" y="856774"/>
                    </a:cubicBezTo>
                    <a:cubicBezTo>
                      <a:pt x="1042697" y="907067"/>
                      <a:pt x="981768" y="954059"/>
                      <a:pt x="918357" y="997505"/>
                    </a:cubicBezTo>
                    <a:cubicBezTo>
                      <a:pt x="875266" y="1023143"/>
                      <a:pt x="847447" y="989051"/>
                      <a:pt x="857265" y="939959"/>
                    </a:cubicBezTo>
                    <a:lnTo>
                      <a:pt x="993632" y="272850"/>
                    </a:lnTo>
                    <a:cubicBezTo>
                      <a:pt x="1001378" y="236768"/>
                      <a:pt x="982859" y="200167"/>
                      <a:pt x="949176" y="185031"/>
                    </a:cubicBezTo>
                    <a:cubicBezTo>
                      <a:pt x="910667" y="168966"/>
                      <a:pt x="866429" y="187157"/>
                      <a:pt x="850365" y="225668"/>
                    </a:cubicBezTo>
                    <a:cubicBezTo>
                      <a:pt x="848484" y="230168"/>
                      <a:pt x="847066" y="234804"/>
                      <a:pt x="846084" y="239577"/>
                    </a:cubicBezTo>
                    <a:lnTo>
                      <a:pt x="735081" y="776318"/>
                    </a:lnTo>
                    <a:cubicBezTo>
                      <a:pt x="731099" y="795900"/>
                      <a:pt x="712225" y="808746"/>
                      <a:pt x="692534" y="805228"/>
                    </a:cubicBezTo>
                    <a:lnTo>
                      <a:pt x="692534" y="805228"/>
                    </a:lnTo>
                    <a:cubicBezTo>
                      <a:pt x="672733" y="801383"/>
                      <a:pt x="659778" y="782209"/>
                      <a:pt x="663624" y="762409"/>
                    </a:cubicBezTo>
                    <a:lnTo>
                      <a:pt x="799991" y="93664"/>
                    </a:lnTo>
                    <a:cubicBezTo>
                      <a:pt x="807737" y="57582"/>
                      <a:pt x="789218" y="20981"/>
                      <a:pt x="755536" y="5844"/>
                    </a:cubicBezTo>
                    <a:cubicBezTo>
                      <a:pt x="717025" y="-10221"/>
                      <a:pt x="672788" y="7971"/>
                      <a:pt x="656724" y="46481"/>
                    </a:cubicBezTo>
                    <a:cubicBezTo>
                      <a:pt x="654842" y="50982"/>
                      <a:pt x="653423" y="55618"/>
                      <a:pt x="652442" y="60391"/>
                    </a:cubicBezTo>
                    <a:lnTo>
                      <a:pt x="514711" y="742227"/>
                    </a:lnTo>
                    <a:cubicBezTo>
                      <a:pt x="511438" y="756381"/>
                      <a:pt x="497665" y="765518"/>
                      <a:pt x="483347" y="762954"/>
                    </a:cubicBezTo>
                    <a:lnTo>
                      <a:pt x="479529" y="762954"/>
                    </a:lnTo>
                    <a:cubicBezTo>
                      <a:pt x="465264" y="759818"/>
                      <a:pt x="455992" y="745990"/>
                      <a:pt x="458528" y="731590"/>
                    </a:cubicBezTo>
                    <a:lnTo>
                      <a:pt x="570894" y="162666"/>
                    </a:lnTo>
                    <a:cubicBezTo>
                      <a:pt x="578859" y="126556"/>
                      <a:pt x="560258" y="89818"/>
                      <a:pt x="526438" y="74846"/>
                    </a:cubicBezTo>
                    <a:cubicBezTo>
                      <a:pt x="487928" y="58781"/>
                      <a:pt x="443691" y="76973"/>
                      <a:pt x="427627" y="115483"/>
                    </a:cubicBezTo>
                    <a:cubicBezTo>
                      <a:pt x="425745" y="119983"/>
                      <a:pt x="424327" y="124619"/>
                      <a:pt x="423345" y="129393"/>
                    </a:cubicBezTo>
                    <a:lnTo>
                      <a:pt x="310433" y="702135"/>
                    </a:lnTo>
                    <a:cubicBezTo>
                      <a:pt x="307297" y="716289"/>
                      <a:pt x="293633" y="725508"/>
                      <a:pt x="279341" y="723135"/>
                    </a:cubicBezTo>
                    <a:lnTo>
                      <a:pt x="279341" y="723135"/>
                    </a:lnTo>
                    <a:cubicBezTo>
                      <a:pt x="265078" y="719999"/>
                      <a:pt x="255805" y="706171"/>
                      <a:pt x="258341" y="691771"/>
                    </a:cubicBezTo>
                    <a:lnTo>
                      <a:pt x="305251" y="415491"/>
                    </a:lnTo>
                    <a:cubicBezTo>
                      <a:pt x="315015" y="381181"/>
                      <a:pt x="296196" y="345207"/>
                      <a:pt x="262432" y="333670"/>
                    </a:cubicBezTo>
                    <a:cubicBezTo>
                      <a:pt x="228640" y="323633"/>
                      <a:pt x="193103" y="342862"/>
                      <a:pt x="183066" y="376653"/>
                    </a:cubicBezTo>
                    <a:cubicBezTo>
                      <a:pt x="181784" y="380963"/>
                      <a:pt x="180966" y="385381"/>
                      <a:pt x="180611" y="389854"/>
                    </a:cubicBezTo>
                    <a:lnTo>
                      <a:pt x="80245" y="848866"/>
                    </a:lnTo>
                    <a:lnTo>
                      <a:pt x="61700" y="943505"/>
                    </a:lnTo>
                    <a:cubicBezTo>
                      <a:pt x="61700" y="943505"/>
                      <a:pt x="36881" y="1068144"/>
                      <a:pt x="28698" y="1127054"/>
                    </a:cubicBezTo>
                    <a:cubicBezTo>
                      <a:pt x="16616" y="1210811"/>
                      <a:pt x="15253" y="1295768"/>
                      <a:pt x="24607" y="1379879"/>
                    </a:cubicBezTo>
                    <a:cubicBezTo>
                      <a:pt x="30062" y="1438517"/>
                      <a:pt x="54063" y="1498246"/>
                      <a:pt x="40426" y="1565611"/>
                    </a:cubicBezTo>
                    <a:lnTo>
                      <a:pt x="607" y="1754071"/>
                    </a:lnTo>
                    <a:cubicBezTo>
                      <a:pt x="-2720" y="1770598"/>
                      <a:pt x="7971" y="1786717"/>
                      <a:pt x="24498" y="1790045"/>
                    </a:cubicBezTo>
                    <a:cubicBezTo>
                      <a:pt x="24553" y="1790071"/>
                      <a:pt x="24581" y="1790071"/>
                      <a:pt x="24607" y="1790071"/>
                    </a:cubicBezTo>
                    <a:lnTo>
                      <a:pt x="539803" y="1891528"/>
                    </a:lnTo>
                    <a:cubicBezTo>
                      <a:pt x="556112" y="1894174"/>
                      <a:pt x="571522" y="1883238"/>
                      <a:pt x="574440" y="1866982"/>
                    </a:cubicBezTo>
                    <a:close/>
                  </a:path>
                </a:pathLst>
              </a:custGeom>
              <a:solidFill>
                <a:srgbClr val="EDCCC5"/>
              </a:solidFill>
              <a:ln w="2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2F750C05-CD61-8742-84DD-1D744BD81A48}"/>
              </a:ext>
            </a:extLst>
          </p:cNvPr>
          <p:cNvSpPr txBox="1"/>
          <p:nvPr/>
        </p:nvSpPr>
        <p:spPr>
          <a:xfrm>
            <a:off x="16857127" y="4949811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CAB18E-AC75-3740-A6F4-6E28E1CE83DE}"/>
              </a:ext>
            </a:extLst>
          </p:cNvPr>
          <p:cNvSpPr/>
          <p:nvPr/>
        </p:nvSpPr>
        <p:spPr>
          <a:xfrm>
            <a:off x="16828558" y="5493637"/>
            <a:ext cx="55390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A578252F-F015-C94B-B543-E95875FBB41A}"/>
              </a:ext>
            </a:extLst>
          </p:cNvPr>
          <p:cNvSpPr txBox="1"/>
          <p:nvPr/>
        </p:nvSpPr>
        <p:spPr>
          <a:xfrm>
            <a:off x="16857127" y="9312921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5252E1-51E6-8749-AA8F-54600007E9BF}"/>
              </a:ext>
            </a:extLst>
          </p:cNvPr>
          <p:cNvSpPr/>
          <p:nvPr/>
        </p:nvSpPr>
        <p:spPr>
          <a:xfrm>
            <a:off x="16828558" y="9856747"/>
            <a:ext cx="55390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F8A0D3CE-711F-E447-A7CA-4036C88414EC}"/>
              </a:ext>
            </a:extLst>
          </p:cNvPr>
          <p:cNvSpPr txBox="1"/>
          <p:nvPr/>
        </p:nvSpPr>
        <p:spPr>
          <a:xfrm flipH="1">
            <a:off x="2601296" y="4949811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75AB7F-BEB9-D248-8883-FF276948465F}"/>
              </a:ext>
            </a:extLst>
          </p:cNvPr>
          <p:cNvSpPr/>
          <p:nvPr/>
        </p:nvSpPr>
        <p:spPr>
          <a:xfrm flipH="1">
            <a:off x="1987173" y="5493637"/>
            <a:ext cx="55390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946165CC-3D0F-9547-91F3-9A679836F12D}"/>
              </a:ext>
            </a:extLst>
          </p:cNvPr>
          <p:cNvSpPr txBox="1"/>
          <p:nvPr/>
        </p:nvSpPr>
        <p:spPr>
          <a:xfrm flipH="1">
            <a:off x="2601296" y="9312921"/>
            <a:ext cx="4896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200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YOUR TITLE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63ECD78-54C2-9349-91CA-81CF50305BB0}"/>
              </a:ext>
            </a:extLst>
          </p:cNvPr>
          <p:cNvSpPr/>
          <p:nvPr/>
        </p:nvSpPr>
        <p:spPr>
          <a:xfrm flipH="1">
            <a:off x="1987173" y="9856747"/>
            <a:ext cx="55390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people who have a significant number of followers in every business domain on social media these influencers.</a:t>
            </a:r>
          </a:p>
        </p:txBody>
      </p:sp>
    </p:spTree>
    <p:extLst>
      <p:ext uri="{BB962C8B-B14F-4D97-AF65-F5344CB8AC3E}">
        <p14:creationId xmlns:p14="http://schemas.microsoft.com/office/powerpoint/2010/main" val="20391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016845-D313-CE40-8170-CB5A9FDA29E1}"/>
              </a:ext>
            </a:extLst>
          </p:cNvPr>
          <p:cNvGrpSpPr/>
          <p:nvPr/>
        </p:nvGrpSpPr>
        <p:grpSpPr>
          <a:xfrm>
            <a:off x="1651503" y="1245078"/>
            <a:ext cx="10953345" cy="1605658"/>
            <a:chOff x="1560063" y="1153638"/>
            <a:chExt cx="10953345" cy="16056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B4317E-7854-2943-80CE-D0D8A4CE027A}"/>
                </a:ext>
              </a:extLst>
            </p:cNvPr>
            <p:cNvSpPr/>
            <p:nvPr/>
          </p:nvSpPr>
          <p:spPr>
            <a:xfrm rot="5400000">
              <a:off x="958381" y="1982189"/>
              <a:ext cx="1333270" cy="1299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000823-3D60-DC45-B1EF-29A32C704670}"/>
                </a:ext>
              </a:extLst>
            </p:cNvPr>
            <p:cNvSpPr txBox="1"/>
            <p:nvPr/>
          </p:nvSpPr>
          <p:spPr>
            <a:xfrm flipH="1">
              <a:off x="1924422" y="1153638"/>
              <a:ext cx="1058898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AVOID CLOSE CONTACT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02CED-FF90-A645-922E-076CF158F9E6}"/>
                </a:ext>
              </a:extLst>
            </p:cNvPr>
            <p:cNvSpPr txBox="1"/>
            <p:nvPr/>
          </p:nvSpPr>
          <p:spPr>
            <a:xfrm>
              <a:off x="1924421" y="2236076"/>
              <a:ext cx="9169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800" dirty="0">
                  <a:solidFill>
                    <a:schemeClr val="accent5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COVID-19 is an infectious disease caused by a new virus.</a:t>
              </a:r>
              <a:endParaRPr lang="en-US" sz="28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7FDA9-C4A4-514B-80F9-75E5767E66B4}"/>
              </a:ext>
            </a:extLst>
          </p:cNvPr>
          <p:cNvGrpSpPr/>
          <p:nvPr/>
        </p:nvGrpSpPr>
        <p:grpSpPr>
          <a:xfrm>
            <a:off x="14170116" y="4745114"/>
            <a:ext cx="8058374" cy="6625534"/>
            <a:chOff x="2015861" y="4396155"/>
            <a:chExt cx="8058374" cy="662553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42F306C-659B-8C43-BC73-2F257D330686}"/>
                </a:ext>
              </a:extLst>
            </p:cNvPr>
            <p:cNvGrpSpPr/>
            <p:nvPr/>
          </p:nvGrpSpPr>
          <p:grpSpPr>
            <a:xfrm>
              <a:off x="2015861" y="9860560"/>
              <a:ext cx="8058374" cy="1161129"/>
              <a:chOff x="3400445" y="7265770"/>
              <a:chExt cx="1885678" cy="271707"/>
            </a:xfrm>
            <a:solidFill>
              <a:schemeClr val="accent4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981CD8BF-0035-CC45-B839-BEFBEB1F0DB2}"/>
                  </a:ext>
                </a:extLst>
              </p:cNvPr>
              <p:cNvSpPr/>
              <p:nvPr/>
            </p:nvSpPr>
            <p:spPr>
              <a:xfrm>
                <a:off x="3400445" y="7265770"/>
                <a:ext cx="181042" cy="262869"/>
              </a:xfrm>
              <a:custGeom>
                <a:avLst/>
                <a:gdLst>
                  <a:gd name="connsiteX0" fmla="*/ 47377 w 181042"/>
                  <a:gd name="connsiteY0" fmla="*/ 188646 h 262869"/>
                  <a:gd name="connsiteX1" fmla="*/ 91711 w 181042"/>
                  <a:gd name="connsiteY1" fmla="*/ 230937 h 262869"/>
                  <a:gd name="connsiteX2" fmla="*/ 132524 w 181042"/>
                  <a:gd name="connsiteY2" fmla="*/ 194159 h 262869"/>
                  <a:gd name="connsiteX3" fmla="*/ 80294 w 181042"/>
                  <a:gd name="connsiteY3" fmla="*/ 142554 h 262869"/>
                  <a:gd name="connsiteX4" fmla="*/ 8657 w 181042"/>
                  <a:gd name="connsiteY4" fmla="*/ 66525 h 262869"/>
                  <a:gd name="connsiteX5" fmla="*/ 92091 w 181042"/>
                  <a:gd name="connsiteY5" fmla="*/ 0 h 262869"/>
                  <a:gd name="connsiteX6" fmla="*/ 175144 w 181042"/>
                  <a:gd name="connsiteY6" fmla="*/ 69661 h 262869"/>
                  <a:gd name="connsiteX7" fmla="*/ 128433 w 181042"/>
                  <a:gd name="connsiteY7" fmla="*/ 69661 h 262869"/>
                  <a:gd name="connsiteX8" fmla="*/ 91045 w 181042"/>
                  <a:gd name="connsiteY8" fmla="*/ 31647 h 262869"/>
                  <a:gd name="connsiteX9" fmla="*/ 56130 w 181042"/>
                  <a:gd name="connsiteY9" fmla="*/ 63484 h 262869"/>
                  <a:gd name="connsiteX10" fmla="*/ 103698 w 181042"/>
                  <a:gd name="connsiteY10" fmla="*/ 107866 h 262869"/>
                  <a:gd name="connsiteX11" fmla="*/ 181043 w 181042"/>
                  <a:gd name="connsiteY11" fmla="*/ 190832 h 262869"/>
                  <a:gd name="connsiteX12" fmla="*/ 90379 w 181042"/>
                  <a:gd name="connsiteY12" fmla="*/ 262870 h 262869"/>
                  <a:gd name="connsiteX13" fmla="*/ 0 w 181042"/>
                  <a:gd name="connsiteY13" fmla="*/ 188837 h 26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042" h="262869">
                    <a:moveTo>
                      <a:pt x="47377" y="188646"/>
                    </a:moveTo>
                    <a:cubicBezTo>
                      <a:pt x="49946" y="211550"/>
                      <a:pt x="61838" y="230937"/>
                      <a:pt x="91711" y="230937"/>
                    </a:cubicBezTo>
                    <a:cubicBezTo>
                      <a:pt x="121583" y="230937"/>
                      <a:pt x="132524" y="216682"/>
                      <a:pt x="132524" y="194159"/>
                    </a:cubicBezTo>
                    <a:cubicBezTo>
                      <a:pt x="132524" y="171635"/>
                      <a:pt x="119966" y="158330"/>
                      <a:pt x="80294" y="142554"/>
                    </a:cubicBezTo>
                    <a:cubicBezTo>
                      <a:pt x="29397" y="122311"/>
                      <a:pt x="8657" y="104540"/>
                      <a:pt x="8657" y="66525"/>
                    </a:cubicBezTo>
                    <a:cubicBezTo>
                      <a:pt x="8657" y="28511"/>
                      <a:pt x="38625" y="0"/>
                      <a:pt x="92091" y="0"/>
                    </a:cubicBezTo>
                    <a:cubicBezTo>
                      <a:pt x="157544" y="0"/>
                      <a:pt x="174193" y="38014"/>
                      <a:pt x="175144" y="69661"/>
                    </a:cubicBezTo>
                    <a:lnTo>
                      <a:pt x="128433" y="69661"/>
                    </a:lnTo>
                    <a:cubicBezTo>
                      <a:pt x="126815" y="55881"/>
                      <a:pt x="122249" y="31647"/>
                      <a:pt x="91045" y="31647"/>
                    </a:cubicBezTo>
                    <a:cubicBezTo>
                      <a:pt x="66690" y="31647"/>
                      <a:pt x="56130" y="45142"/>
                      <a:pt x="56130" y="63484"/>
                    </a:cubicBezTo>
                    <a:cubicBezTo>
                      <a:pt x="56130" y="83917"/>
                      <a:pt x="66975" y="93515"/>
                      <a:pt x="103698" y="107866"/>
                    </a:cubicBezTo>
                    <a:cubicBezTo>
                      <a:pt x="158115" y="129059"/>
                      <a:pt x="181043" y="149777"/>
                      <a:pt x="181043" y="190832"/>
                    </a:cubicBezTo>
                    <a:cubicBezTo>
                      <a:pt x="181043" y="231888"/>
                      <a:pt x="152502" y="262870"/>
                      <a:pt x="90379" y="262870"/>
                    </a:cubicBezTo>
                    <a:cubicBezTo>
                      <a:pt x="23118" y="262870"/>
                      <a:pt x="2093" y="226661"/>
                      <a:pt x="0" y="188837"/>
                    </a:cubicBez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D60E592-1086-3E48-9568-45CB44AA9F8C}"/>
                  </a:ext>
                </a:extLst>
              </p:cNvPr>
              <p:cNvSpPr/>
              <p:nvPr/>
            </p:nvSpPr>
            <p:spPr>
              <a:xfrm>
                <a:off x="3597281" y="7269381"/>
                <a:ext cx="180757" cy="254981"/>
              </a:xfrm>
              <a:custGeom>
                <a:avLst/>
                <a:gdLst>
                  <a:gd name="connsiteX0" fmla="*/ 66595 w 180757"/>
                  <a:gd name="connsiteY0" fmla="*/ 34878 h 254981"/>
                  <a:gd name="connsiteX1" fmla="*/ 0 w 180757"/>
                  <a:gd name="connsiteY1" fmla="*/ 34878 h 254981"/>
                  <a:gd name="connsiteX2" fmla="*/ 0 w 180757"/>
                  <a:gd name="connsiteY2" fmla="*/ 0 h 254981"/>
                  <a:gd name="connsiteX3" fmla="*/ 180757 w 180757"/>
                  <a:gd name="connsiteY3" fmla="*/ 0 h 254981"/>
                  <a:gd name="connsiteX4" fmla="*/ 180757 w 180757"/>
                  <a:gd name="connsiteY4" fmla="*/ 34878 h 254981"/>
                  <a:gd name="connsiteX5" fmla="*/ 114162 w 180757"/>
                  <a:gd name="connsiteY5" fmla="*/ 34878 h 254981"/>
                  <a:gd name="connsiteX6" fmla="*/ 114162 w 180757"/>
                  <a:gd name="connsiteY6" fmla="*/ 254981 h 254981"/>
                  <a:gd name="connsiteX7" fmla="*/ 66595 w 180757"/>
                  <a:gd name="connsiteY7" fmla="*/ 254981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757" h="254981">
                    <a:moveTo>
                      <a:pt x="66595" y="34878"/>
                    </a:moveTo>
                    <a:lnTo>
                      <a:pt x="0" y="34878"/>
                    </a:lnTo>
                    <a:lnTo>
                      <a:pt x="0" y="0"/>
                    </a:lnTo>
                    <a:lnTo>
                      <a:pt x="180757" y="0"/>
                    </a:lnTo>
                    <a:lnTo>
                      <a:pt x="180757" y="34878"/>
                    </a:lnTo>
                    <a:lnTo>
                      <a:pt x="114162" y="34878"/>
                    </a:lnTo>
                    <a:lnTo>
                      <a:pt x="114162" y="254981"/>
                    </a:lnTo>
                    <a:lnTo>
                      <a:pt x="66595" y="254981"/>
                    </a:ln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89C56E8-2C17-D14F-B48F-539518499430}"/>
                  </a:ext>
                </a:extLst>
              </p:cNvPr>
              <p:cNvSpPr/>
              <p:nvPr/>
            </p:nvSpPr>
            <p:spPr>
              <a:xfrm>
                <a:off x="3759011" y="7269381"/>
                <a:ext cx="206348" cy="254981"/>
              </a:xfrm>
              <a:custGeom>
                <a:avLst/>
                <a:gdLst>
                  <a:gd name="connsiteX0" fmla="*/ 65073 w 206348"/>
                  <a:gd name="connsiteY0" fmla="*/ 185035 h 254981"/>
                  <a:gd name="connsiteX1" fmla="*/ 47568 w 206348"/>
                  <a:gd name="connsiteY1" fmla="*/ 254981 h 254981"/>
                  <a:gd name="connsiteX2" fmla="*/ 0 w 206348"/>
                  <a:gd name="connsiteY2" fmla="*/ 254981 h 254981"/>
                  <a:gd name="connsiteX3" fmla="*/ 71922 w 206348"/>
                  <a:gd name="connsiteY3" fmla="*/ 0 h 254981"/>
                  <a:gd name="connsiteX4" fmla="*/ 133190 w 206348"/>
                  <a:gd name="connsiteY4" fmla="*/ 0 h 254981"/>
                  <a:gd name="connsiteX5" fmla="*/ 206349 w 206348"/>
                  <a:gd name="connsiteY5" fmla="*/ 254981 h 254981"/>
                  <a:gd name="connsiteX6" fmla="*/ 156307 w 206348"/>
                  <a:gd name="connsiteY6" fmla="*/ 254981 h 254981"/>
                  <a:gd name="connsiteX7" fmla="*/ 138802 w 206348"/>
                  <a:gd name="connsiteY7" fmla="*/ 185035 h 254981"/>
                  <a:gd name="connsiteX8" fmla="*/ 130050 w 206348"/>
                  <a:gd name="connsiteY8" fmla="*/ 150537 h 254981"/>
                  <a:gd name="connsiteX9" fmla="*/ 101985 w 206348"/>
                  <a:gd name="connsiteY9" fmla="*/ 36494 h 254981"/>
                  <a:gd name="connsiteX10" fmla="*/ 100748 w 206348"/>
                  <a:gd name="connsiteY10" fmla="*/ 36494 h 254981"/>
                  <a:gd name="connsiteX11" fmla="*/ 73635 w 206348"/>
                  <a:gd name="connsiteY11" fmla="*/ 150537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6348" h="254981">
                    <a:moveTo>
                      <a:pt x="65073" y="185035"/>
                    </a:moveTo>
                    <a:lnTo>
                      <a:pt x="47568" y="254981"/>
                    </a:lnTo>
                    <a:lnTo>
                      <a:pt x="0" y="254981"/>
                    </a:lnTo>
                    <a:lnTo>
                      <a:pt x="71922" y="0"/>
                    </a:lnTo>
                    <a:lnTo>
                      <a:pt x="133190" y="0"/>
                    </a:lnTo>
                    <a:lnTo>
                      <a:pt x="206349" y="254981"/>
                    </a:lnTo>
                    <a:lnTo>
                      <a:pt x="156307" y="254981"/>
                    </a:lnTo>
                    <a:lnTo>
                      <a:pt x="138802" y="185035"/>
                    </a:lnTo>
                    <a:close/>
                    <a:moveTo>
                      <a:pt x="130050" y="150537"/>
                    </a:moveTo>
                    <a:cubicBezTo>
                      <a:pt x="116446" y="96937"/>
                      <a:pt x="106552" y="59873"/>
                      <a:pt x="101985" y="36494"/>
                    </a:cubicBezTo>
                    <a:lnTo>
                      <a:pt x="100748" y="36494"/>
                    </a:lnTo>
                    <a:cubicBezTo>
                      <a:pt x="96848" y="59492"/>
                      <a:pt x="86193" y="100358"/>
                      <a:pt x="73635" y="150537"/>
                    </a:cubicBez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596D4023-FF7F-E440-A296-8C75365C3DD3}"/>
                  </a:ext>
                </a:extLst>
              </p:cNvPr>
              <p:cNvSpPr/>
              <p:nvPr/>
            </p:nvSpPr>
            <p:spPr>
              <a:xfrm>
                <a:off x="3937675" y="7269381"/>
                <a:ext cx="206729" cy="254981"/>
              </a:xfrm>
              <a:custGeom>
                <a:avLst/>
                <a:gdLst>
                  <a:gd name="connsiteX0" fmla="*/ 79248 w 206729"/>
                  <a:gd name="connsiteY0" fmla="*/ 254981 h 254981"/>
                  <a:gd name="connsiteX1" fmla="*/ 79248 w 206729"/>
                  <a:gd name="connsiteY1" fmla="*/ 162321 h 254981"/>
                  <a:gd name="connsiteX2" fmla="*/ 77250 w 206729"/>
                  <a:gd name="connsiteY2" fmla="*/ 154719 h 254981"/>
                  <a:gd name="connsiteX3" fmla="*/ 0 w 206729"/>
                  <a:gd name="connsiteY3" fmla="*/ 0 h 254981"/>
                  <a:gd name="connsiteX4" fmla="*/ 53086 w 206729"/>
                  <a:gd name="connsiteY4" fmla="*/ 0 h 254981"/>
                  <a:gd name="connsiteX5" fmla="*/ 104554 w 206729"/>
                  <a:gd name="connsiteY5" fmla="*/ 120220 h 254981"/>
                  <a:gd name="connsiteX6" fmla="*/ 156498 w 206729"/>
                  <a:gd name="connsiteY6" fmla="*/ 0 h 254981"/>
                  <a:gd name="connsiteX7" fmla="*/ 206729 w 206729"/>
                  <a:gd name="connsiteY7" fmla="*/ 0 h 254981"/>
                  <a:gd name="connsiteX8" fmla="*/ 128528 w 206729"/>
                  <a:gd name="connsiteY8" fmla="*/ 155099 h 254981"/>
                  <a:gd name="connsiteX9" fmla="*/ 126815 w 206729"/>
                  <a:gd name="connsiteY9" fmla="*/ 163082 h 254981"/>
                  <a:gd name="connsiteX10" fmla="*/ 126815 w 206729"/>
                  <a:gd name="connsiteY10" fmla="*/ 254981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6729" h="254981">
                    <a:moveTo>
                      <a:pt x="79248" y="254981"/>
                    </a:moveTo>
                    <a:lnTo>
                      <a:pt x="79248" y="162321"/>
                    </a:lnTo>
                    <a:cubicBezTo>
                      <a:pt x="79286" y="159651"/>
                      <a:pt x="78591" y="157028"/>
                      <a:pt x="77250" y="154719"/>
                    </a:cubicBezTo>
                    <a:lnTo>
                      <a:pt x="0" y="0"/>
                    </a:lnTo>
                    <a:lnTo>
                      <a:pt x="53086" y="0"/>
                    </a:lnTo>
                    <a:cubicBezTo>
                      <a:pt x="71542" y="41056"/>
                      <a:pt x="95326" y="93896"/>
                      <a:pt x="104554" y="120220"/>
                    </a:cubicBezTo>
                    <a:cubicBezTo>
                      <a:pt x="115589" y="91139"/>
                      <a:pt x="139659" y="39060"/>
                      <a:pt x="156498" y="0"/>
                    </a:cubicBezTo>
                    <a:lnTo>
                      <a:pt x="206729" y="0"/>
                    </a:lnTo>
                    <a:lnTo>
                      <a:pt x="128528" y="155099"/>
                    </a:lnTo>
                    <a:cubicBezTo>
                      <a:pt x="127301" y="157579"/>
                      <a:pt x="126711" y="160316"/>
                      <a:pt x="126815" y="163082"/>
                    </a:cubicBezTo>
                    <a:lnTo>
                      <a:pt x="126815" y="254981"/>
                    </a:ln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CBEB70F3-89A4-2449-8266-A57EA7666A5D}"/>
                  </a:ext>
                </a:extLst>
              </p:cNvPr>
              <p:cNvSpPr/>
              <p:nvPr/>
            </p:nvSpPr>
            <p:spPr>
              <a:xfrm>
                <a:off x="4283397" y="7278315"/>
                <a:ext cx="177522" cy="254981"/>
              </a:xfrm>
              <a:custGeom>
                <a:avLst/>
                <a:gdLst>
                  <a:gd name="connsiteX0" fmla="*/ 0 w 177522"/>
                  <a:gd name="connsiteY0" fmla="*/ 0 h 254981"/>
                  <a:gd name="connsiteX1" fmla="*/ 47568 w 177522"/>
                  <a:gd name="connsiteY1" fmla="*/ 0 h 254981"/>
                  <a:gd name="connsiteX2" fmla="*/ 47568 w 177522"/>
                  <a:gd name="connsiteY2" fmla="*/ 103114 h 254981"/>
                  <a:gd name="connsiteX3" fmla="*/ 129955 w 177522"/>
                  <a:gd name="connsiteY3" fmla="*/ 103114 h 254981"/>
                  <a:gd name="connsiteX4" fmla="*/ 129955 w 177522"/>
                  <a:gd name="connsiteY4" fmla="*/ 0 h 254981"/>
                  <a:gd name="connsiteX5" fmla="*/ 177523 w 177522"/>
                  <a:gd name="connsiteY5" fmla="*/ 0 h 254981"/>
                  <a:gd name="connsiteX6" fmla="*/ 177523 w 177522"/>
                  <a:gd name="connsiteY6" fmla="*/ 254981 h 254981"/>
                  <a:gd name="connsiteX7" fmla="*/ 129955 w 177522"/>
                  <a:gd name="connsiteY7" fmla="*/ 254981 h 254981"/>
                  <a:gd name="connsiteX8" fmla="*/ 129955 w 177522"/>
                  <a:gd name="connsiteY8" fmla="*/ 138087 h 254981"/>
                  <a:gd name="connsiteX9" fmla="*/ 47568 w 177522"/>
                  <a:gd name="connsiteY9" fmla="*/ 138087 h 254981"/>
                  <a:gd name="connsiteX10" fmla="*/ 47568 w 177522"/>
                  <a:gd name="connsiteY10" fmla="*/ 254981 h 254981"/>
                  <a:gd name="connsiteX11" fmla="*/ 0 w 177522"/>
                  <a:gd name="connsiteY11" fmla="*/ 254981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7522" h="254981">
                    <a:moveTo>
                      <a:pt x="0" y="0"/>
                    </a:moveTo>
                    <a:lnTo>
                      <a:pt x="47568" y="0"/>
                    </a:lnTo>
                    <a:lnTo>
                      <a:pt x="47568" y="103114"/>
                    </a:lnTo>
                    <a:lnTo>
                      <a:pt x="129955" y="103114"/>
                    </a:lnTo>
                    <a:lnTo>
                      <a:pt x="129955" y="0"/>
                    </a:lnTo>
                    <a:lnTo>
                      <a:pt x="177523" y="0"/>
                    </a:lnTo>
                    <a:lnTo>
                      <a:pt x="177523" y="254981"/>
                    </a:lnTo>
                    <a:lnTo>
                      <a:pt x="129955" y="254981"/>
                    </a:lnTo>
                    <a:lnTo>
                      <a:pt x="129955" y="138087"/>
                    </a:lnTo>
                    <a:lnTo>
                      <a:pt x="47568" y="138087"/>
                    </a:lnTo>
                    <a:lnTo>
                      <a:pt x="47568" y="254981"/>
                    </a:lnTo>
                    <a:lnTo>
                      <a:pt x="0" y="254981"/>
                    </a:ln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9042CDB2-E272-B74D-B316-1286236B68C0}"/>
                  </a:ext>
                </a:extLst>
              </p:cNvPr>
              <p:cNvSpPr/>
              <p:nvPr/>
            </p:nvSpPr>
            <p:spPr>
              <a:xfrm>
                <a:off x="4505443" y="7274418"/>
                <a:ext cx="192744" cy="263059"/>
              </a:xfrm>
              <a:custGeom>
                <a:avLst/>
                <a:gdLst>
                  <a:gd name="connsiteX0" fmla="*/ 192744 w 192744"/>
                  <a:gd name="connsiteY0" fmla="*/ 129344 h 263059"/>
                  <a:gd name="connsiteX1" fmla="*/ 95135 w 192744"/>
                  <a:gd name="connsiteY1" fmla="*/ 263059 h 263059"/>
                  <a:gd name="connsiteX2" fmla="*/ 0 w 192744"/>
                  <a:gd name="connsiteY2" fmla="*/ 129154 h 263059"/>
                  <a:gd name="connsiteX3" fmla="*/ 97133 w 192744"/>
                  <a:gd name="connsiteY3" fmla="*/ 0 h 263059"/>
                  <a:gd name="connsiteX4" fmla="*/ 192744 w 192744"/>
                  <a:gd name="connsiteY4" fmla="*/ 129344 h 263059"/>
                  <a:gd name="connsiteX5" fmla="*/ 48995 w 192744"/>
                  <a:gd name="connsiteY5" fmla="*/ 128679 h 263059"/>
                  <a:gd name="connsiteX6" fmla="*/ 96562 w 192744"/>
                  <a:gd name="connsiteY6" fmla="*/ 229512 h 263059"/>
                  <a:gd name="connsiteX7" fmla="*/ 144130 w 192744"/>
                  <a:gd name="connsiteY7" fmla="*/ 128869 h 263059"/>
                  <a:gd name="connsiteX8" fmla="*/ 96562 w 192744"/>
                  <a:gd name="connsiteY8" fmla="*/ 33833 h 263059"/>
                  <a:gd name="connsiteX9" fmla="*/ 48995 w 192744"/>
                  <a:gd name="connsiteY9" fmla="*/ 128679 h 26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2744" h="263059">
                    <a:moveTo>
                      <a:pt x="192744" y="129344"/>
                    </a:moveTo>
                    <a:cubicBezTo>
                      <a:pt x="192744" y="220388"/>
                      <a:pt x="164204" y="263059"/>
                      <a:pt x="95135" y="263059"/>
                    </a:cubicBezTo>
                    <a:cubicBezTo>
                      <a:pt x="30253" y="263059"/>
                      <a:pt x="0" y="221339"/>
                      <a:pt x="0" y="129154"/>
                    </a:cubicBezTo>
                    <a:cubicBezTo>
                      <a:pt x="0" y="38870"/>
                      <a:pt x="35105" y="0"/>
                      <a:pt x="97133" y="0"/>
                    </a:cubicBezTo>
                    <a:cubicBezTo>
                      <a:pt x="162872" y="0"/>
                      <a:pt x="192744" y="41531"/>
                      <a:pt x="192744" y="129344"/>
                    </a:cubicBezTo>
                    <a:close/>
                    <a:moveTo>
                      <a:pt x="48995" y="128679"/>
                    </a:moveTo>
                    <a:cubicBezTo>
                      <a:pt x="48995" y="193303"/>
                      <a:pt x="62314" y="229512"/>
                      <a:pt x="96562" y="229512"/>
                    </a:cubicBezTo>
                    <a:cubicBezTo>
                      <a:pt x="132143" y="229512"/>
                      <a:pt x="144130" y="195394"/>
                      <a:pt x="144130" y="128869"/>
                    </a:cubicBezTo>
                    <a:cubicBezTo>
                      <a:pt x="144130" y="64529"/>
                      <a:pt x="131287" y="33833"/>
                      <a:pt x="96562" y="33833"/>
                    </a:cubicBezTo>
                    <a:cubicBezTo>
                      <a:pt x="61838" y="33833"/>
                      <a:pt x="48995" y="67571"/>
                      <a:pt x="48995" y="128679"/>
                    </a:cubicBez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A3A93400-4A0E-FD47-83DD-8510AC1422CF}"/>
                  </a:ext>
                </a:extLst>
              </p:cNvPr>
              <p:cNvSpPr/>
              <p:nvPr/>
            </p:nvSpPr>
            <p:spPr>
              <a:xfrm>
                <a:off x="4744328" y="7278315"/>
                <a:ext cx="230798" cy="254981"/>
              </a:xfrm>
              <a:custGeom>
                <a:avLst/>
                <a:gdLst>
                  <a:gd name="connsiteX0" fmla="*/ 184848 w 230798"/>
                  <a:gd name="connsiteY0" fmla="*/ 155384 h 254981"/>
                  <a:gd name="connsiteX1" fmla="*/ 186656 w 230798"/>
                  <a:gd name="connsiteY1" fmla="*/ 33263 h 254981"/>
                  <a:gd name="connsiteX2" fmla="*/ 185609 w 230798"/>
                  <a:gd name="connsiteY2" fmla="*/ 33263 h 254981"/>
                  <a:gd name="connsiteX3" fmla="*/ 132619 w 230798"/>
                  <a:gd name="connsiteY3" fmla="*/ 254981 h 254981"/>
                  <a:gd name="connsiteX4" fmla="*/ 89713 w 230798"/>
                  <a:gd name="connsiteY4" fmla="*/ 254981 h 254981"/>
                  <a:gd name="connsiteX5" fmla="*/ 42145 w 230798"/>
                  <a:gd name="connsiteY5" fmla="*/ 32597 h 254981"/>
                  <a:gd name="connsiteX6" fmla="*/ 40623 w 230798"/>
                  <a:gd name="connsiteY6" fmla="*/ 32597 h 254981"/>
                  <a:gd name="connsiteX7" fmla="*/ 43762 w 230798"/>
                  <a:gd name="connsiteY7" fmla="*/ 160611 h 254981"/>
                  <a:gd name="connsiteX8" fmla="*/ 43762 w 230798"/>
                  <a:gd name="connsiteY8" fmla="*/ 254981 h 254981"/>
                  <a:gd name="connsiteX9" fmla="*/ 0 w 230798"/>
                  <a:gd name="connsiteY9" fmla="*/ 254981 h 254981"/>
                  <a:gd name="connsiteX10" fmla="*/ 0 w 230798"/>
                  <a:gd name="connsiteY10" fmla="*/ 0 h 254981"/>
                  <a:gd name="connsiteX11" fmla="*/ 70686 w 230798"/>
                  <a:gd name="connsiteY11" fmla="*/ 0 h 254981"/>
                  <a:gd name="connsiteX12" fmla="*/ 113687 w 230798"/>
                  <a:gd name="connsiteY12" fmla="*/ 190072 h 254981"/>
                  <a:gd name="connsiteX13" fmla="*/ 113687 w 230798"/>
                  <a:gd name="connsiteY13" fmla="*/ 190072 h 254981"/>
                  <a:gd name="connsiteX14" fmla="*/ 161254 w 230798"/>
                  <a:gd name="connsiteY14" fmla="*/ 0 h 254981"/>
                  <a:gd name="connsiteX15" fmla="*/ 230798 w 230798"/>
                  <a:gd name="connsiteY15" fmla="*/ 0 h 254981"/>
                  <a:gd name="connsiteX16" fmla="*/ 230798 w 230798"/>
                  <a:gd name="connsiteY16" fmla="*/ 254981 h 254981"/>
                  <a:gd name="connsiteX17" fmla="*/ 184848 w 230798"/>
                  <a:gd name="connsiteY17" fmla="*/ 254981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0798" h="254981">
                    <a:moveTo>
                      <a:pt x="184848" y="155384"/>
                    </a:moveTo>
                    <a:cubicBezTo>
                      <a:pt x="184848" y="110527"/>
                      <a:pt x="185799" y="61488"/>
                      <a:pt x="186656" y="33263"/>
                    </a:cubicBezTo>
                    <a:lnTo>
                      <a:pt x="185609" y="33263"/>
                    </a:lnTo>
                    <a:cubicBezTo>
                      <a:pt x="174764" y="80210"/>
                      <a:pt x="154119" y="173060"/>
                      <a:pt x="132619" y="254981"/>
                    </a:cubicBezTo>
                    <a:lnTo>
                      <a:pt x="89713" y="254981"/>
                    </a:lnTo>
                    <a:cubicBezTo>
                      <a:pt x="73730" y="180378"/>
                      <a:pt x="52134" y="81161"/>
                      <a:pt x="42145" y="32597"/>
                    </a:cubicBezTo>
                    <a:lnTo>
                      <a:pt x="40623" y="32597"/>
                    </a:lnTo>
                    <a:cubicBezTo>
                      <a:pt x="42430" y="62344"/>
                      <a:pt x="43762" y="116704"/>
                      <a:pt x="43762" y="160611"/>
                    </a:cubicBezTo>
                    <a:lnTo>
                      <a:pt x="43762" y="254981"/>
                    </a:lnTo>
                    <a:lnTo>
                      <a:pt x="0" y="254981"/>
                    </a:lnTo>
                    <a:lnTo>
                      <a:pt x="0" y="0"/>
                    </a:lnTo>
                    <a:lnTo>
                      <a:pt x="70686" y="0"/>
                    </a:lnTo>
                    <a:cubicBezTo>
                      <a:pt x="89713" y="73748"/>
                      <a:pt x="107122" y="153863"/>
                      <a:pt x="113687" y="190072"/>
                    </a:cubicBezTo>
                    <a:lnTo>
                      <a:pt x="113687" y="190072"/>
                    </a:lnTo>
                    <a:cubicBezTo>
                      <a:pt x="119775" y="157855"/>
                      <a:pt x="142227" y="71182"/>
                      <a:pt x="161254" y="0"/>
                    </a:cubicBezTo>
                    <a:lnTo>
                      <a:pt x="230798" y="0"/>
                    </a:lnTo>
                    <a:lnTo>
                      <a:pt x="230798" y="254981"/>
                    </a:lnTo>
                    <a:lnTo>
                      <a:pt x="184848" y="254981"/>
                    </a:ln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2DE15005-B1CE-5244-94D1-04F5D1FB9867}"/>
                  </a:ext>
                </a:extLst>
              </p:cNvPr>
              <p:cNvSpPr/>
              <p:nvPr/>
            </p:nvSpPr>
            <p:spPr>
              <a:xfrm>
                <a:off x="5030780" y="7278315"/>
                <a:ext cx="158305" cy="254981"/>
              </a:xfrm>
              <a:custGeom>
                <a:avLst/>
                <a:gdLst>
                  <a:gd name="connsiteX0" fmla="*/ 146508 w 158305"/>
                  <a:gd name="connsiteY0" fmla="*/ 138562 h 254981"/>
                  <a:gd name="connsiteX1" fmla="*/ 46997 w 158305"/>
                  <a:gd name="connsiteY1" fmla="*/ 138562 h 254981"/>
                  <a:gd name="connsiteX2" fmla="*/ 46997 w 158305"/>
                  <a:gd name="connsiteY2" fmla="*/ 220674 h 254981"/>
                  <a:gd name="connsiteX3" fmla="*/ 158305 w 158305"/>
                  <a:gd name="connsiteY3" fmla="*/ 220674 h 254981"/>
                  <a:gd name="connsiteX4" fmla="*/ 152217 w 158305"/>
                  <a:gd name="connsiteY4" fmla="*/ 254981 h 254981"/>
                  <a:gd name="connsiteX5" fmla="*/ 0 w 158305"/>
                  <a:gd name="connsiteY5" fmla="*/ 254981 h 254981"/>
                  <a:gd name="connsiteX6" fmla="*/ 0 w 158305"/>
                  <a:gd name="connsiteY6" fmla="*/ 0 h 254981"/>
                  <a:gd name="connsiteX7" fmla="*/ 151265 w 158305"/>
                  <a:gd name="connsiteY7" fmla="*/ 0 h 254981"/>
                  <a:gd name="connsiteX8" fmla="*/ 151265 w 158305"/>
                  <a:gd name="connsiteY8" fmla="*/ 34878 h 254981"/>
                  <a:gd name="connsiteX9" fmla="*/ 46616 w 158305"/>
                  <a:gd name="connsiteY9" fmla="*/ 34878 h 254981"/>
                  <a:gd name="connsiteX10" fmla="*/ 46616 w 158305"/>
                  <a:gd name="connsiteY10" fmla="*/ 103969 h 254981"/>
                  <a:gd name="connsiteX11" fmla="*/ 146128 w 158305"/>
                  <a:gd name="connsiteY11" fmla="*/ 103969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8305" h="254981">
                    <a:moveTo>
                      <a:pt x="146508" y="138562"/>
                    </a:moveTo>
                    <a:lnTo>
                      <a:pt x="46997" y="138562"/>
                    </a:lnTo>
                    <a:lnTo>
                      <a:pt x="46997" y="220674"/>
                    </a:lnTo>
                    <a:lnTo>
                      <a:pt x="158305" y="220674"/>
                    </a:lnTo>
                    <a:lnTo>
                      <a:pt x="152217" y="254981"/>
                    </a:lnTo>
                    <a:lnTo>
                      <a:pt x="0" y="254981"/>
                    </a:lnTo>
                    <a:lnTo>
                      <a:pt x="0" y="0"/>
                    </a:lnTo>
                    <a:lnTo>
                      <a:pt x="151265" y="0"/>
                    </a:lnTo>
                    <a:lnTo>
                      <a:pt x="151265" y="34878"/>
                    </a:lnTo>
                    <a:lnTo>
                      <a:pt x="46616" y="34878"/>
                    </a:lnTo>
                    <a:lnTo>
                      <a:pt x="46616" y="103969"/>
                    </a:lnTo>
                    <a:lnTo>
                      <a:pt x="146128" y="103969"/>
                    </a:ln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5815ECC-00A5-9044-8509-683DF4672258}"/>
                  </a:ext>
                </a:extLst>
              </p:cNvPr>
              <p:cNvSpPr/>
              <p:nvPr/>
            </p:nvSpPr>
            <p:spPr>
              <a:xfrm>
                <a:off x="5235892" y="7278220"/>
                <a:ext cx="50231" cy="254981"/>
              </a:xfrm>
              <a:custGeom>
                <a:avLst/>
                <a:gdLst>
                  <a:gd name="connsiteX0" fmla="*/ 4662 w 50231"/>
                  <a:gd name="connsiteY0" fmla="*/ 166693 h 254981"/>
                  <a:gd name="connsiteX1" fmla="*/ 0 w 50231"/>
                  <a:gd name="connsiteY1" fmla="*/ 43716 h 254981"/>
                  <a:gd name="connsiteX2" fmla="*/ 0 w 50231"/>
                  <a:gd name="connsiteY2" fmla="*/ 0 h 254981"/>
                  <a:gd name="connsiteX3" fmla="*/ 50231 w 50231"/>
                  <a:gd name="connsiteY3" fmla="*/ 0 h 254981"/>
                  <a:gd name="connsiteX4" fmla="*/ 50231 w 50231"/>
                  <a:gd name="connsiteY4" fmla="*/ 43812 h 254981"/>
                  <a:gd name="connsiteX5" fmla="*/ 45285 w 50231"/>
                  <a:gd name="connsiteY5" fmla="*/ 166693 h 254981"/>
                  <a:gd name="connsiteX6" fmla="*/ 1237 w 50231"/>
                  <a:gd name="connsiteY6" fmla="*/ 254981 h 254981"/>
                  <a:gd name="connsiteX7" fmla="*/ 1237 w 50231"/>
                  <a:gd name="connsiteY7" fmla="*/ 206133 h 254981"/>
                  <a:gd name="connsiteX8" fmla="*/ 47853 w 50231"/>
                  <a:gd name="connsiteY8" fmla="*/ 206133 h 254981"/>
                  <a:gd name="connsiteX9" fmla="*/ 47853 w 50231"/>
                  <a:gd name="connsiteY9" fmla="*/ 254981 h 25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231" h="254981">
                    <a:moveTo>
                      <a:pt x="4662" y="166693"/>
                    </a:moveTo>
                    <a:lnTo>
                      <a:pt x="0" y="43716"/>
                    </a:lnTo>
                    <a:lnTo>
                      <a:pt x="0" y="0"/>
                    </a:lnTo>
                    <a:lnTo>
                      <a:pt x="50231" y="0"/>
                    </a:lnTo>
                    <a:lnTo>
                      <a:pt x="50231" y="43812"/>
                    </a:lnTo>
                    <a:lnTo>
                      <a:pt x="45285" y="166693"/>
                    </a:lnTo>
                    <a:close/>
                    <a:moveTo>
                      <a:pt x="1237" y="254981"/>
                    </a:moveTo>
                    <a:lnTo>
                      <a:pt x="1237" y="206133"/>
                    </a:lnTo>
                    <a:lnTo>
                      <a:pt x="47853" y="206133"/>
                    </a:lnTo>
                    <a:lnTo>
                      <a:pt x="47853" y="254981"/>
                    </a:lnTo>
                    <a:close/>
                  </a:path>
                </a:pathLst>
              </a:custGeom>
              <a:grpFill/>
              <a:ln w="9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028028C-1718-E643-A72F-FF5D323A0936}"/>
                </a:ext>
              </a:extLst>
            </p:cNvPr>
            <p:cNvSpPr/>
            <p:nvPr/>
          </p:nvSpPr>
          <p:spPr>
            <a:xfrm>
              <a:off x="3220084" y="4766040"/>
              <a:ext cx="5608095" cy="4688798"/>
            </a:xfrm>
            <a:custGeom>
              <a:avLst/>
              <a:gdLst>
                <a:gd name="connsiteX0" fmla="*/ 1312298 w 1312307"/>
                <a:gd name="connsiteY0" fmla="*/ 1066018 h 1097190"/>
                <a:gd name="connsiteX1" fmla="*/ 1312298 w 1312307"/>
                <a:gd name="connsiteY1" fmla="*/ 417208 h 1097190"/>
                <a:gd name="connsiteX2" fmla="*/ 676127 w 1312307"/>
                <a:gd name="connsiteY2" fmla="*/ 0 h 1097190"/>
                <a:gd name="connsiteX3" fmla="*/ 0 w 1312307"/>
                <a:gd name="connsiteY3" fmla="*/ 427662 h 1097190"/>
                <a:gd name="connsiteX4" fmla="*/ 0 w 1312307"/>
                <a:gd name="connsiteY4" fmla="*/ 1066493 h 1097190"/>
                <a:gd name="connsiteX5" fmla="*/ 30539 w 1312307"/>
                <a:gd name="connsiteY5" fmla="*/ 1097190 h 1097190"/>
                <a:gd name="connsiteX6" fmla="*/ 30729 w 1312307"/>
                <a:gd name="connsiteY6" fmla="*/ 1097190 h 1097190"/>
                <a:gd name="connsiteX7" fmla="*/ 1281664 w 1312307"/>
                <a:gd name="connsiteY7" fmla="*/ 1097190 h 1097190"/>
                <a:gd name="connsiteX8" fmla="*/ 1312307 w 1312307"/>
                <a:gd name="connsiteY8" fmla="*/ 1066598 h 1097190"/>
                <a:gd name="connsiteX9" fmla="*/ 1312298 w 1312307"/>
                <a:gd name="connsiteY9" fmla="*/ 1066018 h 10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2307" h="1097190">
                  <a:moveTo>
                    <a:pt x="1312298" y="1066018"/>
                  </a:moveTo>
                  <a:lnTo>
                    <a:pt x="1312298" y="417208"/>
                  </a:lnTo>
                  <a:lnTo>
                    <a:pt x="676127" y="0"/>
                  </a:lnTo>
                  <a:lnTo>
                    <a:pt x="0" y="427662"/>
                  </a:lnTo>
                  <a:lnTo>
                    <a:pt x="0" y="1066493"/>
                  </a:lnTo>
                  <a:cubicBezTo>
                    <a:pt x="-57" y="1083391"/>
                    <a:pt x="13624" y="1097133"/>
                    <a:pt x="30539" y="1097190"/>
                  </a:cubicBezTo>
                  <a:cubicBezTo>
                    <a:pt x="30605" y="1097190"/>
                    <a:pt x="30662" y="1097190"/>
                    <a:pt x="30729" y="1097190"/>
                  </a:cubicBezTo>
                  <a:lnTo>
                    <a:pt x="1281664" y="1097190"/>
                  </a:lnTo>
                  <a:cubicBezTo>
                    <a:pt x="1298579" y="1097190"/>
                    <a:pt x="1312298" y="1083495"/>
                    <a:pt x="1312307" y="1066598"/>
                  </a:cubicBezTo>
                  <a:cubicBezTo>
                    <a:pt x="1312307" y="1066399"/>
                    <a:pt x="1312298" y="1066208"/>
                    <a:pt x="1312298" y="1066018"/>
                  </a:cubicBezTo>
                  <a:close/>
                </a:path>
              </a:pathLst>
            </a:custGeom>
            <a:solidFill>
              <a:schemeClr val="accent3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5F44D15-5E5E-F741-BEFC-512C87BF639C}"/>
                </a:ext>
              </a:extLst>
            </p:cNvPr>
            <p:cNvSpPr/>
            <p:nvPr/>
          </p:nvSpPr>
          <p:spPr>
            <a:xfrm>
              <a:off x="2505125" y="4396155"/>
              <a:ext cx="7079649" cy="2616246"/>
            </a:xfrm>
            <a:custGeom>
              <a:avLst/>
              <a:gdLst>
                <a:gd name="connsiteX0" fmla="*/ 1635622 w 1656654"/>
                <a:gd name="connsiteY0" fmla="*/ 524479 h 612208"/>
                <a:gd name="connsiteX1" fmla="*/ 869972 w 1656654"/>
                <a:gd name="connsiteY1" fmla="*/ 7959 h 612208"/>
                <a:gd name="connsiteX2" fmla="*/ 817267 w 1656654"/>
                <a:gd name="connsiteY2" fmla="*/ 7959 h 612208"/>
                <a:gd name="connsiteX3" fmla="*/ 21745 w 1656654"/>
                <a:gd name="connsiteY3" fmla="*/ 524479 h 612208"/>
                <a:gd name="connsiteX4" fmla="*/ 7713 w 1656654"/>
                <a:gd name="connsiteY4" fmla="*/ 590482 h 612208"/>
                <a:gd name="connsiteX5" fmla="*/ 73784 w 1656654"/>
                <a:gd name="connsiteY5" fmla="*/ 604500 h 612208"/>
                <a:gd name="connsiteX6" fmla="*/ 842764 w 1656654"/>
                <a:gd name="connsiteY6" fmla="*/ 105181 h 612208"/>
                <a:gd name="connsiteX7" fmla="*/ 1582156 w 1656654"/>
                <a:gd name="connsiteY7" fmla="*/ 604024 h 612208"/>
                <a:gd name="connsiteX8" fmla="*/ 1648465 w 1656654"/>
                <a:gd name="connsiteY8" fmla="*/ 591194 h 612208"/>
                <a:gd name="connsiteX9" fmla="*/ 1635622 w 1656654"/>
                <a:gd name="connsiteY9" fmla="*/ 524954 h 61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6654" h="612208">
                  <a:moveTo>
                    <a:pt x="1635622" y="524479"/>
                  </a:moveTo>
                  <a:lnTo>
                    <a:pt x="869972" y="7959"/>
                  </a:lnTo>
                  <a:cubicBezTo>
                    <a:pt x="854009" y="-2653"/>
                    <a:pt x="833231" y="-2653"/>
                    <a:pt x="817267" y="7959"/>
                  </a:cubicBezTo>
                  <a:lnTo>
                    <a:pt x="21745" y="524479"/>
                  </a:lnTo>
                  <a:cubicBezTo>
                    <a:pt x="-374" y="538830"/>
                    <a:pt x="-6653" y="568386"/>
                    <a:pt x="7713" y="590482"/>
                  </a:cubicBezTo>
                  <a:cubicBezTo>
                    <a:pt x="22078" y="612578"/>
                    <a:pt x="51665" y="618859"/>
                    <a:pt x="73784" y="604500"/>
                  </a:cubicBezTo>
                  <a:lnTo>
                    <a:pt x="842764" y="105181"/>
                  </a:lnTo>
                  <a:lnTo>
                    <a:pt x="1582156" y="604024"/>
                  </a:lnTo>
                  <a:cubicBezTo>
                    <a:pt x="1604018" y="618774"/>
                    <a:pt x="1633700" y="613034"/>
                    <a:pt x="1648465" y="591194"/>
                  </a:cubicBezTo>
                  <a:cubicBezTo>
                    <a:pt x="1663230" y="569355"/>
                    <a:pt x="1657484" y="539704"/>
                    <a:pt x="1635622" y="524954"/>
                  </a:cubicBezTo>
                  <a:close/>
                </a:path>
              </a:pathLst>
            </a:custGeom>
            <a:solidFill>
              <a:schemeClr val="accent4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1068758B-F9C0-574C-B75E-2C59B24BD401}"/>
                </a:ext>
              </a:extLst>
            </p:cNvPr>
            <p:cNvSpPr/>
            <p:nvPr/>
          </p:nvSpPr>
          <p:spPr>
            <a:xfrm>
              <a:off x="4136062" y="7286087"/>
              <a:ext cx="1485558" cy="2168337"/>
            </a:xfrm>
            <a:custGeom>
              <a:avLst/>
              <a:gdLst>
                <a:gd name="connsiteX0" fmla="*/ 0 w 347624"/>
                <a:gd name="connsiteY0" fmla="*/ 13210 h 507396"/>
                <a:gd name="connsiteX1" fmla="*/ 0 w 347624"/>
                <a:gd name="connsiteY1" fmla="*/ 507397 h 507396"/>
                <a:gd name="connsiteX2" fmla="*/ 347625 w 347624"/>
                <a:gd name="connsiteY2" fmla="*/ 507397 h 507396"/>
                <a:gd name="connsiteX3" fmla="*/ 347625 w 347624"/>
                <a:gd name="connsiteY3" fmla="*/ 13210 h 507396"/>
                <a:gd name="connsiteX4" fmla="*/ 334401 w 347624"/>
                <a:gd name="connsiteY4" fmla="*/ 0 h 507396"/>
                <a:gd name="connsiteX5" fmla="*/ 13224 w 347624"/>
                <a:gd name="connsiteY5" fmla="*/ 0 h 507396"/>
                <a:gd name="connsiteX6" fmla="*/ 0 w 347624"/>
                <a:gd name="connsiteY6" fmla="*/ 13210 h 50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624" h="507396">
                  <a:moveTo>
                    <a:pt x="0" y="13210"/>
                  </a:moveTo>
                  <a:lnTo>
                    <a:pt x="0" y="507397"/>
                  </a:lnTo>
                  <a:lnTo>
                    <a:pt x="347625" y="507397"/>
                  </a:lnTo>
                  <a:lnTo>
                    <a:pt x="347625" y="13210"/>
                  </a:lnTo>
                  <a:cubicBezTo>
                    <a:pt x="347625" y="5911"/>
                    <a:pt x="341707" y="0"/>
                    <a:pt x="334401" y="0"/>
                  </a:cubicBezTo>
                  <a:lnTo>
                    <a:pt x="13224" y="0"/>
                  </a:lnTo>
                  <a:cubicBezTo>
                    <a:pt x="5917" y="0"/>
                    <a:pt x="0" y="5911"/>
                    <a:pt x="0" y="13210"/>
                  </a:cubicBezTo>
                  <a:close/>
                </a:path>
              </a:pathLst>
            </a:custGeom>
            <a:solidFill>
              <a:schemeClr val="bg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3D44C3A-2DF9-E84E-9877-1816303DC120}"/>
                </a:ext>
              </a:extLst>
            </p:cNvPr>
            <p:cNvSpPr/>
            <p:nvPr/>
          </p:nvSpPr>
          <p:spPr>
            <a:xfrm>
              <a:off x="6580692" y="6647239"/>
              <a:ext cx="1135104" cy="1657017"/>
            </a:xfrm>
            <a:custGeom>
              <a:avLst/>
              <a:gdLst>
                <a:gd name="connsiteX0" fmla="*/ 0 w 265617"/>
                <a:gd name="connsiteY0" fmla="*/ 0 h 387746"/>
                <a:gd name="connsiteX1" fmla="*/ 265618 w 265617"/>
                <a:gd name="connsiteY1" fmla="*/ 0 h 387746"/>
                <a:gd name="connsiteX2" fmla="*/ 265618 w 265617"/>
                <a:gd name="connsiteY2" fmla="*/ 387747 h 387746"/>
                <a:gd name="connsiteX3" fmla="*/ 0 w 265617"/>
                <a:gd name="connsiteY3" fmla="*/ 387747 h 38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617" h="387746">
                  <a:moveTo>
                    <a:pt x="0" y="0"/>
                  </a:moveTo>
                  <a:lnTo>
                    <a:pt x="265618" y="0"/>
                  </a:lnTo>
                  <a:lnTo>
                    <a:pt x="265618" y="387747"/>
                  </a:lnTo>
                  <a:lnTo>
                    <a:pt x="0" y="387747"/>
                  </a:lnTo>
                  <a:close/>
                </a:path>
              </a:pathLst>
            </a:custGeom>
            <a:solidFill>
              <a:schemeClr val="bg1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A389476-0429-8742-84D1-396C1516366F}"/>
                </a:ext>
              </a:extLst>
            </p:cNvPr>
            <p:cNvSpPr/>
            <p:nvPr/>
          </p:nvSpPr>
          <p:spPr>
            <a:xfrm>
              <a:off x="7087666" y="6587132"/>
              <a:ext cx="141887" cy="1755302"/>
            </a:xfrm>
            <a:custGeom>
              <a:avLst/>
              <a:gdLst>
                <a:gd name="connsiteX0" fmla="*/ 0 w 33202"/>
                <a:gd name="connsiteY0" fmla="*/ 0 h 410745"/>
                <a:gd name="connsiteX1" fmla="*/ 33202 w 33202"/>
                <a:gd name="connsiteY1" fmla="*/ 0 h 410745"/>
                <a:gd name="connsiteX2" fmla="*/ 33202 w 33202"/>
                <a:gd name="connsiteY2" fmla="*/ 410745 h 410745"/>
                <a:gd name="connsiteX3" fmla="*/ 0 w 33202"/>
                <a:gd name="connsiteY3" fmla="*/ 410745 h 41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2" h="410745">
                  <a:moveTo>
                    <a:pt x="0" y="0"/>
                  </a:moveTo>
                  <a:lnTo>
                    <a:pt x="33202" y="0"/>
                  </a:lnTo>
                  <a:lnTo>
                    <a:pt x="33202" y="410745"/>
                  </a:lnTo>
                  <a:lnTo>
                    <a:pt x="0" y="410745"/>
                  </a:lnTo>
                  <a:close/>
                </a:path>
              </a:pathLst>
            </a:custGeom>
            <a:solidFill>
              <a:schemeClr val="accent3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3A5231B-9A98-2046-B7EF-F0A1CD496845}"/>
                </a:ext>
              </a:extLst>
            </p:cNvPr>
            <p:cNvSpPr/>
            <p:nvPr/>
          </p:nvSpPr>
          <p:spPr>
            <a:xfrm>
              <a:off x="6503851" y="7241412"/>
              <a:ext cx="1260325" cy="141738"/>
            </a:xfrm>
            <a:custGeom>
              <a:avLst/>
              <a:gdLst>
                <a:gd name="connsiteX0" fmla="*/ 0 w 294919"/>
                <a:gd name="connsiteY0" fmla="*/ 0 h 33167"/>
                <a:gd name="connsiteX1" fmla="*/ 294920 w 294919"/>
                <a:gd name="connsiteY1" fmla="*/ 0 h 33167"/>
                <a:gd name="connsiteX2" fmla="*/ 294920 w 294919"/>
                <a:gd name="connsiteY2" fmla="*/ 33168 h 33167"/>
                <a:gd name="connsiteX3" fmla="*/ 0 w 294919"/>
                <a:gd name="connsiteY3" fmla="*/ 33168 h 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919" h="33167">
                  <a:moveTo>
                    <a:pt x="0" y="0"/>
                  </a:moveTo>
                  <a:lnTo>
                    <a:pt x="294920" y="0"/>
                  </a:lnTo>
                  <a:lnTo>
                    <a:pt x="294920" y="33168"/>
                  </a:lnTo>
                  <a:lnTo>
                    <a:pt x="0" y="33168"/>
                  </a:lnTo>
                  <a:close/>
                </a:path>
              </a:pathLst>
            </a:custGeom>
            <a:solidFill>
              <a:schemeClr val="accent3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E6E7A65-6845-204B-99FA-A8C22DA09180}"/>
                </a:ext>
              </a:extLst>
            </p:cNvPr>
            <p:cNvSpPr/>
            <p:nvPr/>
          </p:nvSpPr>
          <p:spPr>
            <a:xfrm>
              <a:off x="4273882" y="8249431"/>
              <a:ext cx="204092" cy="203878"/>
            </a:xfrm>
            <a:custGeom>
              <a:avLst/>
              <a:gdLst>
                <a:gd name="connsiteX0" fmla="*/ 23879 w 47758"/>
                <a:gd name="connsiteY0" fmla="*/ 0 h 47708"/>
                <a:gd name="connsiteX1" fmla="*/ 0 w 47758"/>
                <a:gd name="connsiteY1" fmla="*/ 23854 h 47708"/>
                <a:gd name="connsiteX2" fmla="*/ 23879 w 47758"/>
                <a:gd name="connsiteY2" fmla="*/ 47708 h 47708"/>
                <a:gd name="connsiteX3" fmla="*/ 47758 w 47758"/>
                <a:gd name="connsiteY3" fmla="*/ 23854 h 47708"/>
                <a:gd name="connsiteX4" fmla="*/ 24069 w 47758"/>
                <a:gd name="connsiteY4" fmla="*/ 0 h 47708"/>
                <a:gd name="connsiteX5" fmla="*/ 23879 w 47758"/>
                <a:gd name="connsiteY5" fmla="*/ 0 h 4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58" h="47708">
                  <a:moveTo>
                    <a:pt x="23879" y="0"/>
                  </a:moveTo>
                  <a:cubicBezTo>
                    <a:pt x="10693" y="0"/>
                    <a:pt x="0" y="10682"/>
                    <a:pt x="0" y="23854"/>
                  </a:cubicBezTo>
                  <a:cubicBezTo>
                    <a:pt x="0" y="37026"/>
                    <a:pt x="10693" y="47708"/>
                    <a:pt x="23879" y="47708"/>
                  </a:cubicBezTo>
                  <a:cubicBezTo>
                    <a:pt x="37065" y="47708"/>
                    <a:pt x="47758" y="37026"/>
                    <a:pt x="47758" y="23854"/>
                  </a:cubicBezTo>
                  <a:cubicBezTo>
                    <a:pt x="47815" y="10730"/>
                    <a:pt x="37207" y="57"/>
                    <a:pt x="24069" y="0"/>
                  </a:cubicBezTo>
                  <a:cubicBezTo>
                    <a:pt x="24003" y="0"/>
                    <a:pt x="23946" y="0"/>
                    <a:pt x="23879" y="0"/>
                  </a:cubicBezTo>
                  <a:close/>
                </a:path>
              </a:pathLst>
            </a:custGeom>
            <a:solidFill>
              <a:schemeClr val="accent3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5" name="Rectángulo 8">
            <a:extLst>
              <a:ext uri="{FF2B5EF4-FFF2-40B4-BE49-F238E27FC236}">
                <a16:creationId xmlns:a16="http://schemas.microsoft.com/office/drawing/2014/main" id="{38A695B5-1F6D-AD46-AF76-13456F3CECE7}"/>
              </a:ext>
            </a:extLst>
          </p:cNvPr>
          <p:cNvSpPr/>
          <p:nvPr/>
        </p:nvSpPr>
        <p:spPr>
          <a:xfrm>
            <a:off x="3464336" y="5231859"/>
            <a:ext cx="1012492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cases, difficulty breathing.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cases, difficulty breathing. </a:t>
            </a: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MX" sz="2800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MX" sz="28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disease causes respiratory illness with symptoms such as a cough, fever, and in more severe cases, difficulty breathing. </a:t>
            </a:r>
          </a:p>
        </p:txBody>
      </p:sp>
      <p:sp>
        <p:nvSpPr>
          <p:cNvPr id="86" name="Freeform 150">
            <a:extLst>
              <a:ext uri="{FF2B5EF4-FFF2-40B4-BE49-F238E27FC236}">
                <a16:creationId xmlns:a16="http://schemas.microsoft.com/office/drawing/2014/main" id="{0F69D010-A81C-9D41-8A7D-F6B07E508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160" y="5146060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1</a:t>
            </a:r>
          </a:p>
        </p:txBody>
      </p:sp>
      <p:sp>
        <p:nvSpPr>
          <p:cNvPr id="87" name="Freeform 150">
            <a:extLst>
              <a:ext uri="{FF2B5EF4-FFF2-40B4-BE49-F238E27FC236}">
                <a16:creationId xmlns:a16="http://schemas.microsoft.com/office/drawing/2014/main" id="{24EF271F-0FE2-114C-A5AE-F76A7CB3A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160" y="7694099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2</a:t>
            </a:r>
          </a:p>
        </p:txBody>
      </p:sp>
      <p:sp>
        <p:nvSpPr>
          <p:cNvPr id="88" name="Freeform 150">
            <a:extLst>
              <a:ext uri="{FF2B5EF4-FFF2-40B4-BE49-F238E27FC236}">
                <a16:creationId xmlns:a16="http://schemas.microsoft.com/office/drawing/2014/main" id="{726AD366-2FF0-EC47-8631-B9C4903B0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160" y="10242138"/>
            <a:ext cx="1117994" cy="1117994"/>
          </a:xfrm>
          <a:custGeom>
            <a:avLst/>
            <a:gdLst>
              <a:gd name="T0" fmla="*/ 1261 w 1262"/>
              <a:gd name="T1" fmla="*/ 633 h 1263"/>
              <a:gd name="T2" fmla="*/ 1261 w 1262"/>
              <a:gd name="T3" fmla="*/ 633 h 1263"/>
              <a:gd name="T4" fmla="*/ 632 w 1262"/>
              <a:gd name="T5" fmla="*/ 1262 h 1263"/>
              <a:gd name="T6" fmla="*/ 0 w 1262"/>
              <a:gd name="T7" fmla="*/ 633 h 1263"/>
              <a:gd name="T8" fmla="*/ 632 w 1262"/>
              <a:gd name="T9" fmla="*/ 0 h 1263"/>
              <a:gd name="T10" fmla="*/ 1261 w 1262"/>
              <a:gd name="T11" fmla="*/ 633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2" h="1263">
                <a:moveTo>
                  <a:pt x="1261" y="633"/>
                </a:moveTo>
                <a:lnTo>
                  <a:pt x="1261" y="633"/>
                </a:lnTo>
                <a:cubicBezTo>
                  <a:pt x="1261" y="980"/>
                  <a:pt x="979" y="1262"/>
                  <a:pt x="632" y="1262"/>
                </a:cubicBezTo>
                <a:cubicBezTo>
                  <a:pt x="281" y="1262"/>
                  <a:pt x="0" y="980"/>
                  <a:pt x="0" y="633"/>
                </a:cubicBezTo>
                <a:cubicBezTo>
                  <a:pt x="0" y="282"/>
                  <a:pt x="281" y="0"/>
                  <a:pt x="632" y="0"/>
                </a:cubicBezTo>
                <a:cubicBezTo>
                  <a:pt x="979" y="0"/>
                  <a:pt x="1261" y="282"/>
                  <a:pt x="1261" y="6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s-MX" b="1" dirty="0">
                <a:solidFill>
                  <a:schemeClr val="accent5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3</a:t>
            </a: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586D852C-CAFC-9240-9EA5-6A79FEED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501" y="5000408"/>
            <a:ext cx="755392" cy="750184"/>
          </a:xfrm>
          <a:custGeom>
            <a:avLst/>
            <a:gdLst>
              <a:gd name="T0" fmla="*/ 601 w 640"/>
              <a:gd name="T1" fmla="*/ 281 h 636"/>
              <a:gd name="T2" fmla="*/ 601 w 640"/>
              <a:gd name="T3" fmla="*/ 281 h 636"/>
              <a:gd name="T4" fmla="*/ 529 w 640"/>
              <a:gd name="T5" fmla="*/ 281 h 636"/>
              <a:gd name="T6" fmla="*/ 495 w 640"/>
              <a:gd name="T7" fmla="*/ 198 h 636"/>
              <a:gd name="T8" fmla="*/ 546 w 640"/>
              <a:gd name="T9" fmla="*/ 150 h 636"/>
              <a:gd name="T10" fmla="*/ 550 w 640"/>
              <a:gd name="T11" fmla="*/ 95 h 636"/>
              <a:gd name="T12" fmla="*/ 546 w 640"/>
              <a:gd name="T13" fmla="*/ 95 h 636"/>
              <a:gd name="T14" fmla="*/ 495 w 640"/>
              <a:gd name="T15" fmla="*/ 95 h 636"/>
              <a:gd name="T16" fmla="*/ 440 w 640"/>
              <a:gd name="T17" fmla="*/ 143 h 636"/>
              <a:gd name="T18" fmla="*/ 361 w 640"/>
              <a:gd name="T19" fmla="*/ 109 h 636"/>
              <a:gd name="T20" fmla="*/ 361 w 640"/>
              <a:gd name="T21" fmla="*/ 37 h 636"/>
              <a:gd name="T22" fmla="*/ 323 w 640"/>
              <a:gd name="T23" fmla="*/ 0 h 636"/>
              <a:gd name="T24" fmla="*/ 323 w 640"/>
              <a:gd name="T25" fmla="*/ 0 h 636"/>
              <a:gd name="T26" fmla="*/ 285 w 640"/>
              <a:gd name="T27" fmla="*/ 37 h 636"/>
              <a:gd name="T28" fmla="*/ 285 w 640"/>
              <a:gd name="T29" fmla="*/ 109 h 636"/>
              <a:gd name="T30" fmla="*/ 202 w 640"/>
              <a:gd name="T31" fmla="*/ 140 h 636"/>
              <a:gd name="T32" fmla="*/ 151 w 640"/>
              <a:gd name="T33" fmla="*/ 88 h 636"/>
              <a:gd name="T34" fmla="*/ 96 w 640"/>
              <a:gd name="T35" fmla="*/ 88 h 636"/>
              <a:gd name="T36" fmla="*/ 96 w 640"/>
              <a:gd name="T37" fmla="*/ 88 h 636"/>
              <a:gd name="T38" fmla="*/ 96 w 640"/>
              <a:gd name="T39" fmla="*/ 143 h 636"/>
              <a:gd name="T40" fmla="*/ 147 w 640"/>
              <a:gd name="T41" fmla="*/ 195 h 636"/>
              <a:gd name="T42" fmla="*/ 113 w 640"/>
              <a:gd name="T43" fmla="*/ 274 h 636"/>
              <a:gd name="T44" fmla="*/ 37 w 640"/>
              <a:gd name="T45" fmla="*/ 274 h 636"/>
              <a:gd name="T46" fmla="*/ 0 w 640"/>
              <a:gd name="T47" fmla="*/ 312 h 636"/>
              <a:gd name="T48" fmla="*/ 0 w 640"/>
              <a:gd name="T49" fmla="*/ 312 h 636"/>
              <a:gd name="T50" fmla="*/ 37 w 640"/>
              <a:gd name="T51" fmla="*/ 353 h 636"/>
              <a:gd name="T52" fmla="*/ 110 w 640"/>
              <a:gd name="T53" fmla="*/ 353 h 636"/>
              <a:gd name="T54" fmla="*/ 144 w 640"/>
              <a:gd name="T55" fmla="*/ 435 h 636"/>
              <a:gd name="T56" fmla="*/ 89 w 640"/>
              <a:gd name="T57" fmla="*/ 484 h 636"/>
              <a:gd name="T58" fmla="*/ 89 w 640"/>
              <a:gd name="T59" fmla="*/ 539 h 636"/>
              <a:gd name="T60" fmla="*/ 89 w 640"/>
              <a:gd name="T61" fmla="*/ 539 h 636"/>
              <a:gd name="T62" fmla="*/ 144 w 640"/>
              <a:gd name="T63" fmla="*/ 542 h 636"/>
              <a:gd name="T64" fmla="*/ 196 w 640"/>
              <a:gd name="T65" fmla="*/ 490 h 636"/>
              <a:gd name="T66" fmla="*/ 278 w 640"/>
              <a:gd name="T67" fmla="*/ 525 h 636"/>
              <a:gd name="T68" fmla="*/ 278 w 640"/>
              <a:gd name="T69" fmla="*/ 597 h 636"/>
              <a:gd name="T70" fmla="*/ 316 w 640"/>
              <a:gd name="T71" fmla="*/ 635 h 636"/>
              <a:gd name="T72" fmla="*/ 316 w 640"/>
              <a:gd name="T73" fmla="*/ 635 h 636"/>
              <a:gd name="T74" fmla="*/ 354 w 640"/>
              <a:gd name="T75" fmla="*/ 597 h 636"/>
              <a:gd name="T76" fmla="*/ 354 w 640"/>
              <a:gd name="T77" fmla="*/ 525 h 636"/>
              <a:gd name="T78" fmla="*/ 436 w 640"/>
              <a:gd name="T79" fmla="*/ 494 h 636"/>
              <a:gd name="T80" fmla="*/ 488 w 640"/>
              <a:gd name="T81" fmla="*/ 545 h 636"/>
              <a:gd name="T82" fmla="*/ 543 w 640"/>
              <a:gd name="T83" fmla="*/ 545 h 636"/>
              <a:gd name="T84" fmla="*/ 543 w 640"/>
              <a:gd name="T85" fmla="*/ 545 h 636"/>
              <a:gd name="T86" fmla="*/ 543 w 640"/>
              <a:gd name="T87" fmla="*/ 490 h 636"/>
              <a:gd name="T88" fmla="*/ 491 w 640"/>
              <a:gd name="T89" fmla="*/ 439 h 636"/>
              <a:gd name="T90" fmla="*/ 526 w 640"/>
              <a:gd name="T91" fmla="*/ 360 h 636"/>
              <a:gd name="T92" fmla="*/ 598 w 640"/>
              <a:gd name="T93" fmla="*/ 360 h 636"/>
              <a:gd name="T94" fmla="*/ 639 w 640"/>
              <a:gd name="T95" fmla="*/ 322 h 636"/>
              <a:gd name="T96" fmla="*/ 639 w 640"/>
              <a:gd name="T97" fmla="*/ 322 h 636"/>
              <a:gd name="T98" fmla="*/ 601 w 640"/>
              <a:gd name="T99" fmla="*/ 281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36">
                <a:moveTo>
                  <a:pt x="601" y="281"/>
                </a:moveTo>
                <a:lnTo>
                  <a:pt x="601" y="281"/>
                </a:lnTo>
                <a:cubicBezTo>
                  <a:pt x="529" y="281"/>
                  <a:pt x="529" y="281"/>
                  <a:pt x="529" y="281"/>
                </a:cubicBezTo>
                <a:cubicBezTo>
                  <a:pt x="522" y="250"/>
                  <a:pt x="512" y="222"/>
                  <a:pt x="495" y="198"/>
                </a:cubicBezTo>
                <a:cubicBezTo>
                  <a:pt x="546" y="150"/>
                  <a:pt x="546" y="150"/>
                  <a:pt x="546" y="150"/>
                </a:cubicBezTo>
                <a:cubicBezTo>
                  <a:pt x="563" y="133"/>
                  <a:pt x="563" y="109"/>
                  <a:pt x="550" y="95"/>
                </a:cubicBezTo>
                <a:lnTo>
                  <a:pt x="546" y="95"/>
                </a:lnTo>
                <a:cubicBezTo>
                  <a:pt x="532" y="78"/>
                  <a:pt x="508" y="78"/>
                  <a:pt x="495" y="95"/>
                </a:cubicBezTo>
                <a:cubicBezTo>
                  <a:pt x="440" y="143"/>
                  <a:pt x="440" y="143"/>
                  <a:pt x="440" y="143"/>
                </a:cubicBezTo>
                <a:cubicBezTo>
                  <a:pt x="419" y="126"/>
                  <a:pt x="391" y="116"/>
                  <a:pt x="361" y="109"/>
                </a:cubicBezTo>
                <a:cubicBezTo>
                  <a:pt x="361" y="37"/>
                  <a:pt x="361" y="37"/>
                  <a:pt x="361" y="37"/>
                </a:cubicBezTo>
                <a:cubicBezTo>
                  <a:pt x="361" y="16"/>
                  <a:pt x="343" y="0"/>
                  <a:pt x="323" y="0"/>
                </a:cubicBezTo>
                <a:lnTo>
                  <a:pt x="323" y="0"/>
                </a:lnTo>
                <a:cubicBezTo>
                  <a:pt x="302" y="0"/>
                  <a:pt x="285" y="16"/>
                  <a:pt x="285" y="37"/>
                </a:cubicBezTo>
                <a:cubicBezTo>
                  <a:pt x="285" y="109"/>
                  <a:pt x="285" y="109"/>
                  <a:pt x="285" y="109"/>
                </a:cubicBezTo>
                <a:cubicBezTo>
                  <a:pt x="254" y="112"/>
                  <a:pt x="226" y="126"/>
                  <a:pt x="202" y="140"/>
                </a:cubicBezTo>
                <a:cubicBezTo>
                  <a:pt x="151" y="88"/>
                  <a:pt x="151" y="88"/>
                  <a:pt x="151" y="88"/>
                </a:cubicBezTo>
                <a:cubicBezTo>
                  <a:pt x="137" y="74"/>
                  <a:pt x="113" y="74"/>
                  <a:pt x="96" y="88"/>
                </a:cubicBezTo>
                <a:lnTo>
                  <a:pt x="96" y="88"/>
                </a:lnTo>
                <a:cubicBezTo>
                  <a:pt x="82" y="102"/>
                  <a:pt x="82" y="126"/>
                  <a:pt x="96" y="143"/>
                </a:cubicBezTo>
                <a:cubicBezTo>
                  <a:pt x="147" y="195"/>
                  <a:pt x="147" y="195"/>
                  <a:pt x="147" y="195"/>
                </a:cubicBezTo>
                <a:cubicBezTo>
                  <a:pt x="130" y="219"/>
                  <a:pt x="116" y="246"/>
                  <a:pt x="113" y="274"/>
                </a:cubicBezTo>
                <a:cubicBezTo>
                  <a:pt x="37" y="274"/>
                  <a:pt x="37" y="274"/>
                  <a:pt x="37" y="274"/>
                </a:cubicBezTo>
                <a:cubicBezTo>
                  <a:pt x="17" y="274"/>
                  <a:pt x="0" y="291"/>
                  <a:pt x="0" y="312"/>
                </a:cubicBezTo>
                <a:lnTo>
                  <a:pt x="0" y="312"/>
                </a:lnTo>
                <a:cubicBezTo>
                  <a:pt x="0" y="336"/>
                  <a:pt x="17" y="353"/>
                  <a:pt x="37" y="353"/>
                </a:cubicBezTo>
                <a:cubicBezTo>
                  <a:pt x="110" y="353"/>
                  <a:pt x="110" y="353"/>
                  <a:pt x="110" y="353"/>
                </a:cubicBezTo>
                <a:cubicBezTo>
                  <a:pt x="116" y="384"/>
                  <a:pt x="127" y="411"/>
                  <a:pt x="144" y="435"/>
                </a:cubicBezTo>
                <a:cubicBezTo>
                  <a:pt x="89" y="484"/>
                  <a:pt x="89" y="484"/>
                  <a:pt x="89" y="484"/>
                </a:cubicBezTo>
                <a:cubicBezTo>
                  <a:pt x="75" y="501"/>
                  <a:pt x="75" y="525"/>
                  <a:pt x="89" y="539"/>
                </a:cubicBezTo>
                <a:lnTo>
                  <a:pt x="89" y="539"/>
                </a:lnTo>
                <a:cubicBezTo>
                  <a:pt x="106" y="556"/>
                  <a:pt x="130" y="556"/>
                  <a:pt x="144" y="542"/>
                </a:cubicBezTo>
                <a:cubicBezTo>
                  <a:pt x="196" y="490"/>
                  <a:pt x="196" y="490"/>
                  <a:pt x="196" y="490"/>
                </a:cubicBezTo>
                <a:cubicBezTo>
                  <a:pt x="220" y="507"/>
                  <a:pt x="247" y="518"/>
                  <a:pt x="278" y="525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5" y="618"/>
                  <a:pt x="292" y="635"/>
                  <a:pt x="316" y="635"/>
                </a:cubicBezTo>
                <a:lnTo>
                  <a:pt x="316" y="635"/>
                </a:lnTo>
                <a:cubicBezTo>
                  <a:pt x="336" y="635"/>
                  <a:pt x="354" y="621"/>
                  <a:pt x="354" y="597"/>
                </a:cubicBezTo>
                <a:cubicBezTo>
                  <a:pt x="354" y="525"/>
                  <a:pt x="354" y="525"/>
                  <a:pt x="354" y="525"/>
                </a:cubicBezTo>
                <a:cubicBezTo>
                  <a:pt x="385" y="521"/>
                  <a:pt x="412" y="507"/>
                  <a:pt x="436" y="494"/>
                </a:cubicBezTo>
                <a:cubicBezTo>
                  <a:pt x="488" y="545"/>
                  <a:pt x="488" y="545"/>
                  <a:pt x="488" y="545"/>
                </a:cubicBezTo>
                <a:cubicBezTo>
                  <a:pt x="502" y="559"/>
                  <a:pt x="526" y="559"/>
                  <a:pt x="543" y="545"/>
                </a:cubicBezTo>
                <a:lnTo>
                  <a:pt x="543" y="545"/>
                </a:lnTo>
                <a:cubicBezTo>
                  <a:pt x="557" y="532"/>
                  <a:pt x="557" y="507"/>
                  <a:pt x="543" y="490"/>
                </a:cubicBezTo>
                <a:cubicBezTo>
                  <a:pt x="491" y="439"/>
                  <a:pt x="491" y="439"/>
                  <a:pt x="491" y="439"/>
                </a:cubicBezTo>
                <a:cubicBezTo>
                  <a:pt x="508" y="415"/>
                  <a:pt x="522" y="387"/>
                  <a:pt x="526" y="360"/>
                </a:cubicBezTo>
                <a:cubicBezTo>
                  <a:pt x="598" y="360"/>
                  <a:pt x="598" y="360"/>
                  <a:pt x="598" y="360"/>
                </a:cubicBezTo>
                <a:cubicBezTo>
                  <a:pt x="622" y="360"/>
                  <a:pt x="639" y="342"/>
                  <a:pt x="639" y="322"/>
                </a:cubicBezTo>
                <a:lnTo>
                  <a:pt x="639" y="322"/>
                </a:lnTo>
                <a:cubicBezTo>
                  <a:pt x="639" y="301"/>
                  <a:pt x="622" y="281"/>
                  <a:pt x="601" y="2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1EDC92C3-B1A5-4441-9AB9-1BF2D738C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0794" y="4166667"/>
            <a:ext cx="609526" cy="609522"/>
          </a:xfrm>
          <a:custGeom>
            <a:avLst/>
            <a:gdLst>
              <a:gd name="T0" fmla="*/ 485 w 517"/>
              <a:gd name="T1" fmla="*/ 230 h 517"/>
              <a:gd name="T2" fmla="*/ 485 w 517"/>
              <a:gd name="T3" fmla="*/ 230 h 517"/>
              <a:gd name="T4" fmla="*/ 426 w 517"/>
              <a:gd name="T5" fmla="*/ 230 h 517"/>
              <a:gd name="T6" fmla="*/ 399 w 517"/>
              <a:gd name="T7" fmla="*/ 165 h 517"/>
              <a:gd name="T8" fmla="*/ 444 w 517"/>
              <a:gd name="T9" fmla="*/ 124 h 517"/>
              <a:gd name="T10" fmla="*/ 444 w 517"/>
              <a:gd name="T11" fmla="*/ 79 h 517"/>
              <a:gd name="T12" fmla="*/ 444 w 517"/>
              <a:gd name="T13" fmla="*/ 79 h 517"/>
              <a:gd name="T14" fmla="*/ 399 w 517"/>
              <a:gd name="T15" fmla="*/ 79 h 517"/>
              <a:gd name="T16" fmla="*/ 358 w 517"/>
              <a:gd name="T17" fmla="*/ 120 h 517"/>
              <a:gd name="T18" fmla="*/ 292 w 517"/>
              <a:gd name="T19" fmla="*/ 93 h 517"/>
              <a:gd name="T20" fmla="*/ 292 w 517"/>
              <a:gd name="T21" fmla="*/ 34 h 517"/>
              <a:gd name="T22" fmla="*/ 261 w 517"/>
              <a:gd name="T23" fmla="*/ 0 h 517"/>
              <a:gd name="T24" fmla="*/ 261 w 517"/>
              <a:gd name="T25" fmla="*/ 0 h 517"/>
              <a:gd name="T26" fmla="*/ 230 w 517"/>
              <a:gd name="T27" fmla="*/ 31 h 517"/>
              <a:gd name="T28" fmla="*/ 230 w 517"/>
              <a:gd name="T29" fmla="*/ 89 h 517"/>
              <a:gd name="T30" fmla="*/ 165 w 517"/>
              <a:gd name="T31" fmla="*/ 117 h 517"/>
              <a:gd name="T32" fmla="*/ 124 w 517"/>
              <a:gd name="T33" fmla="*/ 75 h 517"/>
              <a:gd name="T34" fmla="*/ 79 w 517"/>
              <a:gd name="T35" fmla="*/ 75 h 517"/>
              <a:gd name="T36" fmla="*/ 79 w 517"/>
              <a:gd name="T37" fmla="*/ 75 h 517"/>
              <a:gd name="T38" fmla="*/ 79 w 517"/>
              <a:gd name="T39" fmla="*/ 117 h 517"/>
              <a:gd name="T40" fmla="*/ 120 w 517"/>
              <a:gd name="T41" fmla="*/ 161 h 517"/>
              <a:gd name="T42" fmla="*/ 93 w 517"/>
              <a:gd name="T43" fmla="*/ 223 h 517"/>
              <a:gd name="T44" fmla="*/ 34 w 517"/>
              <a:gd name="T45" fmla="*/ 223 h 517"/>
              <a:gd name="T46" fmla="*/ 0 w 517"/>
              <a:gd name="T47" fmla="*/ 254 h 517"/>
              <a:gd name="T48" fmla="*/ 0 w 517"/>
              <a:gd name="T49" fmla="*/ 254 h 517"/>
              <a:gd name="T50" fmla="*/ 31 w 517"/>
              <a:gd name="T51" fmla="*/ 285 h 517"/>
              <a:gd name="T52" fmla="*/ 90 w 517"/>
              <a:gd name="T53" fmla="*/ 289 h 517"/>
              <a:gd name="T54" fmla="*/ 117 w 517"/>
              <a:gd name="T55" fmla="*/ 354 h 517"/>
              <a:gd name="T56" fmla="*/ 76 w 517"/>
              <a:gd name="T57" fmla="*/ 395 h 517"/>
              <a:gd name="T58" fmla="*/ 76 w 517"/>
              <a:gd name="T59" fmla="*/ 436 h 517"/>
              <a:gd name="T60" fmla="*/ 76 w 517"/>
              <a:gd name="T61" fmla="*/ 436 h 517"/>
              <a:gd name="T62" fmla="*/ 117 w 517"/>
              <a:gd name="T63" fmla="*/ 436 h 517"/>
              <a:gd name="T64" fmla="*/ 162 w 517"/>
              <a:gd name="T65" fmla="*/ 399 h 517"/>
              <a:gd name="T66" fmla="*/ 224 w 517"/>
              <a:gd name="T67" fmla="*/ 426 h 517"/>
              <a:gd name="T68" fmla="*/ 224 w 517"/>
              <a:gd name="T69" fmla="*/ 485 h 517"/>
              <a:gd name="T70" fmla="*/ 255 w 517"/>
              <a:gd name="T71" fmla="*/ 516 h 517"/>
              <a:gd name="T72" fmla="*/ 255 w 517"/>
              <a:gd name="T73" fmla="*/ 516 h 517"/>
              <a:gd name="T74" fmla="*/ 285 w 517"/>
              <a:gd name="T75" fmla="*/ 485 h 517"/>
              <a:gd name="T76" fmla="*/ 289 w 517"/>
              <a:gd name="T77" fmla="*/ 426 h 517"/>
              <a:gd name="T78" fmla="*/ 354 w 517"/>
              <a:gd name="T79" fmla="*/ 399 h 517"/>
              <a:gd name="T80" fmla="*/ 395 w 517"/>
              <a:gd name="T81" fmla="*/ 443 h 517"/>
              <a:gd name="T82" fmla="*/ 437 w 517"/>
              <a:gd name="T83" fmla="*/ 443 h 517"/>
              <a:gd name="T84" fmla="*/ 437 w 517"/>
              <a:gd name="T85" fmla="*/ 443 h 517"/>
              <a:gd name="T86" fmla="*/ 440 w 517"/>
              <a:gd name="T87" fmla="*/ 399 h 517"/>
              <a:gd name="T88" fmla="*/ 399 w 517"/>
              <a:gd name="T89" fmla="*/ 357 h 517"/>
              <a:gd name="T90" fmla="*/ 426 w 517"/>
              <a:gd name="T91" fmla="*/ 292 h 517"/>
              <a:gd name="T92" fmla="*/ 485 w 517"/>
              <a:gd name="T93" fmla="*/ 292 h 517"/>
              <a:gd name="T94" fmla="*/ 516 w 517"/>
              <a:gd name="T95" fmla="*/ 261 h 517"/>
              <a:gd name="T96" fmla="*/ 516 w 517"/>
              <a:gd name="T97" fmla="*/ 261 h 517"/>
              <a:gd name="T98" fmla="*/ 485 w 517"/>
              <a:gd name="T99" fmla="*/ 23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485" y="230"/>
                </a:moveTo>
                <a:lnTo>
                  <a:pt x="485" y="230"/>
                </a:lnTo>
                <a:cubicBezTo>
                  <a:pt x="426" y="230"/>
                  <a:pt x="426" y="230"/>
                  <a:pt x="426" y="230"/>
                </a:cubicBezTo>
                <a:cubicBezTo>
                  <a:pt x="423" y="206"/>
                  <a:pt x="413" y="182"/>
                  <a:pt x="399" y="165"/>
                </a:cubicBezTo>
                <a:cubicBezTo>
                  <a:pt x="444" y="124"/>
                  <a:pt x="444" y="124"/>
                  <a:pt x="444" y="124"/>
                </a:cubicBezTo>
                <a:cubicBezTo>
                  <a:pt x="454" y="110"/>
                  <a:pt x="454" y="93"/>
                  <a:pt x="444" y="79"/>
                </a:cubicBezTo>
                <a:lnTo>
                  <a:pt x="444" y="79"/>
                </a:lnTo>
                <a:cubicBezTo>
                  <a:pt x="430" y="65"/>
                  <a:pt x="413" y="65"/>
                  <a:pt x="399" y="79"/>
                </a:cubicBezTo>
                <a:cubicBezTo>
                  <a:pt x="358" y="120"/>
                  <a:pt x="358" y="120"/>
                  <a:pt x="358" y="120"/>
                </a:cubicBezTo>
                <a:cubicBezTo>
                  <a:pt x="337" y="106"/>
                  <a:pt x="316" y="96"/>
                  <a:pt x="292" y="93"/>
                </a:cubicBezTo>
                <a:cubicBezTo>
                  <a:pt x="292" y="34"/>
                  <a:pt x="292" y="34"/>
                  <a:pt x="292" y="34"/>
                </a:cubicBezTo>
                <a:cubicBezTo>
                  <a:pt x="292" y="17"/>
                  <a:pt x="279" y="0"/>
                  <a:pt x="261" y="0"/>
                </a:cubicBezTo>
                <a:lnTo>
                  <a:pt x="261" y="0"/>
                </a:lnTo>
                <a:cubicBezTo>
                  <a:pt x="244" y="0"/>
                  <a:pt x="230" y="14"/>
                  <a:pt x="230" y="31"/>
                </a:cubicBezTo>
                <a:cubicBezTo>
                  <a:pt x="230" y="89"/>
                  <a:pt x="230" y="89"/>
                  <a:pt x="230" y="89"/>
                </a:cubicBezTo>
                <a:cubicBezTo>
                  <a:pt x="206" y="96"/>
                  <a:pt x="182" y="103"/>
                  <a:pt x="165" y="117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10" y="62"/>
                  <a:pt x="93" y="62"/>
                  <a:pt x="79" y="75"/>
                </a:cubicBezTo>
                <a:lnTo>
                  <a:pt x="79" y="75"/>
                </a:lnTo>
                <a:cubicBezTo>
                  <a:pt x="65" y="86"/>
                  <a:pt x="65" y="106"/>
                  <a:pt x="79" y="117"/>
                </a:cubicBezTo>
                <a:cubicBezTo>
                  <a:pt x="120" y="161"/>
                  <a:pt x="120" y="161"/>
                  <a:pt x="120" y="161"/>
                </a:cubicBezTo>
                <a:cubicBezTo>
                  <a:pt x="107" y="179"/>
                  <a:pt x="96" y="199"/>
                  <a:pt x="93" y="223"/>
                </a:cubicBezTo>
                <a:cubicBezTo>
                  <a:pt x="34" y="223"/>
                  <a:pt x="34" y="223"/>
                  <a:pt x="34" y="223"/>
                </a:cubicBezTo>
                <a:cubicBezTo>
                  <a:pt x="17" y="223"/>
                  <a:pt x="0" y="237"/>
                  <a:pt x="0" y="254"/>
                </a:cubicBezTo>
                <a:lnTo>
                  <a:pt x="0" y="254"/>
                </a:lnTo>
                <a:cubicBezTo>
                  <a:pt x="0" y="271"/>
                  <a:pt x="14" y="285"/>
                  <a:pt x="31" y="285"/>
                </a:cubicBezTo>
                <a:cubicBezTo>
                  <a:pt x="90" y="289"/>
                  <a:pt x="90" y="289"/>
                  <a:pt x="90" y="289"/>
                </a:cubicBezTo>
                <a:cubicBezTo>
                  <a:pt x="96" y="313"/>
                  <a:pt x="103" y="333"/>
                  <a:pt x="117" y="354"/>
                </a:cubicBezTo>
                <a:cubicBezTo>
                  <a:pt x="76" y="395"/>
                  <a:pt x="76" y="395"/>
                  <a:pt x="76" y="395"/>
                </a:cubicBezTo>
                <a:cubicBezTo>
                  <a:pt x="62" y="406"/>
                  <a:pt x="62" y="426"/>
                  <a:pt x="76" y="436"/>
                </a:cubicBezTo>
                <a:lnTo>
                  <a:pt x="76" y="436"/>
                </a:lnTo>
                <a:cubicBezTo>
                  <a:pt x="86" y="450"/>
                  <a:pt x="107" y="450"/>
                  <a:pt x="117" y="436"/>
                </a:cubicBezTo>
                <a:cubicBezTo>
                  <a:pt x="162" y="399"/>
                  <a:pt x="162" y="399"/>
                  <a:pt x="162" y="399"/>
                </a:cubicBezTo>
                <a:cubicBezTo>
                  <a:pt x="179" y="412"/>
                  <a:pt x="203" y="419"/>
                  <a:pt x="224" y="426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5" y="502"/>
                  <a:pt x="285" y="485"/>
                </a:cubicBezTo>
                <a:cubicBezTo>
                  <a:pt x="289" y="426"/>
                  <a:pt x="289" y="426"/>
                  <a:pt x="289" y="426"/>
                </a:cubicBezTo>
                <a:cubicBezTo>
                  <a:pt x="313" y="423"/>
                  <a:pt x="334" y="412"/>
                  <a:pt x="354" y="399"/>
                </a:cubicBezTo>
                <a:cubicBezTo>
                  <a:pt x="395" y="443"/>
                  <a:pt x="395" y="443"/>
                  <a:pt x="395" y="443"/>
                </a:cubicBezTo>
                <a:cubicBezTo>
                  <a:pt x="406" y="454"/>
                  <a:pt x="426" y="454"/>
                  <a:pt x="437" y="443"/>
                </a:cubicBezTo>
                <a:lnTo>
                  <a:pt x="437" y="443"/>
                </a:lnTo>
                <a:cubicBezTo>
                  <a:pt x="450" y="430"/>
                  <a:pt x="450" y="412"/>
                  <a:pt x="440" y="399"/>
                </a:cubicBezTo>
                <a:cubicBezTo>
                  <a:pt x="399" y="357"/>
                  <a:pt x="399" y="357"/>
                  <a:pt x="399" y="357"/>
                </a:cubicBezTo>
                <a:cubicBezTo>
                  <a:pt x="413" y="337"/>
                  <a:pt x="420" y="316"/>
                  <a:pt x="426" y="292"/>
                </a:cubicBezTo>
                <a:cubicBezTo>
                  <a:pt x="485" y="292"/>
                  <a:pt x="485" y="292"/>
                  <a:pt x="485" y="292"/>
                </a:cubicBezTo>
                <a:cubicBezTo>
                  <a:pt x="502" y="292"/>
                  <a:pt x="516" y="278"/>
                  <a:pt x="516" y="261"/>
                </a:cubicBezTo>
                <a:lnTo>
                  <a:pt x="516" y="261"/>
                </a:lnTo>
                <a:cubicBezTo>
                  <a:pt x="516" y="244"/>
                  <a:pt x="502" y="230"/>
                  <a:pt x="485" y="2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A6A69EE6-4B96-AF4B-BCBF-C633EFF1D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648" y="3138330"/>
            <a:ext cx="937730" cy="937730"/>
          </a:xfrm>
          <a:custGeom>
            <a:avLst/>
            <a:gdLst>
              <a:gd name="T0" fmla="*/ 48 w 795"/>
              <a:gd name="T1" fmla="*/ 440 h 794"/>
              <a:gd name="T2" fmla="*/ 48 w 795"/>
              <a:gd name="T3" fmla="*/ 440 h 794"/>
              <a:gd name="T4" fmla="*/ 138 w 795"/>
              <a:gd name="T5" fmla="*/ 440 h 794"/>
              <a:gd name="T6" fmla="*/ 179 w 795"/>
              <a:gd name="T7" fmla="*/ 543 h 794"/>
              <a:gd name="T8" fmla="*/ 114 w 795"/>
              <a:gd name="T9" fmla="*/ 605 h 794"/>
              <a:gd name="T10" fmla="*/ 114 w 795"/>
              <a:gd name="T11" fmla="*/ 673 h 794"/>
              <a:gd name="T12" fmla="*/ 114 w 795"/>
              <a:gd name="T13" fmla="*/ 673 h 794"/>
              <a:gd name="T14" fmla="*/ 182 w 795"/>
              <a:gd name="T15" fmla="*/ 673 h 794"/>
              <a:gd name="T16" fmla="*/ 244 w 795"/>
              <a:gd name="T17" fmla="*/ 611 h 794"/>
              <a:gd name="T18" fmla="*/ 344 w 795"/>
              <a:gd name="T19" fmla="*/ 652 h 794"/>
              <a:gd name="T20" fmla="*/ 344 w 795"/>
              <a:gd name="T21" fmla="*/ 745 h 794"/>
              <a:gd name="T22" fmla="*/ 392 w 795"/>
              <a:gd name="T23" fmla="*/ 793 h 794"/>
              <a:gd name="T24" fmla="*/ 392 w 795"/>
              <a:gd name="T25" fmla="*/ 793 h 794"/>
              <a:gd name="T26" fmla="*/ 440 w 795"/>
              <a:gd name="T27" fmla="*/ 745 h 794"/>
              <a:gd name="T28" fmla="*/ 440 w 795"/>
              <a:gd name="T29" fmla="*/ 656 h 794"/>
              <a:gd name="T30" fmla="*/ 543 w 795"/>
              <a:gd name="T31" fmla="*/ 615 h 794"/>
              <a:gd name="T32" fmla="*/ 605 w 795"/>
              <a:gd name="T33" fmla="*/ 680 h 794"/>
              <a:gd name="T34" fmla="*/ 674 w 795"/>
              <a:gd name="T35" fmla="*/ 680 h 794"/>
              <a:gd name="T36" fmla="*/ 674 w 795"/>
              <a:gd name="T37" fmla="*/ 680 h 794"/>
              <a:gd name="T38" fmla="*/ 674 w 795"/>
              <a:gd name="T39" fmla="*/ 611 h 794"/>
              <a:gd name="T40" fmla="*/ 612 w 795"/>
              <a:gd name="T41" fmla="*/ 550 h 794"/>
              <a:gd name="T42" fmla="*/ 653 w 795"/>
              <a:gd name="T43" fmla="*/ 451 h 794"/>
              <a:gd name="T44" fmla="*/ 743 w 795"/>
              <a:gd name="T45" fmla="*/ 451 h 794"/>
              <a:gd name="T46" fmla="*/ 794 w 795"/>
              <a:gd name="T47" fmla="*/ 402 h 794"/>
              <a:gd name="T48" fmla="*/ 794 w 795"/>
              <a:gd name="T49" fmla="*/ 402 h 794"/>
              <a:gd name="T50" fmla="*/ 746 w 795"/>
              <a:gd name="T51" fmla="*/ 354 h 794"/>
              <a:gd name="T52" fmla="*/ 657 w 795"/>
              <a:gd name="T53" fmla="*/ 354 h 794"/>
              <a:gd name="T54" fmla="*/ 616 w 795"/>
              <a:gd name="T55" fmla="*/ 251 h 794"/>
              <a:gd name="T56" fmla="*/ 681 w 795"/>
              <a:gd name="T57" fmla="*/ 189 h 794"/>
              <a:gd name="T58" fmla="*/ 681 w 795"/>
              <a:gd name="T59" fmla="*/ 121 h 794"/>
              <a:gd name="T60" fmla="*/ 681 w 795"/>
              <a:gd name="T61" fmla="*/ 121 h 794"/>
              <a:gd name="T62" fmla="*/ 612 w 795"/>
              <a:gd name="T63" fmla="*/ 121 h 794"/>
              <a:gd name="T64" fmla="*/ 550 w 795"/>
              <a:gd name="T65" fmla="*/ 182 h 794"/>
              <a:gd name="T66" fmla="*/ 447 w 795"/>
              <a:gd name="T67" fmla="*/ 141 h 794"/>
              <a:gd name="T68" fmla="*/ 451 w 795"/>
              <a:gd name="T69" fmla="*/ 52 h 794"/>
              <a:gd name="T70" fmla="*/ 402 w 795"/>
              <a:gd name="T71" fmla="*/ 0 h 794"/>
              <a:gd name="T72" fmla="*/ 402 w 795"/>
              <a:gd name="T73" fmla="*/ 0 h 794"/>
              <a:gd name="T74" fmla="*/ 354 w 795"/>
              <a:gd name="T75" fmla="*/ 48 h 794"/>
              <a:gd name="T76" fmla="*/ 354 w 795"/>
              <a:gd name="T77" fmla="*/ 138 h 794"/>
              <a:gd name="T78" fmla="*/ 251 w 795"/>
              <a:gd name="T79" fmla="*/ 179 h 794"/>
              <a:gd name="T80" fmla="*/ 189 w 795"/>
              <a:gd name="T81" fmla="*/ 114 h 794"/>
              <a:gd name="T82" fmla="*/ 120 w 795"/>
              <a:gd name="T83" fmla="*/ 114 h 794"/>
              <a:gd name="T84" fmla="*/ 120 w 795"/>
              <a:gd name="T85" fmla="*/ 114 h 794"/>
              <a:gd name="T86" fmla="*/ 120 w 795"/>
              <a:gd name="T87" fmla="*/ 182 h 794"/>
              <a:gd name="T88" fmla="*/ 182 w 795"/>
              <a:gd name="T89" fmla="*/ 248 h 794"/>
              <a:gd name="T90" fmla="*/ 141 w 795"/>
              <a:gd name="T91" fmla="*/ 347 h 794"/>
              <a:gd name="T92" fmla="*/ 48 w 795"/>
              <a:gd name="T93" fmla="*/ 344 h 794"/>
              <a:gd name="T94" fmla="*/ 0 w 795"/>
              <a:gd name="T95" fmla="*/ 392 h 794"/>
              <a:gd name="T96" fmla="*/ 0 w 795"/>
              <a:gd name="T97" fmla="*/ 392 h 794"/>
              <a:gd name="T98" fmla="*/ 48 w 795"/>
              <a:gd name="T99" fmla="*/ 4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95" h="794">
                <a:moveTo>
                  <a:pt x="48" y="440"/>
                </a:moveTo>
                <a:lnTo>
                  <a:pt x="48" y="440"/>
                </a:lnTo>
                <a:cubicBezTo>
                  <a:pt x="138" y="440"/>
                  <a:pt x="138" y="440"/>
                  <a:pt x="138" y="440"/>
                </a:cubicBezTo>
                <a:cubicBezTo>
                  <a:pt x="144" y="478"/>
                  <a:pt x="158" y="512"/>
                  <a:pt x="179" y="543"/>
                </a:cubicBezTo>
                <a:cubicBezTo>
                  <a:pt x="114" y="605"/>
                  <a:pt x="114" y="605"/>
                  <a:pt x="114" y="605"/>
                </a:cubicBezTo>
                <a:cubicBezTo>
                  <a:pt x="96" y="625"/>
                  <a:pt x="96" y="652"/>
                  <a:pt x="114" y="673"/>
                </a:cubicBezTo>
                <a:lnTo>
                  <a:pt x="114" y="673"/>
                </a:lnTo>
                <a:cubicBezTo>
                  <a:pt x="131" y="690"/>
                  <a:pt x="162" y="690"/>
                  <a:pt x="182" y="673"/>
                </a:cubicBezTo>
                <a:cubicBezTo>
                  <a:pt x="244" y="611"/>
                  <a:pt x="244" y="611"/>
                  <a:pt x="244" y="611"/>
                </a:cubicBezTo>
                <a:cubicBezTo>
                  <a:pt x="275" y="632"/>
                  <a:pt x="309" y="646"/>
                  <a:pt x="344" y="652"/>
                </a:cubicBezTo>
                <a:cubicBezTo>
                  <a:pt x="344" y="745"/>
                  <a:pt x="344" y="745"/>
                  <a:pt x="344" y="745"/>
                </a:cubicBezTo>
                <a:cubicBezTo>
                  <a:pt x="344" y="769"/>
                  <a:pt x="364" y="793"/>
                  <a:pt x="392" y="793"/>
                </a:cubicBezTo>
                <a:lnTo>
                  <a:pt x="392" y="793"/>
                </a:lnTo>
                <a:cubicBezTo>
                  <a:pt x="419" y="793"/>
                  <a:pt x="440" y="773"/>
                  <a:pt x="440" y="745"/>
                </a:cubicBezTo>
                <a:cubicBezTo>
                  <a:pt x="440" y="656"/>
                  <a:pt x="440" y="656"/>
                  <a:pt x="440" y="656"/>
                </a:cubicBezTo>
                <a:cubicBezTo>
                  <a:pt x="478" y="649"/>
                  <a:pt x="512" y="635"/>
                  <a:pt x="543" y="615"/>
                </a:cubicBezTo>
                <a:cubicBezTo>
                  <a:pt x="605" y="680"/>
                  <a:pt x="605" y="680"/>
                  <a:pt x="605" y="680"/>
                </a:cubicBezTo>
                <a:cubicBezTo>
                  <a:pt x="622" y="697"/>
                  <a:pt x="653" y="701"/>
                  <a:pt x="674" y="680"/>
                </a:cubicBezTo>
                <a:lnTo>
                  <a:pt x="674" y="680"/>
                </a:lnTo>
                <a:cubicBezTo>
                  <a:pt x="691" y="663"/>
                  <a:pt x="691" y="632"/>
                  <a:pt x="674" y="611"/>
                </a:cubicBezTo>
                <a:cubicBezTo>
                  <a:pt x="612" y="550"/>
                  <a:pt x="612" y="550"/>
                  <a:pt x="612" y="550"/>
                </a:cubicBezTo>
                <a:cubicBezTo>
                  <a:pt x="633" y="519"/>
                  <a:pt x="646" y="485"/>
                  <a:pt x="653" y="451"/>
                </a:cubicBezTo>
                <a:cubicBezTo>
                  <a:pt x="743" y="451"/>
                  <a:pt x="743" y="451"/>
                  <a:pt x="743" y="451"/>
                </a:cubicBezTo>
                <a:cubicBezTo>
                  <a:pt x="770" y="451"/>
                  <a:pt x="794" y="430"/>
                  <a:pt x="794" y="402"/>
                </a:cubicBezTo>
                <a:lnTo>
                  <a:pt x="794" y="402"/>
                </a:lnTo>
                <a:cubicBezTo>
                  <a:pt x="794" y="375"/>
                  <a:pt x="770" y="354"/>
                  <a:pt x="746" y="354"/>
                </a:cubicBezTo>
                <a:cubicBezTo>
                  <a:pt x="657" y="354"/>
                  <a:pt x="657" y="354"/>
                  <a:pt x="657" y="354"/>
                </a:cubicBezTo>
                <a:cubicBezTo>
                  <a:pt x="650" y="316"/>
                  <a:pt x="636" y="282"/>
                  <a:pt x="616" y="251"/>
                </a:cubicBezTo>
                <a:cubicBezTo>
                  <a:pt x="681" y="189"/>
                  <a:pt x="681" y="189"/>
                  <a:pt x="681" y="189"/>
                </a:cubicBezTo>
                <a:cubicBezTo>
                  <a:pt x="698" y="172"/>
                  <a:pt x="698" y="141"/>
                  <a:pt x="681" y="121"/>
                </a:cubicBezTo>
                <a:lnTo>
                  <a:pt x="681" y="121"/>
                </a:lnTo>
                <a:cubicBezTo>
                  <a:pt x="664" y="103"/>
                  <a:pt x="633" y="103"/>
                  <a:pt x="612" y="121"/>
                </a:cubicBezTo>
                <a:cubicBezTo>
                  <a:pt x="550" y="182"/>
                  <a:pt x="550" y="182"/>
                  <a:pt x="550" y="182"/>
                </a:cubicBezTo>
                <a:cubicBezTo>
                  <a:pt x="519" y="162"/>
                  <a:pt x="485" y="148"/>
                  <a:pt x="447" y="141"/>
                </a:cubicBezTo>
                <a:cubicBezTo>
                  <a:pt x="451" y="52"/>
                  <a:pt x="451" y="52"/>
                  <a:pt x="451" y="52"/>
                </a:cubicBezTo>
                <a:cubicBezTo>
                  <a:pt x="451" y="24"/>
                  <a:pt x="430" y="4"/>
                  <a:pt x="402" y="0"/>
                </a:cubicBezTo>
                <a:lnTo>
                  <a:pt x="402" y="0"/>
                </a:lnTo>
                <a:cubicBezTo>
                  <a:pt x="375" y="0"/>
                  <a:pt x="354" y="24"/>
                  <a:pt x="354" y="48"/>
                </a:cubicBezTo>
                <a:cubicBezTo>
                  <a:pt x="354" y="138"/>
                  <a:pt x="354" y="138"/>
                  <a:pt x="354" y="138"/>
                </a:cubicBezTo>
                <a:cubicBezTo>
                  <a:pt x="316" y="145"/>
                  <a:pt x="282" y="158"/>
                  <a:pt x="251" y="179"/>
                </a:cubicBezTo>
                <a:cubicBezTo>
                  <a:pt x="189" y="114"/>
                  <a:pt x="189" y="114"/>
                  <a:pt x="189" y="114"/>
                </a:cubicBezTo>
                <a:cubicBezTo>
                  <a:pt x="172" y="96"/>
                  <a:pt x="141" y="96"/>
                  <a:pt x="120" y="114"/>
                </a:cubicBezTo>
                <a:lnTo>
                  <a:pt x="120" y="114"/>
                </a:lnTo>
                <a:cubicBezTo>
                  <a:pt x="103" y="134"/>
                  <a:pt x="103" y="162"/>
                  <a:pt x="120" y="182"/>
                </a:cubicBezTo>
                <a:cubicBezTo>
                  <a:pt x="182" y="248"/>
                  <a:pt x="182" y="248"/>
                  <a:pt x="182" y="248"/>
                </a:cubicBezTo>
                <a:cubicBezTo>
                  <a:pt x="162" y="275"/>
                  <a:pt x="148" y="310"/>
                  <a:pt x="141" y="347"/>
                </a:cubicBezTo>
                <a:cubicBezTo>
                  <a:pt x="48" y="344"/>
                  <a:pt x="48" y="344"/>
                  <a:pt x="48" y="344"/>
                </a:cubicBezTo>
                <a:cubicBezTo>
                  <a:pt x="24" y="344"/>
                  <a:pt x="0" y="365"/>
                  <a:pt x="0" y="392"/>
                </a:cubicBezTo>
                <a:lnTo>
                  <a:pt x="0" y="392"/>
                </a:lnTo>
                <a:cubicBezTo>
                  <a:pt x="0" y="420"/>
                  <a:pt x="24" y="440"/>
                  <a:pt x="48" y="4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5AE2D9AE-D3F5-4346-8081-C1E1BCEA2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819" y="4839045"/>
            <a:ext cx="755394" cy="755394"/>
          </a:xfrm>
          <a:custGeom>
            <a:avLst/>
            <a:gdLst>
              <a:gd name="T0" fmla="*/ 38 w 640"/>
              <a:gd name="T1" fmla="*/ 354 h 641"/>
              <a:gd name="T2" fmla="*/ 38 w 640"/>
              <a:gd name="T3" fmla="*/ 354 h 641"/>
              <a:gd name="T4" fmla="*/ 110 w 640"/>
              <a:gd name="T5" fmla="*/ 354 h 641"/>
              <a:gd name="T6" fmla="*/ 144 w 640"/>
              <a:gd name="T7" fmla="*/ 437 h 641"/>
              <a:gd name="T8" fmla="*/ 93 w 640"/>
              <a:gd name="T9" fmla="*/ 488 h 641"/>
              <a:gd name="T10" fmla="*/ 89 w 640"/>
              <a:gd name="T11" fmla="*/ 543 h 641"/>
              <a:gd name="T12" fmla="*/ 93 w 640"/>
              <a:gd name="T13" fmla="*/ 543 h 641"/>
              <a:gd name="T14" fmla="*/ 144 w 640"/>
              <a:gd name="T15" fmla="*/ 543 h 641"/>
              <a:gd name="T16" fmla="*/ 196 w 640"/>
              <a:gd name="T17" fmla="*/ 492 h 641"/>
              <a:gd name="T18" fmla="*/ 279 w 640"/>
              <a:gd name="T19" fmla="*/ 526 h 641"/>
              <a:gd name="T20" fmla="*/ 279 w 640"/>
              <a:gd name="T21" fmla="*/ 598 h 641"/>
              <a:gd name="T22" fmla="*/ 316 w 640"/>
              <a:gd name="T23" fmla="*/ 640 h 641"/>
              <a:gd name="T24" fmla="*/ 316 w 640"/>
              <a:gd name="T25" fmla="*/ 640 h 641"/>
              <a:gd name="T26" fmla="*/ 354 w 640"/>
              <a:gd name="T27" fmla="*/ 602 h 641"/>
              <a:gd name="T28" fmla="*/ 354 w 640"/>
              <a:gd name="T29" fmla="*/ 530 h 641"/>
              <a:gd name="T30" fmla="*/ 437 w 640"/>
              <a:gd name="T31" fmla="*/ 495 h 641"/>
              <a:gd name="T32" fmla="*/ 488 w 640"/>
              <a:gd name="T33" fmla="*/ 547 h 641"/>
              <a:gd name="T34" fmla="*/ 543 w 640"/>
              <a:gd name="T35" fmla="*/ 550 h 641"/>
              <a:gd name="T36" fmla="*/ 543 w 640"/>
              <a:gd name="T37" fmla="*/ 547 h 641"/>
              <a:gd name="T38" fmla="*/ 543 w 640"/>
              <a:gd name="T39" fmla="*/ 495 h 641"/>
              <a:gd name="T40" fmla="*/ 492 w 640"/>
              <a:gd name="T41" fmla="*/ 440 h 641"/>
              <a:gd name="T42" fmla="*/ 526 w 640"/>
              <a:gd name="T43" fmla="*/ 361 h 641"/>
              <a:gd name="T44" fmla="*/ 602 w 640"/>
              <a:gd name="T45" fmla="*/ 361 h 641"/>
              <a:gd name="T46" fmla="*/ 639 w 640"/>
              <a:gd name="T47" fmla="*/ 323 h 641"/>
              <a:gd name="T48" fmla="*/ 639 w 640"/>
              <a:gd name="T49" fmla="*/ 323 h 641"/>
              <a:gd name="T50" fmla="*/ 602 w 640"/>
              <a:gd name="T51" fmla="*/ 286 h 641"/>
              <a:gd name="T52" fmla="*/ 529 w 640"/>
              <a:gd name="T53" fmla="*/ 286 h 641"/>
              <a:gd name="T54" fmla="*/ 495 w 640"/>
              <a:gd name="T55" fmla="*/ 203 h 641"/>
              <a:gd name="T56" fmla="*/ 547 w 640"/>
              <a:gd name="T57" fmla="*/ 152 h 641"/>
              <a:gd name="T58" fmla="*/ 550 w 640"/>
              <a:gd name="T59" fmla="*/ 96 h 641"/>
              <a:gd name="T60" fmla="*/ 550 w 640"/>
              <a:gd name="T61" fmla="*/ 96 h 641"/>
              <a:gd name="T62" fmla="*/ 495 w 640"/>
              <a:gd name="T63" fmla="*/ 96 h 641"/>
              <a:gd name="T64" fmla="*/ 444 w 640"/>
              <a:gd name="T65" fmla="*/ 148 h 641"/>
              <a:gd name="T66" fmla="*/ 361 w 640"/>
              <a:gd name="T67" fmla="*/ 114 h 641"/>
              <a:gd name="T68" fmla="*/ 361 w 640"/>
              <a:gd name="T69" fmla="*/ 38 h 641"/>
              <a:gd name="T70" fmla="*/ 323 w 640"/>
              <a:gd name="T71" fmla="*/ 0 h 641"/>
              <a:gd name="T72" fmla="*/ 323 w 640"/>
              <a:gd name="T73" fmla="*/ 0 h 641"/>
              <a:gd name="T74" fmla="*/ 285 w 640"/>
              <a:gd name="T75" fmla="*/ 38 h 641"/>
              <a:gd name="T76" fmla="*/ 285 w 640"/>
              <a:gd name="T77" fmla="*/ 110 h 641"/>
              <a:gd name="T78" fmla="*/ 203 w 640"/>
              <a:gd name="T79" fmla="*/ 145 h 641"/>
              <a:gd name="T80" fmla="*/ 151 w 640"/>
              <a:gd name="T81" fmla="*/ 90 h 641"/>
              <a:gd name="T82" fmla="*/ 96 w 640"/>
              <a:gd name="T83" fmla="*/ 90 h 641"/>
              <a:gd name="T84" fmla="*/ 96 w 640"/>
              <a:gd name="T85" fmla="*/ 90 h 641"/>
              <a:gd name="T86" fmla="*/ 96 w 640"/>
              <a:gd name="T87" fmla="*/ 145 h 641"/>
              <a:gd name="T88" fmla="*/ 148 w 640"/>
              <a:gd name="T89" fmla="*/ 196 h 641"/>
              <a:gd name="T90" fmla="*/ 114 w 640"/>
              <a:gd name="T91" fmla="*/ 279 h 641"/>
              <a:gd name="T92" fmla="*/ 41 w 640"/>
              <a:gd name="T93" fmla="*/ 279 h 641"/>
              <a:gd name="T94" fmla="*/ 0 w 640"/>
              <a:gd name="T95" fmla="*/ 317 h 641"/>
              <a:gd name="T96" fmla="*/ 0 w 640"/>
              <a:gd name="T97" fmla="*/ 317 h 641"/>
              <a:gd name="T98" fmla="*/ 38 w 640"/>
              <a:gd name="T99" fmla="*/ 354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40" h="641">
                <a:moveTo>
                  <a:pt x="38" y="354"/>
                </a:moveTo>
                <a:lnTo>
                  <a:pt x="38" y="354"/>
                </a:lnTo>
                <a:cubicBezTo>
                  <a:pt x="110" y="354"/>
                  <a:pt x="110" y="354"/>
                  <a:pt x="110" y="354"/>
                </a:cubicBezTo>
                <a:cubicBezTo>
                  <a:pt x="117" y="385"/>
                  <a:pt x="127" y="413"/>
                  <a:pt x="144" y="437"/>
                </a:cubicBezTo>
                <a:cubicBezTo>
                  <a:pt x="93" y="488"/>
                  <a:pt x="93" y="488"/>
                  <a:pt x="93" y="488"/>
                </a:cubicBezTo>
                <a:cubicBezTo>
                  <a:pt x="76" y="502"/>
                  <a:pt x="76" y="526"/>
                  <a:pt x="89" y="543"/>
                </a:cubicBezTo>
                <a:cubicBezTo>
                  <a:pt x="89" y="543"/>
                  <a:pt x="89" y="543"/>
                  <a:pt x="93" y="543"/>
                </a:cubicBezTo>
                <a:cubicBezTo>
                  <a:pt x="107" y="557"/>
                  <a:pt x="131" y="557"/>
                  <a:pt x="144" y="543"/>
                </a:cubicBezTo>
                <a:cubicBezTo>
                  <a:pt x="196" y="492"/>
                  <a:pt x="196" y="492"/>
                  <a:pt x="196" y="492"/>
                </a:cubicBezTo>
                <a:cubicBezTo>
                  <a:pt x="220" y="509"/>
                  <a:pt x="248" y="523"/>
                  <a:pt x="279" y="526"/>
                </a:cubicBezTo>
                <a:cubicBezTo>
                  <a:pt x="279" y="598"/>
                  <a:pt x="279" y="598"/>
                  <a:pt x="279" y="598"/>
                </a:cubicBezTo>
                <a:cubicBezTo>
                  <a:pt x="279" y="623"/>
                  <a:pt x="296" y="640"/>
                  <a:pt x="316" y="640"/>
                </a:cubicBezTo>
                <a:lnTo>
                  <a:pt x="316" y="640"/>
                </a:lnTo>
                <a:cubicBezTo>
                  <a:pt x="337" y="640"/>
                  <a:pt x="354" y="623"/>
                  <a:pt x="354" y="602"/>
                </a:cubicBezTo>
                <a:cubicBezTo>
                  <a:pt x="354" y="530"/>
                  <a:pt x="354" y="530"/>
                  <a:pt x="354" y="530"/>
                </a:cubicBezTo>
                <a:cubicBezTo>
                  <a:pt x="385" y="523"/>
                  <a:pt x="413" y="513"/>
                  <a:pt x="437" y="495"/>
                </a:cubicBezTo>
                <a:cubicBezTo>
                  <a:pt x="488" y="547"/>
                  <a:pt x="488" y="547"/>
                  <a:pt x="488" y="547"/>
                </a:cubicBezTo>
                <a:cubicBezTo>
                  <a:pt x="502" y="564"/>
                  <a:pt x="526" y="564"/>
                  <a:pt x="543" y="550"/>
                </a:cubicBezTo>
                <a:lnTo>
                  <a:pt x="543" y="547"/>
                </a:lnTo>
                <a:cubicBezTo>
                  <a:pt x="557" y="533"/>
                  <a:pt x="557" y="509"/>
                  <a:pt x="543" y="495"/>
                </a:cubicBezTo>
                <a:cubicBezTo>
                  <a:pt x="492" y="440"/>
                  <a:pt x="492" y="440"/>
                  <a:pt x="492" y="440"/>
                </a:cubicBezTo>
                <a:cubicBezTo>
                  <a:pt x="509" y="420"/>
                  <a:pt x="523" y="392"/>
                  <a:pt x="526" y="361"/>
                </a:cubicBezTo>
                <a:cubicBezTo>
                  <a:pt x="602" y="361"/>
                  <a:pt x="602" y="361"/>
                  <a:pt x="602" y="361"/>
                </a:cubicBezTo>
                <a:cubicBezTo>
                  <a:pt x="622" y="361"/>
                  <a:pt x="639" y="344"/>
                  <a:pt x="639" y="323"/>
                </a:cubicBezTo>
                <a:lnTo>
                  <a:pt x="639" y="323"/>
                </a:lnTo>
                <a:cubicBezTo>
                  <a:pt x="639" y="303"/>
                  <a:pt x="622" y="286"/>
                  <a:pt x="602" y="286"/>
                </a:cubicBezTo>
                <a:cubicBezTo>
                  <a:pt x="529" y="286"/>
                  <a:pt x="529" y="286"/>
                  <a:pt x="529" y="286"/>
                </a:cubicBezTo>
                <a:cubicBezTo>
                  <a:pt x="523" y="255"/>
                  <a:pt x="512" y="227"/>
                  <a:pt x="495" y="203"/>
                </a:cubicBezTo>
                <a:cubicBezTo>
                  <a:pt x="547" y="152"/>
                  <a:pt x="547" y="152"/>
                  <a:pt x="547" y="152"/>
                </a:cubicBezTo>
                <a:cubicBezTo>
                  <a:pt x="564" y="138"/>
                  <a:pt x="564" y="114"/>
                  <a:pt x="550" y="96"/>
                </a:cubicBezTo>
                <a:lnTo>
                  <a:pt x="550" y="96"/>
                </a:lnTo>
                <a:cubicBezTo>
                  <a:pt x="533" y="83"/>
                  <a:pt x="509" y="83"/>
                  <a:pt x="495" y="96"/>
                </a:cubicBezTo>
                <a:cubicBezTo>
                  <a:pt x="444" y="148"/>
                  <a:pt x="444" y="148"/>
                  <a:pt x="444" y="148"/>
                </a:cubicBezTo>
                <a:cubicBezTo>
                  <a:pt x="419" y="131"/>
                  <a:pt x="392" y="117"/>
                  <a:pt x="361" y="114"/>
                </a:cubicBezTo>
                <a:cubicBezTo>
                  <a:pt x="361" y="38"/>
                  <a:pt x="361" y="38"/>
                  <a:pt x="361" y="38"/>
                </a:cubicBezTo>
                <a:cubicBezTo>
                  <a:pt x="364" y="18"/>
                  <a:pt x="347" y="0"/>
                  <a:pt x="323" y="0"/>
                </a:cubicBezTo>
                <a:lnTo>
                  <a:pt x="323" y="0"/>
                </a:lnTo>
                <a:cubicBezTo>
                  <a:pt x="303" y="0"/>
                  <a:pt x="285" y="18"/>
                  <a:pt x="285" y="38"/>
                </a:cubicBezTo>
                <a:cubicBezTo>
                  <a:pt x="285" y="110"/>
                  <a:pt x="285" y="110"/>
                  <a:pt x="285" y="110"/>
                </a:cubicBezTo>
                <a:cubicBezTo>
                  <a:pt x="254" y="117"/>
                  <a:pt x="227" y="128"/>
                  <a:pt x="203" y="145"/>
                </a:cubicBezTo>
                <a:cubicBezTo>
                  <a:pt x="151" y="90"/>
                  <a:pt x="151" y="90"/>
                  <a:pt x="151" y="90"/>
                </a:cubicBezTo>
                <a:cubicBezTo>
                  <a:pt x="138" y="76"/>
                  <a:pt x="114" y="76"/>
                  <a:pt x="96" y="90"/>
                </a:cubicBezTo>
                <a:lnTo>
                  <a:pt x="96" y="90"/>
                </a:lnTo>
                <a:cubicBezTo>
                  <a:pt x="83" y="107"/>
                  <a:pt x="83" y="131"/>
                  <a:pt x="96" y="145"/>
                </a:cubicBezTo>
                <a:cubicBezTo>
                  <a:pt x="148" y="196"/>
                  <a:pt x="148" y="196"/>
                  <a:pt x="148" y="196"/>
                </a:cubicBezTo>
                <a:cubicBezTo>
                  <a:pt x="131" y="220"/>
                  <a:pt x="117" y="248"/>
                  <a:pt x="114" y="279"/>
                </a:cubicBezTo>
                <a:cubicBezTo>
                  <a:pt x="41" y="279"/>
                  <a:pt x="41" y="279"/>
                  <a:pt x="41" y="279"/>
                </a:cubicBezTo>
                <a:cubicBezTo>
                  <a:pt x="17" y="275"/>
                  <a:pt x="0" y="293"/>
                  <a:pt x="0" y="317"/>
                </a:cubicBezTo>
                <a:lnTo>
                  <a:pt x="0" y="317"/>
                </a:lnTo>
                <a:cubicBezTo>
                  <a:pt x="0" y="337"/>
                  <a:pt x="17" y="354"/>
                  <a:pt x="38" y="3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D922776F-D63D-A944-8CA7-CC4E88A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3690" y="6295693"/>
            <a:ext cx="609524" cy="609528"/>
          </a:xfrm>
          <a:custGeom>
            <a:avLst/>
            <a:gdLst>
              <a:gd name="T0" fmla="*/ 31 w 517"/>
              <a:gd name="T1" fmla="*/ 286 h 517"/>
              <a:gd name="T2" fmla="*/ 31 w 517"/>
              <a:gd name="T3" fmla="*/ 286 h 517"/>
              <a:gd name="T4" fmla="*/ 90 w 517"/>
              <a:gd name="T5" fmla="*/ 289 h 517"/>
              <a:gd name="T6" fmla="*/ 117 w 517"/>
              <a:gd name="T7" fmla="*/ 355 h 517"/>
              <a:gd name="T8" fmla="*/ 72 w 517"/>
              <a:gd name="T9" fmla="*/ 396 h 517"/>
              <a:gd name="T10" fmla="*/ 72 w 517"/>
              <a:gd name="T11" fmla="*/ 437 h 517"/>
              <a:gd name="T12" fmla="*/ 72 w 517"/>
              <a:gd name="T13" fmla="*/ 441 h 517"/>
              <a:gd name="T14" fmla="*/ 117 w 517"/>
              <a:gd name="T15" fmla="*/ 441 h 517"/>
              <a:gd name="T16" fmla="*/ 158 w 517"/>
              <a:gd name="T17" fmla="*/ 399 h 517"/>
              <a:gd name="T18" fmla="*/ 224 w 517"/>
              <a:gd name="T19" fmla="*/ 427 h 517"/>
              <a:gd name="T20" fmla="*/ 224 w 517"/>
              <a:gd name="T21" fmla="*/ 485 h 517"/>
              <a:gd name="T22" fmla="*/ 255 w 517"/>
              <a:gd name="T23" fmla="*/ 516 h 517"/>
              <a:gd name="T24" fmla="*/ 255 w 517"/>
              <a:gd name="T25" fmla="*/ 516 h 517"/>
              <a:gd name="T26" fmla="*/ 286 w 517"/>
              <a:gd name="T27" fmla="*/ 485 h 517"/>
              <a:gd name="T28" fmla="*/ 286 w 517"/>
              <a:gd name="T29" fmla="*/ 427 h 517"/>
              <a:gd name="T30" fmla="*/ 351 w 517"/>
              <a:gd name="T31" fmla="*/ 403 h 517"/>
              <a:gd name="T32" fmla="*/ 392 w 517"/>
              <a:gd name="T33" fmla="*/ 444 h 517"/>
              <a:gd name="T34" fmla="*/ 437 w 517"/>
              <a:gd name="T35" fmla="*/ 444 h 517"/>
              <a:gd name="T36" fmla="*/ 437 w 517"/>
              <a:gd name="T37" fmla="*/ 444 h 517"/>
              <a:gd name="T38" fmla="*/ 437 w 517"/>
              <a:gd name="T39" fmla="*/ 399 h 517"/>
              <a:gd name="T40" fmla="*/ 396 w 517"/>
              <a:gd name="T41" fmla="*/ 358 h 517"/>
              <a:gd name="T42" fmla="*/ 423 w 517"/>
              <a:gd name="T43" fmla="*/ 293 h 517"/>
              <a:gd name="T44" fmla="*/ 482 w 517"/>
              <a:gd name="T45" fmla="*/ 293 h 517"/>
              <a:gd name="T46" fmla="*/ 516 w 517"/>
              <a:gd name="T47" fmla="*/ 262 h 517"/>
              <a:gd name="T48" fmla="*/ 516 w 517"/>
              <a:gd name="T49" fmla="*/ 262 h 517"/>
              <a:gd name="T50" fmla="*/ 485 w 517"/>
              <a:gd name="T51" fmla="*/ 231 h 517"/>
              <a:gd name="T52" fmla="*/ 427 w 517"/>
              <a:gd name="T53" fmla="*/ 231 h 517"/>
              <a:gd name="T54" fmla="*/ 399 w 517"/>
              <a:gd name="T55" fmla="*/ 165 h 517"/>
              <a:gd name="T56" fmla="*/ 440 w 517"/>
              <a:gd name="T57" fmla="*/ 124 h 517"/>
              <a:gd name="T58" fmla="*/ 440 w 517"/>
              <a:gd name="T59" fmla="*/ 80 h 517"/>
              <a:gd name="T60" fmla="*/ 440 w 517"/>
              <a:gd name="T61" fmla="*/ 80 h 517"/>
              <a:gd name="T62" fmla="*/ 399 w 517"/>
              <a:gd name="T63" fmla="*/ 80 h 517"/>
              <a:gd name="T64" fmla="*/ 354 w 517"/>
              <a:gd name="T65" fmla="*/ 121 h 517"/>
              <a:gd name="T66" fmla="*/ 292 w 517"/>
              <a:gd name="T67" fmla="*/ 93 h 517"/>
              <a:gd name="T68" fmla="*/ 292 w 517"/>
              <a:gd name="T69" fmla="*/ 35 h 517"/>
              <a:gd name="T70" fmla="*/ 262 w 517"/>
              <a:gd name="T71" fmla="*/ 0 h 517"/>
              <a:gd name="T72" fmla="*/ 262 w 517"/>
              <a:gd name="T73" fmla="*/ 0 h 517"/>
              <a:gd name="T74" fmla="*/ 231 w 517"/>
              <a:gd name="T75" fmla="*/ 31 h 517"/>
              <a:gd name="T76" fmla="*/ 227 w 517"/>
              <a:gd name="T77" fmla="*/ 90 h 517"/>
              <a:gd name="T78" fmla="*/ 162 w 517"/>
              <a:gd name="T79" fmla="*/ 117 h 517"/>
              <a:gd name="T80" fmla="*/ 121 w 517"/>
              <a:gd name="T81" fmla="*/ 76 h 517"/>
              <a:gd name="T82" fmla="*/ 79 w 517"/>
              <a:gd name="T83" fmla="*/ 76 h 517"/>
              <a:gd name="T84" fmla="*/ 79 w 517"/>
              <a:gd name="T85" fmla="*/ 76 h 517"/>
              <a:gd name="T86" fmla="*/ 76 w 517"/>
              <a:gd name="T87" fmla="*/ 117 h 517"/>
              <a:gd name="T88" fmla="*/ 117 w 517"/>
              <a:gd name="T89" fmla="*/ 162 h 517"/>
              <a:gd name="T90" fmla="*/ 90 w 517"/>
              <a:gd name="T91" fmla="*/ 227 h 517"/>
              <a:gd name="T92" fmla="*/ 31 w 517"/>
              <a:gd name="T93" fmla="*/ 224 h 517"/>
              <a:gd name="T94" fmla="*/ 0 w 517"/>
              <a:gd name="T95" fmla="*/ 255 h 517"/>
              <a:gd name="T96" fmla="*/ 0 w 517"/>
              <a:gd name="T97" fmla="*/ 255 h 517"/>
              <a:gd name="T98" fmla="*/ 31 w 517"/>
              <a:gd name="T99" fmla="*/ 28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7" h="517">
                <a:moveTo>
                  <a:pt x="31" y="286"/>
                </a:moveTo>
                <a:lnTo>
                  <a:pt x="31" y="286"/>
                </a:lnTo>
                <a:cubicBezTo>
                  <a:pt x="90" y="289"/>
                  <a:pt x="90" y="289"/>
                  <a:pt x="90" y="289"/>
                </a:cubicBezTo>
                <a:cubicBezTo>
                  <a:pt x="93" y="313"/>
                  <a:pt x="103" y="334"/>
                  <a:pt x="117" y="355"/>
                </a:cubicBezTo>
                <a:cubicBezTo>
                  <a:pt x="72" y="396"/>
                  <a:pt x="72" y="396"/>
                  <a:pt x="72" y="396"/>
                </a:cubicBezTo>
                <a:cubicBezTo>
                  <a:pt x="62" y="406"/>
                  <a:pt x="62" y="427"/>
                  <a:pt x="72" y="437"/>
                </a:cubicBezTo>
                <a:cubicBezTo>
                  <a:pt x="72" y="437"/>
                  <a:pt x="72" y="437"/>
                  <a:pt x="72" y="441"/>
                </a:cubicBezTo>
                <a:cubicBezTo>
                  <a:pt x="86" y="451"/>
                  <a:pt x="103" y="451"/>
                  <a:pt x="117" y="441"/>
                </a:cubicBezTo>
                <a:cubicBezTo>
                  <a:pt x="158" y="399"/>
                  <a:pt x="158" y="399"/>
                  <a:pt x="158" y="399"/>
                </a:cubicBezTo>
                <a:cubicBezTo>
                  <a:pt x="179" y="413"/>
                  <a:pt x="200" y="423"/>
                  <a:pt x="224" y="427"/>
                </a:cubicBezTo>
                <a:cubicBezTo>
                  <a:pt x="224" y="485"/>
                  <a:pt x="224" y="485"/>
                  <a:pt x="224" y="485"/>
                </a:cubicBezTo>
                <a:cubicBezTo>
                  <a:pt x="224" y="502"/>
                  <a:pt x="237" y="516"/>
                  <a:pt x="255" y="516"/>
                </a:cubicBezTo>
                <a:lnTo>
                  <a:pt x="255" y="516"/>
                </a:lnTo>
                <a:cubicBezTo>
                  <a:pt x="272" y="516"/>
                  <a:pt x="286" y="502"/>
                  <a:pt x="286" y="485"/>
                </a:cubicBezTo>
                <a:cubicBezTo>
                  <a:pt x="286" y="427"/>
                  <a:pt x="286" y="427"/>
                  <a:pt x="286" y="427"/>
                </a:cubicBezTo>
                <a:cubicBezTo>
                  <a:pt x="310" y="423"/>
                  <a:pt x="334" y="413"/>
                  <a:pt x="351" y="403"/>
                </a:cubicBezTo>
                <a:cubicBezTo>
                  <a:pt x="392" y="444"/>
                  <a:pt x="392" y="444"/>
                  <a:pt x="392" y="444"/>
                </a:cubicBezTo>
                <a:cubicBezTo>
                  <a:pt x="406" y="454"/>
                  <a:pt x="423" y="454"/>
                  <a:pt x="437" y="444"/>
                </a:cubicBezTo>
                <a:lnTo>
                  <a:pt x="437" y="444"/>
                </a:lnTo>
                <a:cubicBezTo>
                  <a:pt x="451" y="430"/>
                  <a:pt x="451" y="413"/>
                  <a:pt x="437" y="399"/>
                </a:cubicBezTo>
                <a:cubicBezTo>
                  <a:pt x="396" y="358"/>
                  <a:pt x="396" y="358"/>
                  <a:pt x="396" y="358"/>
                </a:cubicBezTo>
                <a:cubicBezTo>
                  <a:pt x="409" y="337"/>
                  <a:pt x="420" y="317"/>
                  <a:pt x="423" y="293"/>
                </a:cubicBezTo>
                <a:cubicBezTo>
                  <a:pt x="482" y="293"/>
                  <a:pt x="482" y="293"/>
                  <a:pt x="482" y="293"/>
                </a:cubicBezTo>
                <a:cubicBezTo>
                  <a:pt x="499" y="293"/>
                  <a:pt x="513" y="279"/>
                  <a:pt x="516" y="262"/>
                </a:cubicBezTo>
                <a:lnTo>
                  <a:pt x="516" y="262"/>
                </a:lnTo>
                <a:cubicBezTo>
                  <a:pt x="516" y="245"/>
                  <a:pt x="502" y="231"/>
                  <a:pt x="485" y="231"/>
                </a:cubicBezTo>
                <a:cubicBezTo>
                  <a:pt x="427" y="231"/>
                  <a:pt x="427" y="231"/>
                  <a:pt x="427" y="231"/>
                </a:cubicBezTo>
                <a:cubicBezTo>
                  <a:pt x="420" y="207"/>
                  <a:pt x="413" y="183"/>
                  <a:pt x="399" y="165"/>
                </a:cubicBezTo>
                <a:cubicBezTo>
                  <a:pt x="440" y="124"/>
                  <a:pt x="440" y="124"/>
                  <a:pt x="440" y="124"/>
                </a:cubicBezTo>
                <a:cubicBezTo>
                  <a:pt x="454" y="110"/>
                  <a:pt x="454" y="93"/>
                  <a:pt x="440" y="80"/>
                </a:cubicBezTo>
                <a:lnTo>
                  <a:pt x="440" y="80"/>
                </a:lnTo>
                <a:cubicBezTo>
                  <a:pt x="430" y="69"/>
                  <a:pt x="409" y="66"/>
                  <a:pt x="399" y="80"/>
                </a:cubicBezTo>
                <a:cubicBezTo>
                  <a:pt x="354" y="121"/>
                  <a:pt x="354" y="121"/>
                  <a:pt x="354" y="121"/>
                </a:cubicBezTo>
                <a:cubicBezTo>
                  <a:pt x="337" y="107"/>
                  <a:pt x="313" y="97"/>
                  <a:pt x="292" y="93"/>
                </a:cubicBezTo>
                <a:cubicBezTo>
                  <a:pt x="292" y="35"/>
                  <a:pt x="292" y="35"/>
                  <a:pt x="292" y="35"/>
                </a:cubicBezTo>
                <a:cubicBezTo>
                  <a:pt x="292" y="18"/>
                  <a:pt x="279" y="4"/>
                  <a:pt x="262" y="0"/>
                </a:cubicBezTo>
                <a:lnTo>
                  <a:pt x="262" y="0"/>
                </a:lnTo>
                <a:cubicBezTo>
                  <a:pt x="244" y="0"/>
                  <a:pt x="231" y="14"/>
                  <a:pt x="231" y="31"/>
                </a:cubicBezTo>
                <a:cubicBezTo>
                  <a:pt x="227" y="90"/>
                  <a:pt x="227" y="90"/>
                  <a:pt x="227" y="90"/>
                </a:cubicBezTo>
                <a:cubicBezTo>
                  <a:pt x="203" y="97"/>
                  <a:pt x="182" y="104"/>
                  <a:pt x="162" y="117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10" y="62"/>
                  <a:pt x="90" y="62"/>
                  <a:pt x="79" y="76"/>
                </a:cubicBezTo>
                <a:lnTo>
                  <a:pt x="79" y="76"/>
                </a:lnTo>
                <a:cubicBezTo>
                  <a:pt x="66" y="86"/>
                  <a:pt x="66" y="107"/>
                  <a:pt x="76" y="117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79"/>
                  <a:pt x="97" y="203"/>
                  <a:pt x="90" y="227"/>
                </a:cubicBezTo>
                <a:cubicBezTo>
                  <a:pt x="31" y="224"/>
                  <a:pt x="31" y="224"/>
                  <a:pt x="31" y="224"/>
                </a:cubicBezTo>
                <a:cubicBezTo>
                  <a:pt x="14" y="224"/>
                  <a:pt x="0" y="238"/>
                  <a:pt x="0" y="255"/>
                </a:cubicBezTo>
                <a:lnTo>
                  <a:pt x="0" y="255"/>
                </a:lnTo>
                <a:cubicBezTo>
                  <a:pt x="0" y="272"/>
                  <a:pt x="14" y="286"/>
                  <a:pt x="31" y="2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71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oronavirus 02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ECFBFB"/>
      </a:accent1>
      <a:accent2>
        <a:srgbClr val="D2EEFC"/>
      </a:accent2>
      <a:accent3>
        <a:srgbClr val="FE810D"/>
      </a:accent3>
      <a:accent4>
        <a:srgbClr val="FDAA29"/>
      </a:accent4>
      <a:accent5>
        <a:srgbClr val="05435B"/>
      </a:accent5>
      <a:accent6>
        <a:srgbClr val="DBDF1B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92101</TotalTime>
  <Words>1710</Words>
  <Application>Microsoft Macintosh PowerPoint</Application>
  <PresentationFormat>Personalizado</PresentationFormat>
  <Paragraphs>262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0" baseType="lpstr">
      <vt:lpstr>맑은 고딕</vt:lpstr>
      <vt:lpstr>Arial</vt:lpstr>
      <vt:lpstr>Calibri</vt:lpstr>
      <vt:lpstr>Calibri Light</vt:lpstr>
      <vt:lpstr>Helvetica Neue</vt:lpstr>
      <vt:lpstr>Lato</vt:lpstr>
      <vt:lpstr>Lato Heavy</vt:lpstr>
      <vt:lpstr>Lato Light</vt:lpstr>
      <vt:lpstr>Lato Medium</vt:lpstr>
      <vt:lpstr>Lato Regular</vt:lpstr>
      <vt:lpstr>Montserrat</vt:lpstr>
      <vt:lpstr>Montserrat Light</vt:lpstr>
      <vt:lpstr>Raleway</vt:lpstr>
      <vt:lpstr>Raleway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15908</cp:revision>
  <dcterms:created xsi:type="dcterms:W3CDTF">2014-11-12T21:47:38Z</dcterms:created>
  <dcterms:modified xsi:type="dcterms:W3CDTF">2020-04-24T15:56:55Z</dcterms:modified>
  <cp:category/>
</cp:coreProperties>
</file>