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6"/>
  </p:notesMasterIdLst>
  <p:sldIdLst>
    <p:sldId id="4465" r:id="rId2"/>
    <p:sldId id="4427" r:id="rId3"/>
    <p:sldId id="4466" r:id="rId4"/>
    <p:sldId id="4467" r:id="rId5"/>
    <p:sldId id="4468" r:id="rId6"/>
    <p:sldId id="4488" r:id="rId7"/>
    <p:sldId id="4471" r:id="rId8"/>
    <p:sldId id="4472" r:id="rId9"/>
    <p:sldId id="4473" r:id="rId10"/>
    <p:sldId id="4474" r:id="rId11"/>
    <p:sldId id="4475" r:id="rId12"/>
    <p:sldId id="4477" r:id="rId13"/>
    <p:sldId id="4476" r:id="rId14"/>
    <p:sldId id="4487" r:id="rId15"/>
    <p:sldId id="4479" r:id="rId16"/>
    <p:sldId id="4480" r:id="rId17"/>
    <p:sldId id="4478" r:id="rId18"/>
    <p:sldId id="4481" r:id="rId19"/>
    <p:sldId id="4482" r:id="rId20"/>
    <p:sldId id="4483" r:id="rId21"/>
    <p:sldId id="4484" r:id="rId22"/>
    <p:sldId id="4485" r:id="rId23"/>
    <p:sldId id="4486" r:id="rId24"/>
    <p:sldId id="4489" r:id="rId2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373737"/>
    <a:srgbClr val="445469"/>
    <a:srgbClr val="000000"/>
    <a:srgbClr val="5A5A66"/>
    <a:srgbClr val="626162"/>
    <a:srgbClr val="C4D4E2"/>
    <a:srgbClr val="CFCFCF"/>
    <a:srgbClr val="625556"/>
    <a:srgbClr val="E56F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92" autoAdjust="0"/>
    <p:restoredTop sz="95179" autoAdjust="0"/>
  </p:normalViewPr>
  <p:slideViewPr>
    <p:cSldViewPr snapToGrid="0" snapToObjects="1">
      <p:cViewPr varScale="1">
        <p:scale>
          <a:sx n="48" d="100"/>
          <a:sy n="48" d="100"/>
        </p:scale>
        <p:origin x="944" y="20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2097501265265E-2"/>
          <c:y val="8.5251887716540076E-2"/>
          <c:w val="0.94726116074055766"/>
          <c:h val="0.806514167746406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Top Countries</c:v>
                </c:pt>
              </c:strCache>
            </c:strRef>
          </c:tx>
          <c:spPr>
            <a:gradFill>
              <a:gsLst>
                <a:gs pos="100000">
                  <a:schemeClr val="accent1">
                    <a:lumMod val="20000"/>
                    <a:lumOff val="80000"/>
                  </a:schemeClr>
                </a:gs>
                <a:gs pos="30000">
                  <a:schemeClr val="accent1"/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568-6448-BD23-2C38510A68B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568-6448-BD23-2C38510A68B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568-6448-BD23-2C38510A68B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568-6448-BD23-2C38510A68B6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568-6448-BD23-2C38510A68B6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7568-6448-BD23-2C38510A68B6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7568-6448-BD23-2C38510A68B6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7568-6448-BD23-2C38510A68B6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7568-6448-BD23-2C38510A68B6}"/>
              </c:ext>
            </c:extLst>
          </c:dPt>
          <c:cat>
            <c:strRef>
              <c:f>Sheet1!$A$2:$A$9</c:f>
              <c:strCache>
                <c:ptCount val="8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Ago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20</c:v>
                </c:pt>
                <c:pt idx="1">
                  <c:v>25</c:v>
                </c:pt>
                <c:pt idx="2">
                  <c:v>15</c:v>
                </c:pt>
                <c:pt idx="3">
                  <c:v>22</c:v>
                </c:pt>
                <c:pt idx="4">
                  <c:v>30</c:v>
                </c:pt>
                <c:pt idx="5">
                  <c:v>10</c:v>
                </c:pt>
                <c:pt idx="6">
                  <c:v>15</c:v>
                </c:pt>
                <c:pt idx="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7568-6448-BD23-2C38510A68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5"/>
        <c:overlap val="-3"/>
        <c:axId val="1531171824"/>
        <c:axId val="1531174576"/>
      </c:barChart>
      <c:catAx>
        <c:axId val="1531171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ira Sans Light" panose="020B04030500000200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1531174576"/>
        <c:crosses val="autoZero"/>
        <c:auto val="1"/>
        <c:lblAlgn val="ctr"/>
        <c:lblOffset val="100"/>
        <c:noMultiLvlLbl val="0"/>
      </c:catAx>
      <c:valAx>
        <c:axId val="153117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1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ira Sans Light" panose="020B04030500000200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1531171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latin typeface="Fira Sans Light" panose="020B04030500000200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183-DB44-AA95-BE22FA261B9B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183-DB44-AA95-BE22FA261B9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183-DB44-AA95-BE22FA261B9B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183-DB44-AA95-BE22FA261B9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8F4-874F-8A01-4543E8753466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8F4-874F-8A01-4543E875346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8F4-874F-8A01-4543E8753466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8F4-874F-8A01-4543E875346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183-DB44-AA95-BE22FA261B9B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183-DB44-AA95-BE22FA261B9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183-DB44-AA95-BE22FA261B9B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183-DB44-AA95-BE22FA261B9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4/24/20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747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384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93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41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33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67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51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818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45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16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62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244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131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3020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72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84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78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409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66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54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40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35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11148" y="-304800"/>
            <a:ext cx="24999948" cy="14325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920992" y="4466364"/>
            <a:ext cx="12666137" cy="78433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3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BFE4378E-B192-DA4D-B0F1-05176EE521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86407" y="4466365"/>
            <a:ext cx="6804836" cy="78433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E85F8F2-D2A3-AA46-BB11-1A4E4B8BC9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782293" y="4466365"/>
            <a:ext cx="6804836" cy="78433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90522" y="4466365"/>
            <a:ext cx="6804836" cy="78433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7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F0464067-70D5-6345-9AC6-23A1EFBDF3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55283" y="4600873"/>
            <a:ext cx="4073831" cy="4073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5689D33-9DF7-AC40-8B50-A564AB4D868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2948529" y="4600873"/>
            <a:ext cx="4073831" cy="4073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BE42BFA5-E21A-4B49-9FEF-19F6FC79E76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8541773" y="4600873"/>
            <a:ext cx="4073831" cy="4073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BFE4378E-B192-DA4D-B0F1-05176EE521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62028" y="4600874"/>
            <a:ext cx="4073831" cy="4073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8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57F670-D61B-5B4D-AA48-FB13ECBD6B89}"/>
              </a:ext>
            </a:extLst>
          </p:cNvPr>
          <p:cNvSpPr txBox="1"/>
          <p:nvPr userDrawn="1"/>
        </p:nvSpPr>
        <p:spPr>
          <a:xfrm>
            <a:off x="23437000" y="225337"/>
            <a:ext cx="877410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0" i="0" smtClean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ctr"/>
              <a:t>‹Nº›</a:t>
            </a:fld>
            <a:r>
              <a:rPr lang="id-ID" sz="2400" b="0" i="0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3" r:id="rId2"/>
    <p:sldLayoutId id="2147483984" r:id="rId3"/>
    <p:sldLayoutId id="2147483985" r:id="rId4"/>
    <p:sldLayoutId id="2147483986" r:id="rId5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FontTx/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Tx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D5417B-5649-AA4B-BF84-3BD3067849C2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46">
            <a:extLst>
              <a:ext uri="{FF2B5EF4-FFF2-40B4-BE49-F238E27FC236}">
                <a16:creationId xmlns:a16="http://schemas.microsoft.com/office/drawing/2014/main" id="{4A2A7152-6197-4944-88F6-9962C985A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3180" y="-5616"/>
            <a:ext cx="15343886" cy="3105954"/>
          </a:xfrm>
          <a:custGeom>
            <a:avLst/>
            <a:gdLst>
              <a:gd name="T0" fmla="*/ 0 w 9378"/>
              <a:gd name="T1" fmla="*/ 0 h 2305"/>
              <a:gd name="T2" fmla="*/ 4691 w 9378"/>
              <a:gd name="T3" fmla="*/ 2304 h 2305"/>
              <a:gd name="T4" fmla="*/ 9377 w 9378"/>
              <a:gd name="T5" fmla="*/ 0 h 2305"/>
              <a:gd name="T6" fmla="*/ 0 w 9378"/>
              <a:gd name="T7" fmla="*/ 0 h 2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78" h="2305">
                <a:moveTo>
                  <a:pt x="0" y="0"/>
                </a:moveTo>
                <a:lnTo>
                  <a:pt x="4691" y="2304"/>
                </a:lnTo>
                <a:lnTo>
                  <a:pt x="9377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DE82FB-F1F0-FF42-986A-C9FEA3011C34}"/>
              </a:ext>
            </a:extLst>
          </p:cNvPr>
          <p:cNvGrpSpPr/>
          <p:nvPr/>
        </p:nvGrpSpPr>
        <p:grpSpPr>
          <a:xfrm>
            <a:off x="10426883" y="1108899"/>
            <a:ext cx="3516479" cy="3449848"/>
            <a:chOff x="4114800" y="127000"/>
            <a:chExt cx="754063" cy="739775"/>
          </a:xfrm>
        </p:grpSpPr>
        <p:sp>
          <p:nvSpPr>
            <p:cNvPr id="23" name="Freeform 147">
              <a:extLst>
                <a:ext uri="{FF2B5EF4-FFF2-40B4-BE49-F238E27FC236}">
                  <a16:creationId xmlns:a16="http://schemas.microsoft.com/office/drawing/2014/main" id="{C31A5F6C-8691-6F4D-BB8F-8B07A861B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688" y="260350"/>
              <a:ext cx="522287" cy="519113"/>
            </a:xfrm>
            <a:custGeom>
              <a:avLst/>
              <a:gdLst>
                <a:gd name="T0" fmla="*/ 1088 w 1452"/>
                <a:gd name="T1" fmla="*/ 1396 h 1442"/>
                <a:gd name="T2" fmla="*/ 442 w 1452"/>
                <a:gd name="T3" fmla="*/ 1441 h 1442"/>
                <a:gd name="T4" fmla="*/ 0 w 1452"/>
                <a:gd name="T5" fmla="*/ 965 h 1442"/>
                <a:gd name="T6" fmla="*/ 96 w 1452"/>
                <a:gd name="T7" fmla="*/ 324 h 1442"/>
                <a:gd name="T8" fmla="*/ 663 w 1452"/>
                <a:gd name="T9" fmla="*/ 0 h 1442"/>
                <a:gd name="T10" fmla="*/ 1264 w 1452"/>
                <a:gd name="T11" fmla="*/ 244 h 1442"/>
                <a:gd name="T12" fmla="*/ 1451 w 1452"/>
                <a:gd name="T13" fmla="*/ 863 h 1442"/>
                <a:gd name="T14" fmla="*/ 1088 w 1452"/>
                <a:gd name="T15" fmla="*/ 1396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2" h="1442">
                  <a:moveTo>
                    <a:pt x="1088" y="1396"/>
                  </a:moveTo>
                  <a:lnTo>
                    <a:pt x="442" y="1441"/>
                  </a:lnTo>
                  <a:lnTo>
                    <a:pt x="0" y="965"/>
                  </a:lnTo>
                  <a:lnTo>
                    <a:pt x="96" y="324"/>
                  </a:lnTo>
                  <a:lnTo>
                    <a:pt x="663" y="0"/>
                  </a:lnTo>
                  <a:lnTo>
                    <a:pt x="1264" y="244"/>
                  </a:lnTo>
                  <a:lnTo>
                    <a:pt x="1451" y="863"/>
                  </a:lnTo>
                  <a:lnTo>
                    <a:pt x="1088" y="1396"/>
                  </a:lnTo>
                </a:path>
              </a:pathLst>
            </a:custGeom>
            <a:solidFill>
              <a:srgbClr val="7BBA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48">
              <a:extLst>
                <a:ext uri="{FF2B5EF4-FFF2-40B4-BE49-F238E27FC236}">
                  <a16:creationId xmlns:a16="http://schemas.microsoft.com/office/drawing/2014/main" id="{DA51F964-A8D1-EE46-A312-62A3123C2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1675" y="260350"/>
              <a:ext cx="84138" cy="193675"/>
            </a:xfrm>
            <a:custGeom>
              <a:avLst/>
              <a:gdLst>
                <a:gd name="T0" fmla="*/ 91 w 234"/>
                <a:gd name="T1" fmla="*/ 534 h 540"/>
                <a:gd name="T2" fmla="*/ 91 w 234"/>
                <a:gd name="T3" fmla="*/ 534 h 540"/>
                <a:gd name="T4" fmla="*/ 12 w 234"/>
                <a:gd name="T5" fmla="*/ 517 h 540"/>
                <a:gd name="T6" fmla="*/ 0 w 234"/>
                <a:gd name="T7" fmla="*/ 505 h 540"/>
                <a:gd name="T8" fmla="*/ 131 w 234"/>
                <a:gd name="T9" fmla="*/ 12 h 540"/>
                <a:gd name="T10" fmla="*/ 142 w 234"/>
                <a:gd name="T11" fmla="*/ 0 h 540"/>
                <a:gd name="T12" fmla="*/ 227 w 234"/>
                <a:gd name="T13" fmla="*/ 23 h 540"/>
                <a:gd name="T14" fmla="*/ 233 w 234"/>
                <a:gd name="T15" fmla="*/ 34 h 540"/>
                <a:gd name="T16" fmla="*/ 103 w 234"/>
                <a:gd name="T17" fmla="*/ 528 h 540"/>
                <a:gd name="T18" fmla="*/ 91 w 234"/>
                <a:gd name="T19" fmla="*/ 534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540">
                  <a:moveTo>
                    <a:pt x="91" y="534"/>
                  </a:moveTo>
                  <a:lnTo>
                    <a:pt x="91" y="534"/>
                  </a:lnTo>
                  <a:cubicBezTo>
                    <a:pt x="12" y="517"/>
                    <a:pt x="12" y="517"/>
                    <a:pt x="12" y="517"/>
                  </a:cubicBezTo>
                  <a:cubicBezTo>
                    <a:pt x="6" y="511"/>
                    <a:pt x="0" y="505"/>
                    <a:pt x="0" y="505"/>
                  </a:cubicBezTo>
                  <a:cubicBezTo>
                    <a:pt x="131" y="12"/>
                    <a:pt x="131" y="12"/>
                    <a:pt x="131" y="12"/>
                  </a:cubicBezTo>
                  <a:cubicBezTo>
                    <a:pt x="131" y="6"/>
                    <a:pt x="137" y="0"/>
                    <a:pt x="142" y="0"/>
                  </a:cubicBezTo>
                  <a:cubicBezTo>
                    <a:pt x="227" y="23"/>
                    <a:pt x="227" y="23"/>
                    <a:pt x="227" y="23"/>
                  </a:cubicBezTo>
                  <a:cubicBezTo>
                    <a:pt x="227" y="23"/>
                    <a:pt x="233" y="29"/>
                    <a:pt x="233" y="34"/>
                  </a:cubicBezTo>
                  <a:cubicBezTo>
                    <a:pt x="103" y="528"/>
                    <a:pt x="103" y="528"/>
                    <a:pt x="103" y="528"/>
                  </a:cubicBezTo>
                  <a:cubicBezTo>
                    <a:pt x="103" y="534"/>
                    <a:pt x="97" y="539"/>
                    <a:pt x="91" y="534"/>
                  </a:cubicBezTo>
                </a:path>
              </a:pathLst>
            </a:custGeom>
            <a:solidFill>
              <a:srgbClr val="657C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149">
              <a:extLst>
                <a:ext uri="{FF2B5EF4-FFF2-40B4-BE49-F238E27FC236}">
                  <a16:creationId xmlns:a16="http://schemas.microsoft.com/office/drawing/2014/main" id="{A8D2F265-F467-E64D-B700-119050651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9588" y="250825"/>
              <a:ext cx="125412" cy="182563"/>
            </a:xfrm>
            <a:custGeom>
              <a:avLst/>
              <a:gdLst>
                <a:gd name="T0" fmla="*/ 340 w 347"/>
                <a:gd name="T1" fmla="*/ 459 h 506"/>
                <a:gd name="T2" fmla="*/ 340 w 347"/>
                <a:gd name="T3" fmla="*/ 459 h 506"/>
                <a:gd name="T4" fmla="*/ 266 w 347"/>
                <a:gd name="T5" fmla="*/ 505 h 506"/>
                <a:gd name="T6" fmla="*/ 255 w 347"/>
                <a:gd name="T7" fmla="*/ 499 h 506"/>
                <a:gd name="T8" fmla="*/ 0 w 347"/>
                <a:gd name="T9" fmla="*/ 57 h 506"/>
                <a:gd name="T10" fmla="*/ 5 w 347"/>
                <a:gd name="T11" fmla="*/ 45 h 506"/>
                <a:gd name="T12" fmla="*/ 79 w 347"/>
                <a:gd name="T13" fmla="*/ 0 h 506"/>
                <a:gd name="T14" fmla="*/ 90 w 347"/>
                <a:gd name="T15" fmla="*/ 6 h 506"/>
                <a:gd name="T16" fmla="*/ 346 w 347"/>
                <a:gd name="T17" fmla="*/ 448 h 506"/>
                <a:gd name="T18" fmla="*/ 340 w 347"/>
                <a:gd name="T19" fmla="*/ 459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506">
                  <a:moveTo>
                    <a:pt x="340" y="459"/>
                  </a:moveTo>
                  <a:lnTo>
                    <a:pt x="340" y="459"/>
                  </a:lnTo>
                  <a:cubicBezTo>
                    <a:pt x="266" y="505"/>
                    <a:pt x="266" y="505"/>
                    <a:pt x="266" y="505"/>
                  </a:cubicBezTo>
                  <a:cubicBezTo>
                    <a:pt x="261" y="505"/>
                    <a:pt x="255" y="505"/>
                    <a:pt x="255" y="49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1"/>
                    <a:pt x="0" y="45"/>
                    <a:pt x="5" y="45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85" y="0"/>
                    <a:pt x="90" y="6"/>
                  </a:cubicBezTo>
                  <a:cubicBezTo>
                    <a:pt x="346" y="448"/>
                    <a:pt x="346" y="448"/>
                    <a:pt x="346" y="448"/>
                  </a:cubicBezTo>
                  <a:cubicBezTo>
                    <a:pt x="346" y="454"/>
                    <a:pt x="346" y="459"/>
                    <a:pt x="340" y="459"/>
                  </a:cubicBezTo>
                </a:path>
              </a:pathLst>
            </a:custGeom>
            <a:solidFill>
              <a:srgbClr val="657C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50">
              <a:extLst>
                <a:ext uri="{FF2B5EF4-FFF2-40B4-BE49-F238E27FC236}">
                  <a16:creationId xmlns:a16="http://schemas.microsoft.com/office/drawing/2014/main" id="{95A44A26-867C-9649-BF10-6C7412F95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738" y="596900"/>
              <a:ext cx="77787" cy="192088"/>
            </a:xfrm>
            <a:custGeom>
              <a:avLst/>
              <a:gdLst>
                <a:gd name="T0" fmla="*/ 204 w 216"/>
                <a:gd name="T1" fmla="*/ 516 h 534"/>
                <a:gd name="T2" fmla="*/ 204 w 216"/>
                <a:gd name="T3" fmla="*/ 516 h 534"/>
                <a:gd name="T4" fmla="*/ 119 w 216"/>
                <a:gd name="T5" fmla="*/ 533 h 534"/>
                <a:gd name="T6" fmla="*/ 108 w 216"/>
                <a:gd name="T7" fmla="*/ 527 h 534"/>
                <a:gd name="T8" fmla="*/ 0 w 216"/>
                <a:gd name="T9" fmla="*/ 28 h 534"/>
                <a:gd name="T10" fmla="*/ 11 w 216"/>
                <a:gd name="T11" fmla="*/ 17 h 534"/>
                <a:gd name="T12" fmla="*/ 91 w 216"/>
                <a:gd name="T13" fmla="*/ 0 h 534"/>
                <a:gd name="T14" fmla="*/ 102 w 216"/>
                <a:gd name="T15" fmla="*/ 5 h 534"/>
                <a:gd name="T16" fmla="*/ 210 w 216"/>
                <a:gd name="T17" fmla="*/ 505 h 534"/>
                <a:gd name="T18" fmla="*/ 204 w 216"/>
                <a:gd name="T19" fmla="*/ 516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" h="534">
                  <a:moveTo>
                    <a:pt x="204" y="516"/>
                  </a:moveTo>
                  <a:lnTo>
                    <a:pt x="204" y="516"/>
                  </a:lnTo>
                  <a:cubicBezTo>
                    <a:pt x="119" y="533"/>
                    <a:pt x="119" y="533"/>
                    <a:pt x="119" y="533"/>
                  </a:cubicBezTo>
                  <a:cubicBezTo>
                    <a:pt x="119" y="533"/>
                    <a:pt x="113" y="533"/>
                    <a:pt x="108" y="52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2"/>
                    <a:pt x="6" y="17"/>
                    <a:pt x="11" y="1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6" y="0"/>
                    <a:pt x="102" y="0"/>
                    <a:pt x="102" y="5"/>
                  </a:cubicBezTo>
                  <a:cubicBezTo>
                    <a:pt x="210" y="505"/>
                    <a:pt x="210" y="505"/>
                    <a:pt x="210" y="505"/>
                  </a:cubicBezTo>
                  <a:cubicBezTo>
                    <a:pt x="215" y="510"/>
                    <a:pt x="210" y="516"/>
                    <a:pt x="204" y="516"/>
                  </a:cubicBezTo>
                </a:path>
              </a:pathLst>
            </a:custGeom>
            <a:solidFill>
              <a:srgbClr val="657C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151">
              <a:extLst>
                <a:ext uri="{FF2B5EF4-FFF2-40B4-BE49-F238E27FC236}">
                  <a16:creationId xmlns:a16="http://schemas.microsoft.com/office/drawing/2014/main" id="{1AEBA80E-D584-D84A-8354-C54FB70D5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788" y="258763"/>
              <a:ext cx="119062" cy="131762"/>
            </a:xfrm>
            <a:custGeom>
              <a:avLst/>
              <a:gdLst>
                <a:gd name="T0" fmla="*/ 56 w 330"/>
                <a:gd name="T1" fmla="*/ 363 h 364"/>
                <a:gd name="T2" fmla="*/ 56 w 330"/>
                <a:gd name="T3" fmla="*/ 363 h 364"/>
                <a:gd name="T4" fmla="*/ 5 w 330"/>
                <a:gd name="T5" fmla="*/ 317 h 364"/>
                <a:gd name="T6" fmla="*/ 5 w 330"/>
                <a:gd name="T7" fmla="*/ 306 h 364"/>
                <a:gd name="T8" fmla="*/ 266 w 330"/>
                <a:gd name="T9" fmla="*/ 5 h 364"/>
                <a:gd name="T10" fmla="*/ 278 w 330"/>
                <a:gd name="T11" fmla="*/ 0 h 364"/>
                <a:gd name="T12" fmla="*/ 329 w 330"/>
                <a:gd name="T13" fmla="*/ 45 h 364"/>
                <a:gd name="T14" fmla="*/ 329 w 330"/>
                <a:gd name="T15" fmla="*/ 56 h 364"/>
                <a:gd name="T16" fmla="*/ 68 w 330"/>
                <a:gd name="T17" fmla="*/ 363 h 364"/>
                <a:gd name="T18" fmla="*/ 56 w 330"/>
                <a:gd name="T19" fmla="*/ 36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364">
                  <a:moveTo>
                    <a:pt x="56" y="363"/>
                  </a:moveTo>
                  <a:lnTo>
                    <a:pt x="56" y="363"/>
                  </a:lnTo>
                  <a:cubicBezTo>
                    <a:pt x="5" y="317"/>
                    <a:pt x="5" y="317"/>
                    <a:pt x="5" y="317"/>
                  </a:cubicBezTo>
                  <a:cubicBezTo>
                    <a:pt x="0" y="317"/>
                    <a:pt x="0" y="312"/>
                    <a:pt x="5" y="306"/>
                  </a:cubicBezTo>
                  <a:cubicBezTo>
                    <a:pt x="266" y="5"/>
                    <a:pt x="266" y="5"/>
                    <a:pt x="266" y="5"/>
                  </a:cubicBezTo>
                  <a:cubicBezTo>
                    <a:pt x="266" y="0"/>
                    <a:pt x="272" y="0"/>
                    <a:pt x="278" y="0"/>
                  </a:cubicBezTo>
                  <a:cubicBezTo>
                    <a:pt x="329" y="45"/>
                    <a:pt x="329" y="45"/>
                    <a:pt x="329" y="45"/>
                  </a:cubicBezTo>
                  <a:cubicBezTo>
                    <a:pt x="329" y="51"/>
                    <a:pt x="329" y="51"/>
                    <a:pt x="329" y="56"/>
                  </a:cubicBezTo>
                  <a:cubicBezTo>
                    <a:pt x="68" y="363"/>
                    <a:pt x="68" y="363"/>
                    <a:pt x="68" y="363"/>
                  </a:cubicBezTo>
                  <a:cubicBezTo>
                    <a:pt x="62" y="363"/>
                    <a:pt x="56" y="363"/>
                    <a:pt x="56" y="363"/>
                  </a:cubicBezTo>
                </a:path>
              </a:pathLst>
            </a:custGeom>
            <a:solidFill>
              <a:srgbClr val="657C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152">
              <a:extLst>
                <a:ext uri="{FF2B5EF4-FFF2-40B4-BE49-F238E27FC236}">
                  <a16:creationId xmlns:a16="http://schemas.microsoft.com/office/drawing/2014/main" id="{999414C9-F1ED-3645-B108-D42087CB7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9763" y="149225"/>
              <a:ext cx="41275" cy="150813"/>
            </a:xfrm>
            <a:custGeom>
              <a:avLst/>
              <a:gdLst>
                <a:gd name="T0" fmla="*/ 107 w 114"/>
                <a:gd name="T1" fmla="*/ 414 h 421"/>
                <a:gd name="T2" fmla="*/ 107 w 114"/>
                <a:gd name="T3" fmla="*/ 414 h 421"/>
                <a:gd name="T4" fmla="*/ 39 w 114"/>
                <a:gd name="T5" fmla="*/ 420 h 421"/>
                <a:gd name="T6" fmla="*/ 34 w 114"/>
                <a:gd name="T7" fmla="*/ 414 h 421"/>
                <a:gd name="T8" fmla="*/ 0 w 114"/>
                <a:gd name="T9" fmla="*/ 12 h 421"/>
                <a:gd name="T10" fmla="*/ 11 w 114"/>
                <a:gd name="T11" fmla="*/ 6 h 421"/>
                <a:gd name="T12" fmla="*/ 73 w 114"/>
                <a:gd name="T13" fmla="*/ 0 h 421"/>
                <a:gd name="T14" fmla="*/ 85 w 114"/>
                <a:gd name="T15" fmla="*/ 6 h 421"/>
                <a:gd name="T16" fmla="*/ 113 w 114"/>
                <a:gd name="T17" fmla="*/ 409 h 421"/>
                <a:gd name="T18" fmla="*/ 107 w 114"/>
                <a:gd name="T19" fmla="*/ 414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421">
                  <a:moveTo>
                    <a:pt x="107" y="414"/>
                  </a:moveTo>
                  <a:lnTo>
                    <a:pt x="107" y="414"/>
                  </a:lnTo>
                  <a:cubicBezTo>
                    <a:pt x="39" y="420"/>
                    <a:pt x="39" y="420"/>
                    <a:pt x="39" y="420"/>
                  </a:cubicBezTo>
                  <a:cubicBezTo>
                    <a:pt x="34" y="420"/>
                    <a:pt x="34" y="420"/>
                    <a:pt x="34" y="4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6"/>
                    <a:pt x="11" y="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9" y="0"/>
                    <a:pt x="85" y="0"/>
                    <a:pt x="85" y="6"/>
                  </a:cubicBezTo>
                  <a:cubicBezTo>
                    <a:pt x="113" y="409"/>
                    <a:pt x="113" y="409"/>
                    <a:pt x="113" y="409"/>
                  </a:cubicBezTo>
                  <a:cubicBezTo>
                    <a:pt x="113" y="414"/>
                    <a:pt x="107" y="414"/>
                    <a:pt x="107" y="414"/>
                  </a:cubicBezTo>
                </a:path>
              </a:pathLst>
            </a:custGeom>
            <a:solidFill>
              <a:srgbClr val="657C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153">
              <a:extLst>
                <a:ext uri="{FF2B5EF4-FFF2-40B4-BE49-F238E27FC236}">
                  <a16:creationId xmlns:a16="http://schemas.microsoft.com/office/drawing/2014/main" id="{C1DA02FE-F459-F441-BC82-E23693D07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1688" y="623888"/>
              <a:ext cx="119062" cy="133350"/>
            </a:xfrm>
            <a:custGeom>
              <a:avLst/>
              <a:gdLst>
                <a:gd name="T0" fmla="*/ 330 w 331"/>
                <a:gd name="T1" fmla="*/ 324 h 370"/>
                <a:gd name="T2" fmla="*/ 330 w 331"/>
                <a:gd name="T3" fmla="*/ 324 h 370"/>
                <a:gd name="T4" fmla="*/ 279 w 331"/>
                <a:gd name="T5" fmla="*/ 369 h 370"/>
                <a:gd name="T6" fmla="*/ 267 w 331"/>
                <a:gd name="T7" fmla="*/ 363 h 370"/>
                <a:gd name="T8" fmla="*/ 6 w 331"/>
                <a:gd name="T9" fmla="*/ 57 h 370"/>
                <a:gd name="T10" fmla="*/ 6 w 331"/>
                <a:gd name="T11" fmla="*/ 51 h 370"/>
                <a:gd name="T12" fmla="*/ 57 w 331"/>
                <a:gd name="T13" fmla="*/ 6 h 370"/>
                <a:gd name="T14" fmla="*/ 69 w 331"/>
                <a:gd name="T15" fmla="*/ 6 h 370"/>
                <a:gd name="T16" fmla="*/ 330 w 331"/>
                <a:gd name="T17" fmla="*/ 312 h 370"/>
                <a:gd name="T18" fmla="*/ 330 w 331"/>
                <a:gd name="T19" fmla="*/ 32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370">
                  <a:moveTo>
                    <a:pt x="330" y="324"/>
                  </a:moveTo>
                  <a:lnTo>
                    <a:pt x="330" y="324"/>
                  </a:lnTo>
                  <a:cubicBezTo>
                    <a:pt x="279" y="369"/>
                    <a:pt x="279" y="369"/>
                    <a:pt x="279" y="369"/>
                  </a:cubicBezTo>
                  <a:cubicBezTo>
                    <a:pt x="273" y="369"/>
                    <a:pt x="267" y="369"/>
                    <a:pt x="267" y="363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0" y="57"/>
                    <a:pt x="0" y="51"/>
                    <a:pt x="6" y="51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63" y="0"/>
                    <a:pt x="63" y="0"/>
                    <a:pt x="69" y="6"/>
                  </a:cubicBezTo>
                  <a:cubicBezTo>
                    <a:pt x="330" y="312"/>
                    <a:pt x="330" y="312"/>
                    <a:pt x="330" y="312"/>
                  </a:cubicBezTo>
                  <a:cubicBezTo>
                    <a:pt x="330" y="318"/>
                    <a:pt x="330" y="318"/>
                    <a:pt x="330" y="324"/>
                  </a:cubicBezTo>
                </a:path>
              </a:pathLst>
            </a:custGeom>
            <a:solidFill>
              <a:srgbClr val="657C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154">
              <a:extLst>
                <a:ext uri="{FF2B5EF4-FFF2-40B4-BE49-F238E27FC236}">
                  <a16:creationId xmlns:a16="http://schemas.microsoft.com/office/drawing/2014/main" id="{0735BDF0-72F4-EA46-9FA0-0BB1636A7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75" y="576263"/>
              <a:ext cx="150813" cy="77787"/>
            </a:xfrm>
            <a:custGeom>
              <a:avLst/>
              <a:gdLst>
                <a:gd name="T0" fmla="*/ 420 w 421"/>
                <a:gd name="T1" fmla="*/ 147 h 217"/>
                <a:gd name="T2" fmla="*/ 420 w 421"/>
                <a:gd name="T3" fmla="*/ 147 h 217"/>
                <a:gd name="T4" fmla="*/ 397 w 421"/>
                <a:gd name="T5" fmla="*/ 210 h 217"/>
                <a:gd name="T6" fmla="*/ 386 w 421"/>
                <a:gd name="T7" fmla="*/ 216 h 217"/>
                <a:gd name="T8" fmla="*/ 12 w 421"/>
                <a:gd name="T9" fmla="*/ 74 h 217"/>
                <a:gd name="T10" fmla="*/ 6 w 421"/>
                <a:gd name="T11" fmla="*/ 68 h 217"/>
                <a:gd name="T12" fmla="*/ 28 w 421"/>
                <a:gd name="T13" fmla="*/ 6 h 217"/>
                <a:gd name="T14" fmla="*/ 34 w 421"/>
                <a:gd name="T15" fmla="*/ 0 h 217"/>
                <a:gd name="T16" fmla="*/ 414 w 421"/>
                <a:gd name="T17" fmla="*/ 136 h 217"/>
                <a:gd name="T18" fmla="*/ 420 w 421"/>
                <a:gd name="T19" fmla="*/ 14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1" h="217">
                  <a:moveTo>
                    <a:pt x="420" y="147"/>
                  </a:moveTo>
                  <a:lnTo>
                    <a:pt x="420" y="147"/>
                  </a:lnTo>
                  <a:cubicBezTo>
                    <a:pt x="397" y="210"/>
                    <a:pt x="397" y="210"/>
                    <a:pt x="397" y="210"/>
                  </a:cubicBezTo>
                  <a:cubicBezTo>
                    <a:pt x="397" y="216"/>
                    <a:pt x="391" y="216"/>
                    <a:pt x="386" y="216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6" y="74"/>
                    <a:pt x="0" y="68"/>
                    <a:pt x="6" y="68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0"/>
                    <a:pt x="34" y="0"/>
                    <a:pt x="34" y="0"/>
                  </a:cubicBezTo>
                  <a:cubicBezTo>
                    <a:pt x="414" y="136"/>
                    <a:pt x="414" y="136"/>
                    <a:pt x="414" y="136"/>
                  </a:cubicBezTo>
                  <a:cubicBezTo>
                    <a:pt x="420" y="136"/>
                    <a:pt x="420" y="142"/>
                    <a:pt x="420" y="147"/>
                  </a:cubicBezTo>
                </a:path>
              </a:pathLst>
            </a:custGeom>
            <a:solidFill>
              <a:srgbClr val="657C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55">
              <a:extLst>
                <a:ext uri="{FF2B5EF4-FFF2-40B4-BE49-F238E27FC236}">
                  <a16:creationId xmlns:a16="http://schemas.microsoft.com/office/drawing/2014/main" id="{D7849C42-42CD-E34F-99D8-248F96CB3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188" y="280988"/>
              <a:ext cx="128587" cy="122237"/>
            </a:xfrm>
            <a:custGeom>
              <a:avLst/>
              <a:gdLst>
                <a:gd name="T0" fmla="*/ 352 w 358"/>
                <a:gd name="T1" fmla="*/ 289 h 341"/>
                <a:gd name="T2" fmla="*/ 352 w 358"/>
                <a:gd name="T3" fmla="*/ 289 h 341"/>
                <a:gd name="T4" fmla="*/ 306 w 358"/>
                <a:gd name="T5" fmla="*/ 335 h 341"/>
                <a:gd name="T6" fmla="*/ 300 w 358"/>
                <a:gd name="T7" fmla="*/ 335 h 341"/>
                <a:gd name="T8" fmla="*/ 0 w 358"/>
                <a:gd name="T9" fmla="*/ 62 h 341"/>
                <a:gd name="T10" fmla="*/ 0 w 358"/>
                <a:gd name="T11" fmla="*/ 57 h 341"/>
                <a:gd name="T12" fmla="*/ 45 w 358"/>
                <a:gd name="T13" fmla="*/ 6 h 341"/>
                <a:gd name="T14" fmla="*/ 57 w 358"/>
                <a:gd name="T15" fmla="*/ 6 h 341"/>
                <a:gd name="T16" fmla="*/ 352 w 358"/>
                <a:gd name="T17" fmla="*/ 278 h 341"/>
                <a:gd name="T18" fmla="*/ 352 w 358"/>
                <a:gd name="T19" fmla="*/ 289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" h="341">
                  <a:moveTo>
                    <a:pt x="352" y="289"/>
                  </a:moveTo>
                  <a:lnTo>
                    <a:pt x="352" y="289"/>
                  </a:lnTo>
                  <a:cubicBezTo>
                    <a:pt x="306" y="335"/>
                    <a:pt x="306" y="335"/>
                    <a:pt x="306" y="335"/>
                  </a:cubicBezTo>
                  <a:cubicBezTo>
                    <a:pt x="306" y="340"/>
                    <a:pt x="300" y="340"/>
                    <a:pt x="300" y="335"/>
                  </a:cubicBezTo>
                  <a:cubicBezTo>
                    <a:pt x="0" y="62"/>
                    <a:pt x="0" y="62"/>
                    <a:pt x="0" y="62"/>
                  </a:cubicBezTo>
                  <a:lnTo>
                    <a:pt x="0" y="57"/>
                  </a:lnTo>
                  <a:cubicBezTo>
                    <a:pt x="45" y="6"/>
                    <a:pt x="45" y="6"/>
                    <a:pt x="45" y="6"/>
                  </a:cubicBezTo>
                  <a:cubicBezTo>
                    <a:pt x="51" y="0"/>
                    <a:pt x="51" y="0"/>
                    <a:pt x="57" y="6"/>
                  </a:cubicBezTo>
                  <a:cubicBezTo>
                    <a:pt x="352" y="278"/>
                    <a:pt x="352" y="278"/>
                    <a:pt x="352" y="278"/>
                  </a:cubicBezTo>
                  <a:cubicBezTo>
                    <a:pt x="357" y="278"/>
                    <a:pt x="357" y="284"/>
                    <a:pt x="352" y="289"/>
                  </a:cubicBezTo>
                </a:path>
              </a:pathLst>
            </a:custGeom>
            <a:solidFill>
              <a:srgbClr val="657C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156">
              <a:extLst>
                <a:ext uri="{FF2B5EF4-FFF2-40B4-BE49-F238E27FC236}">
                  <a16:creationId xmlns:a16="http://schemas.microsoft.com/office/drawing/2014/main" id="{71FA6104-7336-2045-9F7C-CF74F26D6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2263" y="608013"/>
              <a:ext cx="142875" cy="98425"/>
            </a:xfrm>
            <a:custGeom>
              <a:avLst/>
              <a:gdLst>
                <a:gd name="T0" fmla="*/ 34 w 398"/>
                <a:gd name="T1" fmla="*/ 272 h 273"/>
                <a:gd name="T2" fmla="*/ 34 w 398"/>
                <a:gd name="T3" fmla="*/ 272 h 273"/>
                <a:gd name="T4" fmla="*/ 0 w 398"/>
                <a:gd name="T5" fmla="*/ 210 h 273"/>
                <a:gd name="T6" fmla="*/ 6 w 398"/>
                <a:gd name="T7" fmla="*/ 204 h 273"/>
                <a:gd name="T8" fmla="*/ 352 w 398"/>
                <a:gd name="T9" fmla="*/ 0 h 273"/>
                <a:gd name="T10" fmla="*/ 363 w 398"/>
                <a:gd name="T11" fmla="*/ 5 h 273"/>
                <a:gd name="T12" fmla="*/ 397 w 398"/>
                <a:gd name="T13" fmla="*/ 62 h 273"/>
                <a:gd name="T14" fmla="*/ 397 w 398"/>
                <a:gd name="T15" fmla="*/ 74 h 273"/>
                <a:gd name="T16" fmla="*/ 46 w 398"/>
                <a:gd name="T17" fmla="*/ 272 h 273"/>
                <a:gd name="T18" fmla="*/ 34 w 398"/>
                <a:gd name="T19" fmla="*/ 27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8" h="273">
                  <a:moveTo>
                    <a:pt x="34" y="272"/>
                  </a:moveTo>
                  <a:lnTo>
                    <a:pt x="34" y="272"/>
                  </a:lnTo>
                  <a:cubicBezTo>
                    <a:pt x="0" y="210"/>
                    <a:pt x="0" y="210"/>
                    <a:pt x="0" y="210"/>
                  </a:cubicBezTo>
                  <a:cubicBezTo>
                    <a:pt x="0" y="210"/>
                    <a:pt x="0" y="204"/>
                    <a:pt x="6" y="204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58" y="0"/>
                    <a:pt x="363" y="0"/>
                    <a:pt x="363" y="5"/>
                  </a:cubicBezTo>
                  <a:cubicBezTo>
                    <a:pt x="397" y="62"/>
                    <a:pt x="397" y="62"/>
                    <a:pt x="397" y="62"/>
                  </a:cubicBezTo>
                  <a:cubicBezTo>
                    <a:pt x="397" y="62"/>
                    <a:pt x="397" y="68"/>
                    <a:pt x="397" y="74"/>
                  </a:cubicBezTo>
                  <a:cubicBezTo>
                    <a:pt x="46" y="272"/>
                    <a:pt x="46" y="272"/>
                    <a:pt x="46" y="272"/>
                  </a:cubicBezTo>
                  <a:cubicBezTo>
                    <a:pt x="40" y="272"/>
                    <a:pt x="40" y="272"/>
                    <a:pt x="34" y="272"/>
                  </a:cubicBezTo>
                </a:path>
              </a:pathLst>
            </a:custGeom>
            <a:solidFill>
              <a:srgbClr val="657C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57">
              <a:extLst>
                <a:ext uri="{FF2B5EF4-FFF2-40B4-BE49-F238E27FC236}">
                  <a16:creationId xmlns:a16="http://schemas.microsoft.com/office/drawing/2014/main" id="{CC97E7EB-6124-1A47-95B1-995D09DE9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463" y="698500"/>
              <a:ext cx="82550" cy="149225"/>
            </a:xfrm>
            <a:custGeom>
              <a:avLst/>
              <a:gdLst>
                <a:gd name="T0" fmla="*/ 68 w 228"/>
                <a:gd name="T1" fmla="*/ 415 h 416"/>
                <a:gd name="T2" fmla="*/ 68 w 228"/>
                <a:gd name="T3" fmla="*/ 415 h 416"/>
                <a:gd name="T4" fmla="*/ 6 w 228"/>
                <a:gd name="T5" fmla="*/ 386 h 416"/>
                <a:gd name="T6" fmla="*/ 0 w 228"/>
                <a:gd name="T7" fmla="*/ 381 h 416"/>
                <a:gd name="T8" fmla="*/ 147 w 228"/>
                <a:gd name="T9" fmla="*/ 6 h 416"/>
                <a:gd name="T10" fmla="*/ 159 w 228"/>
                <a:gd name="T11" fmla="*/ 0 h 416"/>
                <a:gd name="T12" fmla="*/ 221 w 228"/>
                <a:gd name="T13" fmla="*/ 23 h 416"/>
                <a:gd name="T14" fmla="*/ 221 w 228"/>
                <a:gd name="T15" fmla="*/ 34 h 416"/>
                <a:gd name="T16" fmla="*/ 74 w 228"/>
                <a:gd name="T17" fmla="*/ 409 h 416"/>
                <a:gd name="T18" fmla="*/ 68 w 228"/>
                <a:gd name="T1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8" h="416">
                  <a:moveTo>
                    <a:pt x="68" y="415"/>
                  </a:moveTo>
                  <a:lnTo>
                    <a:pt x="68" y="415"/>
                  </a:lnTo>
                  <a:cubicBezTo>
                    <a:pt x="6" y="386"/>
                    <a:pt x="6" y="386"/>
                    <a:pt x="6" y="386"/>
                  </a:cubicBezTo>
                  <a:cubicBezTo>
                    <a:pt x="0" y="386"/>
                    <a:pt x="0" y="381"/>
                    <a:pt x="0" y="381"/>
                  </a:cubicBezTo>
                  <a:cubicBezTo>
                    <a:pt x="147" y="6"/>
                    <a:pt x="147" y="6"/>
                    <a:pt x="147" y="6"/>
                  </a:cubicBezTo>
                  <a:cubicBezTo>
                    <a:pt x="147" y="0"/>
                    <a:pt x="153" y="0"/>
                    <a:pt x="159" y="0"/>
                  </a:cubicBezTo>
                  <a:cubicBezTo>
                    <a:pt x="221" y="23"/>
                    <a:pt x="221" y="23"/>
                    <a:pt x="221" y="23"/>
                  </a:cubicBezTo>
                  <a:cubicBezTo>
                    <a:pt x="221" y="29"/>
                    <a:pt x="227" y="29"/>
                    <a:pt x="221" y="34"/>
                  </a:cubicBezTo>
                  <a:cubicBezTo>
                    <a:pt x="74" y="409"/>
                    <a:pt x="74" y="409"/>
                    <a:pt x="74" y="409"/>
                  </a:cubicBezTo>
                  <a:cubicBezTo>
                    <a:pt x="74" y="415"/>
                    <a:pt x="68" y="415"/>
                    <a:pt x="68" y="415"/>
                  </a:cubicBezTo>
                </a:path>
              </a:pathLst>
            </a:custGeom>
            <a:solidFill>
              <a:srgbClr val="657C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58">
              <a:extLst>
                <a:ext uri="{FF2B5EF4-FFF2-40B4-BE49-F238E27FC236}">
                  <a16:creationId xmlns:a16="http://schemas.microsoft.com/office/drawing/2014/main" id="{BAC030B4-8EF4-A441-AAEE-813516E9F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125" y="484188"/>
              <a:ext cx="192088" cy="47625"/>
            </a:xfrm>
            <a:custGeom>
              <a:avLst/>
              <a:gdLst>
                <a:gd name="T0" fmla="*/ 6 w 535"/>
                <a:gd name="T1" fmla="*/ 119 h 131"/>
                <a:gd name="T2" fmla="*/ 6 w 535"/>
                <a:gd name="T3" fmla="*/ 119 h 131"/>
                <a:gd name="T4" fmla="*/ 6 w 535"/>
                <a:gd name="T5" fmla="*/ 34 h 131"/>
                <a:gd name="T6" fmla="*/ 12 w 535"/>
                <a:gd name="T7" fmla="*/ 22 h 131"/>
                <a:gd name="T8" fmla="*/ 522 w 535"/>
                <a:gd name="T9" fmla="*/ 0 h 131"/>
                <a:gd name="T10" fmla="*/ 534 w 535"/>
                <a:gd name="T11" fmla="*/ 5 h 131"/>
                <a:gd name="T12" fmla="*/ 534 w 535"/>
                <a:gd name="T13" fmla="*/ 91 h 131"/>
                <a:gd name="T14" fmla="*/ 528 w 535"/>
                <a:gd name="T15" fmla="*/ 102 h 131"/>
                <a:gd name="T16" fmla="*/ 17 w 535"/>
                <a:gd name="T17" fmla="*/ 130 h 131"/>
                <a:gd name="T18" fmla="*/ 6 w 535"/>
                <a:gd name="T19" fmla="*/ 119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5" h="131">
                  <a:moveTo>
                    <a:pt x="6" y="119"/>
                  </a:moveTo>
                  <a:lnTo>
                    <a:pt x="6" y="119"/>
                  </a:lnTo>
                  <a:cubicBezTo>
                    <a:pt x="6" y="34"/>
                    <a:pt x="6" y="34"/>
                    <a:pt x="6" y="34"/>
                  </a:cubicBezTo>
                  <a:cubicBezTo>
                    <a:pt x="0" y="28"/>
                    <a:pt x="6" y="22"/>
                    <a:pt x="12" y="22"/>
                  </a:cubicBezTo>
                  <a:cubicBezTo>
                    <a:pt x="522" y="0"/>
                    <a:pt x="522" y="0"/>
                    <a:pt x="522" y="0"/>
                  </a:cubicBezTo>
                  <a:cubicBezTo>
                    <a:pt x="528" y="0"/>
                    <a:pt x="534" y="5"/>
                    <a:pt x="534" y="5"/>
                  </a:cubicBezTo>
                  <a:cubicBezTo>
                    <a:pt x="534" y="91"/>
                    <a:pt x="534" y="91"/>
                    <a:pt x="534" y="91"/>
                  </a:cubicBezTo>
                  <a:cubicBezTo>
                    <a:pt x="534" y="96"/>
                    <a:pt x="534" y="102"/>
                    <a:pt x="528" y="102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12" y="130"/>
                    <a:pt x="6" y="125"/>
                    <a:pt x="6" y="119"/>
                  </a:cubicBezTo>
                </a:path>
              </a:pathLst>
            </a:custGeom>
            <a:solidFill>
              <a:srgbClr val="657C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59">
              <a:extLst>
                <a:ext uri="{FF2B5EF4-FFF2-40B4-BE49-F238E27FC236}">
                  <a16:creationId xmlns:a16="http://schemas.microsoft.com/office/drawing/2014/main" id="{EB7C0917-4110-334F-9889-CC7B7D321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350" y="457200"/>
              <a:ext cx="192088" cy="65088"/>
            </a:xfrm>
            <a:custGeom>
              <a:avLst/>
              <a:gdLst>
                <a:gd name="T0" fmla="*/ 11 w 534"/>
                <a:gd name="T1" fmla="*/ 170 h 182"/>
                <a:gd name="T2" fmla="*/ 11 w 534"/>
                <a:gd name="T3" fmla="*/ 170 h 182"/>
                <a:gd name="T4" fmla="*/ 0 w 534"/>
                <a:gd name="T5" fmla="*/ 85 h 182"/>
                <a:gd name="T6" fmla="*/ 6 w 534"/>
                <a:gd name="T7" fmla="*/ 74 h 182"/>
                <a:gd name="T8" fmla="*/ 511 w 534"/>
                <a:gd name="T9" fmla="*/ 0 h 182"/>
                <a:gd name="T10" fmla="*/ 522 w 534"/>
                <a:gd name="T11" fmla="*/ 11 h 182"/>
                <a:gd name="T12" fmla="*/ 533 w 534"/>
                <a:gd name="T13" fmla="*/ 91 h 182"/>
                <a:gd name="T14" fmla="*/ 528 w 534"/>
                <a:gd name="T15" fmla="*/ 102 h 182"/>
                <a:gd name="T16" fmla="*/ 23 w 534"/>
                <a:gd name="T17" fmla="*/ 181 h 182"/>
                <a:gd name="T18" fmla="*/ 11 w 534"/>
                <a:gd name="T19" fmla="*/ 17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4" h="182">
                  <a:moveTo>
                    <a:pt x="11" y="170"/>
                  </a:moveTo>
                  <a:lnTo>
                    <a:pt x="11" y="170"/>
                  </a:lnTo>
                  <a:cubicBezTo>
                    <a:pt x="0" y="85"/>
                    <a:pt x="0" y="85"/>
                    <a:pt x="0" y="85"/>
                  </a:cubicBezTo>
                  <a:cubicBezTo>
                    <a:pt x="0" y="79"/>
                    <a:pt x="0" y="79"/>
                    <a:pt x="6" y="74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16" y="0"/>
                    <a:pt x="522" y="6"/>
                    <a:pt x="522" y="11"/>
                  </a:cubicBezTo>
                  <a:cubicBezTo>
                    <a:pt x="533" y="91"/>
                    <a:pt x="533" y="91"/>
                    <a:pt x="533" y="91"/>
                  </a:cubicBezTo>
                  <a:cubicBezTo>
                    <a:pt x="533" y="96"/>
                    <a:pt x="533" y="102"/>
                    <a:pt x="528" y="102"/>
                  </a:cubicBezTo>
                  <a:cubicBezTo>
                    <a:pt x="23" y="181"/>
                    <a:pt x="23" y="181"/>
                    <a:pt x="23" y="181"/>
                  </a:cubicBezTo>
                  <a:cubicBezTo>
                    <a:pt x="17" y="181"/>
                    <a:pt x="11" y="176"/>
                    <a:pt x="11" y="170"/>
                  </a:cubicBezTo>
                </a:path>
              </a:pathLst>
            </a:custGeom>
            <a:solidFill>
              <a:srgbClr val="657C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60">
              <a:extLst>
                <a:ext uri="{FF2B5EF4-FFF2-40B4-BE49-F238E27FC236}">
                  <a16:creationId xmlns:a16="http://schemas.microsoft.com/office/drawing/2014/main" id="{04D73576-5DCC-0144-BC84-DFF525736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550" y="263525"/>
              <a:ext cx="53975" cy="53975"/>
            </a:xfrm>
            <a:custGeom>
              <a:avLst/>
              <a:gdLst>
                <a:gd name="T0" fmla="*/ 147 w 148"/>
                <a:gd name="T1" fmla="*/ 74 h 148"/>
                <a:gd name="T2" fmla="*/ 147 w 148"/>
                <a:gd name="T3" fmla="*/ 74 h 148"/>
                <a:gd name="T4" fmla="*/ 74 w 148"/>
                <a:gd name="T5" fmla="*/ 147 h 148"/>
                <a:gd name="T6" fmla="*/ 0 w 148"/>
                <a:gd name="T7" fmla="*/ 74 h 148"/>
                <a:gd name="T8" fmla="*/ 74 w 148"/>
                <a:gd name="T9" fmla="*/ 0 h 148"/>
                <a:gd name="T10" fmla="*/ 147 w 148"/>
                <a:gd name="T11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" h="148">
                  <a:moveTo>
                    <a:pt x="147" y="74"/>
                  </a:moveTo>
                  <a:lnTo>
                    <a:pt x="147" y="74"/>
                  </a:lnTo>
                  <a:cubicBezTo>
                    <a:pt x="147" y="113"/>
                    <a:pt x="114" y="147"/>
                    <a:pt x="74" y="147"/>
                  </a:cubicBezTo>
                  <a:cubicBezTo>
                    <a:pt x="34" y="147"/>
                    <a:pt x="0" y="113"/>
                    <a:pt x="0" y="74"/>
                  </a:cubicBezTo>
                  <a:cubicBezTo>
                    <a:pt x="0" y="34"/>
                    <a:pt x="34" y="0"/>
                    <a:pt x="74" y="0"/>
                  </a:cubicBezTo>
                  <a:cubicBezTo>
                    <a:pt x="114" y="0"/>
                    <a:pt x="147" y="34"/>
                    <a:pt x="147" y="74"/>
                  </a:cubicBezTo>
                </a:path>
              </a:pathLst>
            </a:custGeom>
            <a:solidFill>
              <a:srgbClr val="EA68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61">
              <a:extLst>
                <a:ext uri="{FF2B5EF4-FFF2-40B4-BE49-F238E27FC236}">
                  <a16:creationId xmlns:a16="http://schemas.microsoft.com/office/drawing/2014/main" id="{A732CE7A-416F-D549-9068-47198E9E4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063" y="127000"/>
              <a:ext cx="53975" cy="53975"/>
            </a:xfrm>
            <a:custGeom>
              <a:avLst/>
              <a:gdLst>
                <a:gd name="T0" fmla="*/ 147 w 148"/>
                <a:gd name="T1" fmla="*/ 74 h 148"/>
                <a:gd name="T2" fmla="*/ 147 w 148"/>
                <a:gd name="T3" fmla="*/ 74 h 148"/>
                <a:gd name="T4" fmla="*/ 73 w 148"/>
                <a:gd name="T5" fmla="*/ 147 h 148"/>
                <a:gd name="T6" fmla="*/ 0 w 148"/>
                <a:gd name="T7" fmla="*/ 74 h 148"/>
                <a:gd name="T8" fmla="*/ 73 w 148"/>
                <a:gd name="T9" fmla="*/ 0 h 148"/>
                <a:gd name="T10" fmla="*/ 147 w 148"/>
                <a:gd name="T11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" h="148">
                  <a:moveTo>
                    <a:pt x="147" y="74"/>
                  </a:moveTo>
                  <a:lnTo>
                    <a:pt x="147" y="74"/>
                  </a:lnTo>
                  <a:cubicBezTo>
                    <a:pt x="147" y="113"/>
                    <a:pt x="119" y="147"/>
                    <a:pt x="73" y="147"/>
                  </a:cubicBezTo>
                  <a:cubicBezTo>
                    <a:pt x="34" y="147"/>
                    <a:pt x="0" y="113"/>
                    <a:pt x="0" y="74"/>
                  </a:cubicBezTo>
                  <a:cubicBezTo>
                    <a:pt x="0" y="34"/>
                    <a:pt x="34" y="0"/>
                    <a:pt x="73" y="0"/>
                  </a:cubicBezTo>
                  <a:cubicBezTo>
                    <a:pt x="119" y="0"/>
                    <a:pt x="147" y="34"/>
                    <a:pt x="147" y="74"/>
                  </a:cubicBezTo>
                </a:path>
              </a:pathLst>
            </a:custGeom>
            <a:solidFill>
              <a:srgbClr val="EA68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62">
              <a:extLst>
                <a:ext uri="{FF2B5EF4-FFF2-40B4-BE49-F238E27FC236}">
                  <a16:creationId xmlns:a16="http://schemas.microsoft.com/office/drawing/2014/main" id="{1A79A61E-827B-8348-A92B-1C435B138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242888"/>
              <a:ext cx="57150" cy="60325"/>
            </a:xfrm>
            <a:custGeom>
              <a:avLst/>
              <a:gdLst>
                <a:gd name="T0" fmla="*/ 154 w 160"/>
                <a:gd name="T1" fmla="*/ 97 h 166"/>
                <a:gd name="T2" fmla="*/ 154 w 160"/>
                <a:gd name="T3" fmla="*/ 97 h 166"/>
                <a:gd name="T4" fmla="*/ 69 w 160"/>
                <a:gd name="T5" fmla="*/ 159 h 166"/>
                <a:gd name="T6" fmla="*/ 6 w 160"/>
                <a:gd name="T7" fmla="*/ 68 h 166"/>
                <a:gd name="T8" fmla="*/ 91 w 160"/>
                <a:gd name="T9" fmla="*/ 12 h 166"/>
                <a:gd name="T10" fmla="*/ 154 w 160"/>
                <a:gd name="T11" fmla="*/ 9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166">
                  <a:moveTo>
                    <a:pt x="154" y="97"/>
                  </a:moveTo>
                  <a:lnTo>
                    <a:pt x="154" y="97"/>
                  </a:lnTo>
                  <a:cubicBezTo>
                    <a:pt x="148" y="136"/>
                    <a:pt x="108" y="165"/>
                    <a:pt x="69" y="159"/>
                  </a:cubicBezTo>
                  <a:cubicBezTo>
                    <a:pt x="23" y="148"/>
                    <a:pt x="0" y="108"/>
                    <a:pt x="6" y="68"/>
                  </a:cubicBezTo>
                  <a:cubicBezTo>
                    <a:pt x="12" y="29"/>
                    <a:pt x="51" y="0"/>
                    <a:pt x="91" y="12"/>
                  </a:cubicBezTo>
                  <a:cubicBezTo>
                    <a:pt x="131" y="17"/>
                    <a:pt x="159" y="57"/>
                    <a:pt x="154" y="97"/>
                  </a:cubicBezTo>
                </a:path>
              </a:pathLst>
            </a:custGeom>
            <a:solidFill>
              <a:srgbClr val="EA68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63">
              <a:extLst>
                <a:ext uri="{FF2B5EF4-FFF2-40B4-BE49-F238E27FC236}">
                  <a16:creationId xmlns:a16="http://schemas.microsoft.com/office/drawing/2014/main" id="{E2FF88BC-872D-F140-A86E-4F3DC51BA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1713" y="609600"/>
              <a:ext cx="57150" cy="57150"/>
            </a:xfrm>
            <a:custGeom>
              <a:avLst/>
              <a:gdLst>
                <a:gd name="T0" fmla="*/ 154 w 160"/>
                <a:gd name="T1" fmla="*/ 69 h 160"/>
                <a:gd name="T2" fmla="*/ 154 w 160"/>
                <a:gd name="T3" fmla="*/ 69 h 160"/>
                <a:gd name="T4" fmla="*/ 91 w 160"/>
                <a:gd name="T5" fmla="*/ 154 h 160"/>
                <a:gd name="T6" fmla="*/ 6 w 160"/>
                <a:gd name="T7" fmla="*/ 91 h 160"/>
                <a:gd name="T8" fmla="*/ 69 w 160"/>
                <a:gd name="T9" fmla="*/ 6 h 160"/>
                <a:gd name="T10" fmla="*/ 154 w 160"/>
                <a:gd name="T11" fmla="*/ 6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160">
                  <a:moveTo>
                    <a:pt x="154" y="69"/>
                  </a:moveTo>
                  <a:lnTo>
                    <a:pt x="154" y="69"/>
                  </a:lnTo>
                  <a:cubicBezTo>
                    <a:pt x="159" y="108"/>
                    <a:pt x="131" y="148"/>
                    <a:pt x="91" y="154"/>
                  </a:cubicBezTo>
                  <a:cubicBezTo>
                    <a:pt x="51" y="159"/>
                    <a:pt x="12" y="131"/>
                    <a:pt x="6" y="91"/>
                  </a:cubicBezTo>
                  <a:cubicBezTo>
                    <a:pt x="0" y="51"/>
                    <a:pt x="23" y="12"/>
                    <a:pt x="69" y="6"/>
                  </a:cubicBezTo>
                  <a:cubicBezTo>
                    <a:pt x="108" y="0"/>
                    <a:pt x="142" y="23"/>
                    <a:pt x="154" y="69"/>
                  </a:cubicBezTo>
                </a:path>
              </a:pathLst>
            </a:custGeom>
            <a:solidFill>
              <a:srgbClr val="EA68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64">
              <a:extLst>
                <a:ext uri="{FF2B5EF4-FFF2-40B4-BE49-F238E27FC236}">
                  <a16:creationId xmlns:a16="http://schemas.microsoft.com/office/drawing/2014/main" id="{54826F1F-A802-9740-9881-E2219FBB7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2650" y="720725"/>
              <a:ext cx="58738" cy="57150"/>
            </a:xfrm>
            <a:custGeom>
              <a:avLst/>
              <a:gdLst>
                <a:gd name="T0" fmla="*/ 153 w 165"/>
                <a:gd name="T1" fmla="*/ 62 h 160"/>
                <a:gd name="T2" fmla="*/ 153 w 165"/>
                <a:gd name="T3" fmla="*/ 62 h 160"/>
                <a:gd name="T4" fmla="*/ 96 w 165"/>
                <a:gd name="T5" fmla="*/ 153 h 160"/>
                <a:gd name="T6" fmla="*/ 6 w 165"/>
                <a:gd name="T7" fmla="*/ 96 h 160"/>
                <a:gd name="T8" fmla="*/ 62 w 165"/>
                <a:gd name="T9" fmla="*/ 6 h 160"/>
                <a:gd name="T10" fmla="*/ 153 w 165"/>
                <a:gd name="T11" fmla="*/ 6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160">
                  <a:moveTo>
                    <a:pt x="153" y="62"/>
                  </a:moveTo>
                  <a:lnTo>
                    <a:pt x="153" y="62"/>
                  </a:lnTo>
                  <a:cubicBezTo>
                    <a:pt x="164" y="102"/>
                    <a:pt x="136" y="142"/>
                    <a:pt x="96" y="153"/>
                  </a:cubicBezTo>
                  <a:cubicBezTo>
                    <a:pt x="57" y="159"/>
                    <a:pt x="17" y="136"/>
                    <a:pt x="6" y="96"/>
                  </a:cubicBezTo>
                  <a:cubicBezTo>
                    <a:pt x="0" y="57"/>
                    <a:pt x="22" y="17"/>
                    <a:pt x="62" y="6"/>
                  </a:cubicBezTo>
                  <a:cubicBezTo>
                    <a:pt x="102" y="0"/>
                    <a:pt x="141" y="23"/>
                    <a:pt x="153" y="62"/>
                  </a:cubicBezTo>
                </a:path>
              </a:pathLst>
            </a:custGeom>
            <a:solidFill>
              <a:srgbClr val="EA68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65">
              <a:extLst>
                <a:ext uri="{FF2B5EF4-FFF2-40B4-BE49-F238E27FC236}">
                  <a16:creationId xmlns:a16="http://schemas.microsoft.com/office/drawing/2014/main" id="{1AF69D13-1A06-7F43-9154-5FC509183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763" y="812800"/>
              <a:ext cx="53975" cy="53975"/>
            </a:xfrm>
            <a:custGeom>
              <a:avLst/>
              <a:gdLst>
                <a:gd name="T0" fmla="*/ 147 w 148"/>
                <a:gd name="T1" fmla="*/ 74 h 149"/>
                <a:gd name="T2" fmla="*/ 147 w 148"/>
                <a:gd name="T3" fmla="*/ 74 h 149"/>
                <a:gd name="T4" fmla="*/ 74 w 148"/>
                <a:gd name="T5" fmla="*/ 148 h 149"/>
                <a:gd name="T6" fmla="*/ 0 w 148"/>
                <a:gd name="T7" fmla="*/ 74 h 149"/>
                <a:gd name="T8" fmla="*/ 74 w 148"/>
                <a:gd name="T9" fmla="*/ 0 h 149"/>
                <a:gd name="T10" fmla="*/ 147 w 148"/>
                <a:gd name="T11" fmla="*/ 7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" h="149">
                  <a:moveTo>
                    <a:pt x="147" y="74"/>
                  </a:moveTo>
                  <a:lnTo>
                    <a:pt x="147" y="74"/>
                  </a:lnTo>
                  <a:cubicBezTo>
                    <a:pt x="147" y="114"/>
                    <a:pt x="113" y="148"/>
                    <a:pt x="74" y="148"/>
                  </a:cubicBezTo>
                  <a:cubicBezTo>
                    <a:pt x="34" y="148"/>
                    <a:pt x="0" y="114"/>
                    <a:pt x="0" y="74"/>
                  </a:cubicBezTo>
                  <a:cubicBezTo>
                    <a:pt x="0" y="34"/>
                    <a:pt x="34" y="0"/>
                    <a:pt x="74" y="0"/>
                  </a:cubicBezTo>
                  <a:cubicBezTo>
                    <a:pt x="113" y="0"/>
                    <a:pt x="147" y="34"/>
                    <a:pt x="147" y="74"/>
                  </a:cubicBezTo>
                </a:path>
              </a:pathLst>
            </a:custGeom>
            <a:solidFill>
              <a:srgbClr val="EA68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66">
              <a:extLst>
                <a:ext uri="{FF2B5EF4-FFF2-40B4-BE49-F238E27FC236}">
                  <a16:creationId xmlns:a16="http://schemas.microsoft.com/office/drawing/2014/main" id="{3039BB80-9E8A-9D46-BF96-3DD27535F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666750"/>
              <a:ext cx="55563" cy="53975"/>
            </a:xfrm>
            <a:custGeom>
              <a:avLst/>
              <a:gdLst>
                <a:gd name="T0" fmla="*/ 153 w 154"/>
                <a:gd name="T1" fmla="*/ 74 h 149"/>
                <a:gd name="T2" fmla="*/ 153 w 154"/>
                <a:gd name="T3" fmla="*/ 74 h 149"/>
                <a:gd name="T4" fmla="*/ 74 w 154"/>
                <a:gd name="T5" fmla="*/ 148 h 149"/>
                <a:gd name="T6" fmla="*/ 0 w 154"/>
                <a:gd name="T7" fmla="*/ 74 h 149"/>
                <a:gd name="T8" fmla="*/ 74 w 154"/>
                <a:gd name="T9" fmla="*/ 0 h 149"/>
                <a:gd name="T10" fmla="*/ 153 w 154"/>
                <a:gd name="T11" fmla="*/ 7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49">
                  <a:moveTo>
                    <a:pt x="153" y="74"/>
                  </a:moveTo>
                  <a:lnTo>
                    <a:pt x="153" y="74"/>
                  </a:lnTo>
                  <a:cubicBezTo>
                    <a:pt x="153" y="114"/>
                    <a:pt x="119" y="148"/>
                    <a:pt x="74" y="148"/>
                  </a:cubicBezTo>
                  <a:cubicBezTo>
                    <a:pt x="34" y="148"/>
                    <a:pt x="0" y="114"/>
                    <a:pt x="0" y="74"/>
                  </a:cubicBezTo>
                  <a:cubicBezTo>
                    <a:pt x="0" y="34"/>
                    <a:pt x="34" y="0"/>
                    <a:pt x="74" y="0"/>
                  </a:cubicBezTo>
                  <a:cubicBezTo>
                    <a:pt x="119" y="0"/>
                    <a:pt x="153" y="34"/>
                    <a:pt x="153" y="74"/>
                  </a:cubicBezTo>
                </a:path>
              </a:pathLst>
            </a:custGeom>
            <a:solidFill>
              <a:srgbClr val="EA68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167">
              <a:extLst>
                <a:ext uri="{FF2B5EF4-FFF2-40B4-BE49-F238E27FC236}">
                  <a16:creationId xmlns:a16="http://schemas.microsoft.com/office/drawing/2014/main" id="{B5D99932-B466-5045-A3CD-A92CA2C01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7838" y="209550"/>
              <a:ext cx="82550" cy="82550"/>
            </a:xfrm>
            <a:custGeom>
              <a:avLst/>
              <a:gdLst>
                <a:gd name="T0" fmla="*/ 210 w 228"/>
                <a:gd name="T1" fmla="*/ 142 h 228"/>
                <a:gd name="T2" fmla="*/ 210 w 228"/>
                <a:gd name="T3" fmla="*/ 142 h 228"/>
                <a:gd name="T4" fmla="*/ 86 w 228"/>
                <a:gd name="T5" fmla="*/ 216 h 228"/>
                <a:gd name="T6" fmla="*/ 18 w 228"/>
                <a:gd name="T7" fmla="*/ 91 h 228"/>
                <a:gd name="T8" fmla="*/ 142 w 228"/>
                <a:gd name="T9" fmla="*/ 17 h 228"/>
                <a:gd name="T10" fmla="*/ 210 w 228"/>
                <a:gd name="T11" fmla="*/ 14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8" h="228">
                  <a:moveTo>
                    <a:pt x="210" y="142"/>
                  </a:moveTo>
                  <a:lnTo>
                    <a:pt x="210" y="142"/>
                  </a:lnTo>
                  <a:cubicBezTo>
                    <a:pt x="199" y="199"/>
                    <a:pt x="142" y="227"/>
                    <a:pt x="86" y="216"/>
                  </a:cubicBezTo>
                  <a:cubicBezTo>
                    <a:pt x="34" y="199"/>
                    <a:pt x="0" y="142"/>
                    <a:pt x="18" y="91"/>
                  </a:cubicBezTo>
                  <a:cubicBezTo>
                    <a:pt x="29" y="35"/>
                    <a:pt x="86" y="0"/>
                    <a:pt x="142" y="17"/>
                  </a:cubicBezTo>
                  <a:cubicBezTo>
                    <a:pt x="193" y="35"/>
                    <a:pt x="227" y="86"/>
                    <a:pt x="210" y="142"/>
                  </a:cubicBezTo>
                </a:path>
              </a:pathLst>
            </a:custGeom>
            <a:solidFill>
              <a:srgbClr val="EA68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68">
              <a:extLst>
                <a:ext uri="{FF2B5EF4-FFF2-40B4-BE49-F238E27FC236}">
                  <a16:creationId xmlns:a16="http://schemas.microsoft.com/office/drawing/2014/main" id="{677666D2-18CE-4740-86BC-3B49A9B3D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7075" y="227013"/>
              <a:ext cx="73025" cy="73025"/>
            </a:xfrm>
            <a:custGeom>
              <a:avLst/>
              <a:gdLst>
                <a:gd name="T0" fmla="*/ 204 w 205"/>
                <a:gd name="T1" fmla="*/ 102 h 205"/>
                <a:gd name="T2" fmla="*/ 204 w 205"/>
                <a:gd name="T3" fmla="*/ 102 h 205"/>
                <a:gd name="T4" fmla="*/ 102 w 205"/>
                <a:gd name="T5" fmla="*/ 204 h 205"/>
                <a:gd name="T6" fmla="*/ 0 w 205"/>
                <a:gd name="T7" fmla="*/ 102 h 205"/>
                <a:gd name="T8" fmla="*/ 102 w 205"/>
                <a:gd name="T9" fmla="*/ 0 h 205"/>
                <a:gd name="T10" fmla="*/ 204 w 205"/>
                <a:gd name="T11" fmla="*/ 10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205">
                  <a:moveTo>
                    <a:pt x="204" y="102"/>
                  </a:moveTo>
                  <a:lnTo>
                    <a:pt x="204" y="102"/>
                  </a:lnTo>
                  <a:cubicBezTo>
                    <a:pt x="204" y="159"/>
                    <a:pt x="158" y="204"/>
                    <a:pt x="102" y="204"/>
                  </a:cubicBezTo>
                  <a:cubicBezTo>
                    <a:pt x="45" y="204"/>
                    <a:pt x="0" y="159"/>
                    <a:pt x="0" y="102"/>
                  </a:cubicBezTo>
                  <a:cubicBezTo>
                    <a:pt x="0" y="45"/>
                    <a:pt x="45" y="0"/>
                    <a:pt x="102" y="0"/>
                  </a:cubicBezTo>
                  <a:cubicBezTo>
                    <a:pt x="158" y="0"/>
                    <a:pt x="204" y="45"/>
                    <a:pt x="204" y="102"/>
                  </a:cubicBezTo>
                </a:path>
              </a:pathLst>
            </a:custGeom>
            <a:solidFill>
              <a:srgbClr val="EA68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169">
              <a:extLst>
                <a:ext uri="{FF2B5EF4-FFF2-40B4-BE49-F238E27FC236}">
                  <a16:creationId xmlns:a16="http://schemas.microsoft.com/office/drawing/2014/main" id="{8F911743-BD98-2446-8ABD-77EA2A948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563" y="542925"/>
              <a:ext cx="92075" cy="100013"/>
            </a:xfrm>
            <a:custGeom>
              <a:avLst/>
              <a:gdLst>
                <a:gd name="T0" fmla="*/ 232 w 256"/>
                <a:gd name="T1" fmla="*/ 17 h 279"/>
                <a:gd name="T2" fmla="*/ 232 w 256"/>
                <a:gd name="T3" fmla="*/ 17 h 279"/>
                <a:gd name="T4" fmla="*/ 232 w 256"/>
                <a:gd name="T5" fmla="*/ 17 h 279"/>
                <a:gd name="T6" fmla="*/ 238 w 256"/>
                <a:gd name="T7" fmla="*/ 91 h 279"/>
                <a:gd name="T8" fmla="*/ 102 w 256"/>
                <a:gd name="T9" fmla="*/ 256 h 279"/>
                <a:gd name="T10" fmla="*/ 28 w 256"/>
                <a:gd name="T11" fmla="*/ 261 h 279"/>
                <a:gd name="T12" fmla="*/ 28 w 256"/>
                <a:gd name="T13" fmla="*/ 261 h 279"/>
                <a:gd name="T14" fmla="*/ 22 w 256"/>
                <a:gd name="T15" fmla="*/ 187 h 279"/>
                <a:gd name="T16" fmla="*/ 159 w 256"/>
                <a:gd name="T17" fmla="*/ 23 h 279"/>
                <a:gd name="T18" fmla="*/ 232 w 256"/>
                <a:gd name="T19" fmla="*/ 17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6" h="279">
                  <a:moveTo>
                    <a:pt x="232" y="17"/>
                  </a:moveTo>
                  <a:lnTo>
                    <a:pt x="232" y="17"/>
                  </a:lnTo>
                  <a:lnTo>
                    <a:pt x="232" y="17"/>
                  </a:lnTo>
                  <a:cubicBezTo>
                    <a:pt x="255" y="40"/>
                    <a:pt x="255" y="68"/>
                    <a:pt x="238" y="91"/>
                  </a:cubicBezTo>
                  <a:cubicBezTo>
                    <a:pt x="102" y="256"/>
                    <a:pt x="102" y="256"/>
                    <a:pt x="102" y="256"/>
                  </a:cubicBezTo>
                  <a:cubicBezTo>
                    <a:pt x="79" y="278"/>
                    <a:pt x="45" y="278"/>
                    <a:pt x="28" y="261"/>
                  </a:cubicBezTo>
                  <a:lnTo>
                    <a:pt x="28" y="261"/>
                  </a:lnTo>
                  <a:cubicBezTo>
                    <a:pt x="5" y="244"/>
                    <a:pt x="0" y="210"/>
                    <a:pt x="22" y="187"/>
                  </a:cubicBezTo>
                  <a:cubicBezTo>
                    <a:pt x="159" y="23"/>
                    <a:pt x="159" y="23"/>
                    <a:pt x="159" y="23"/>
                  </a:cubicBezTo>
                  <a:cubicBezTo>
                    <a:pt x="176" y="6"/>
                    <a:pt x="210" y="0"/>
                    <a:pt x="232" y="17"/>
                  </a:cubicBezTo>
                </a:path>
              </a:pathLst>
            </a:custGeom>
            <a:solidFill>
              <a:srgbClr val="657C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70">
              <a:extLst>
                <a:ext uri="{FF2B5EF4-FFF2-40B4-BE49-F238E27FC236}">
                  <a16:creationId xmlns:a16="http://schemas.microsoft.com/office/drawing/2014/main" id="{22321E7A-20C4-2E48-AA53-69EE2CD6E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6100" y="579438"/>
              <a:ext cx="84138" cy="84137"/>
            </a:xfrm>
            <a:custGeom>
              <a:avLst/>
              <a:gdLst>
                <a:gd name="T0" fmla="*/ 22 w 233"/>
                <a:gd name="T1" fmla="*/ 74 h 234"/>
                <a:gd name="T2" fmla="*/ 22 w 233"/>
                <a:gd name="T3" fmla="*/ 74 h 234"/>
                <a:gd name="T4" fmla="*/ 159 w 233"/>
                <a:gd name="T5" fmla="*/ 29 h 234"/>
                <a:gd name="T6" fmla="*/ 210 w 233"/>
                <a:gd name="T7" fmla="*/ 165 h 234"/>
                <a:gd name="T8" fmla="*/ 68 w 233"/>
                <a:gd name="T9" fmla="*/ 210 h 234"/>
                <a:gd name="T10" fmla="*/ 22 w 233"/>
                <a:gd name="T11" fmla="*/ 7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234">
                  <a:moveTo>
                    <a:pt x="22" y="74"/>
                  </a:moveTo>
                  <a:lnTo>
                    <a:pt x="22" y="74"/>
                  </a:lnTo>
                  <a:cubicBezTo>
                    <a:pt x="45" y="23"/>
                    <a:pt x="107" y="0"/>
                    <a:pt x="159" y="29"/>
                  </a:cubicBezTo>
                  <a:cubicBezTo>
                    <a:pt x="210" y="51"/>
                    <a:pt x="232" y="114"/>
                    <a:pt x="210" y="165"/>
                  </a:cubicBezTo>
                  <a:cubicBezTo>
                    <a:pt x="181" y="216"/>
                    <a:pt x="119" y="233"/>
                    <a:pt x="68" y="210"/>
                  </a:cubicBezTo>
                  <a:cubicBezTo>
                    <a:pt x="22" y="188"/>
                    <a:pt x="0" y="125"/>
                    <a:pt x="22" y="74"/>
                  </a:cubicBezTo>
                </a:path>
              </a:pathLst>
            </a:custGeom>
            <a:solidFill>
              <a:srgbClr val="EA68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71">
              <a:extLst>
                <a:ext uri="{FF2B5EF4-FFF2-40B4-BE49-F238E27FC236}">
                  <a16:creationId xmlns:a16="http://schemas.microsoft.com/office/drawing/2014/main" id="{37A34E6D-C5B5-BF4E-8F0E-8EB1CA025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088" y="471488"/>
              <a:ext cx="82550" cy="82550"/>
            </a:xfrm>
            <a:custGeom>
              <a:avLst/>
              <a:gdLst>
                <a:gd name="T0" fmla="*/ 210 w 228"/>
                <a:gd name="T1" fmla="*/ 136 h 228"/>
                <a:gd name="T2" fmla="*/ 210 w 228"/>
                <a:gd name="T3" fmla="*/ 136 h 228"/>
                <a:gd name="T4" fmla="*/ 85 w 228"/>
                <a:gd name="T5" fmla="*/ 210 h 228"/>
                <a:gd name="T6" fmla="*/ 11 w 228"/>
                <a:gd name="T7" fmla="*/ 85 h 228"/>
                <a:gd name="T8" fmla="*/ 136 w 228"/>
                <a:gd name="T9" fmla="*/ 11 h 228"/>
                <a:gd name="T10" fmla="*/ 210 w 228"/>
                <a:gd name="T11" fmla="*/ 13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8" h="228">
                  <a:moveTo>
                    <a:pt x="210" y="136"/>
                  </a:moveTo>
                  <a:lnTo>
                    <a:pt x="210" y="136"/>
                  </a:lnTo>
                  <a:cubicBezTo>
                    <a:pt x="198" y="193"/>
                    <a:pt x="142" y="227"/>
                    <a:pt x="85" y="210"/>
                  </a:cubicBezTo>
                  <a:cubicBezTo>
                    <a:pt x="34" y="198"/>
                    <a:pt x="0" y="141"/>
                    <a:pt x="11" y="85"/>
                  </a:cubicBezTo>
                  <a:cubicBezTo>
                    <a:pt x="28" y="34"/>
                    <a:pt x="85" y="0"/>
                    <a:pt x="136" y="11"/>
                  </a:cubicBezTo>
                  <a:cubicBezTo>
                    <a:pt x="193" y="28"/>
                    <a:pt x="227" y="85"/>
                    <a:pt x="210" y="136"/>
                  </a:cubicBezTo>
                </a:path>
              </a:pathLst>
            </a:custGeom>
            <a:solidFill>
              <a:srgbClr val="EA68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72">
              <a:extLst>
                <a:ext uri="{FF2B5EF4-FFF2-40B4-BE49-F238E27FC236}">
                  <a16:creationId xmlns:a16="http://schemas.microsoft.com/office/drawing/2014/main" id="{B5838E25-A14A-184E-B333-879D985B9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375" y="744538"/>
              <a:ext cx="76200" cy="76200"/>
            </a:xfrm>
            <a:custGeom>
              <a:avLst/>
              <a:gdLst>
                <a:gd name="T0" fmla="*/ 209 w 210"/>
                <a:gd name="T1" fmla="*/ 102 h 211"/>
                <a:gd name="T2" fmla="*/ 209 w 210"/>
                <a:gd name="T3" fmla="*/ 102 h 211"/>
                <a:gd name="T4" fmla="*/ 113 w 210"/>
                <a:gd name="T5" fmla="*/ 210 h 211"/>
                <a:gd name="T6" fmla="*/ 5 w 210"/>
                <a:gd name="T7" fmla="*/ 113 h 211"/>
                <a:gd name="T8" fmla="*/ 96 w 210"/>
                <a:gd name="T9" fmla="*/ 6 h 211"/>
                <a:gd name="T10" fmla="*/ 209 w 210"/>
                <a:gd name="T11" fmla="*/ 102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211">
                  <a:moveTo>
                    <a:pt x="209" y="102"/>
                  </a:moveTo>
                  <a:lnTo>
                    <a:pt x="209" y="102"/>
                  </a:lnTo>
                  <a:cubicBezTo>
                    <a:pt x="209" y="159"/>
                    <a:pt x="170" y="204"/>
                    <a:pt x="113" y="210"/>
                  </a:cubicBezTo>
                  <a:cubicBezTo>
                    <a:pt x="56" y="210"/>
                    <a:pt x="5" y="170"/>
                    <a:pt x="5" y="113"/>
                  </a:cubicBezTo>
                  <a:cubicBezTo>
                    <a:pt x="0" y="57"/>
                    <a:pt x="45" y="11"/>
                    <a:pt x="96" y="6"/>
                  </a:cubicBezTo>
                  <a:cubicBezTo>
                    <a:pt x="153" y="0"/>
                    <a:pt x="204" y="45"/>
                    <a:pt x="209" y="102"/>
                  </a:cubicBezTo>
                </a:path>
              </a:pathLst>
            </a:custGeom>
            <a:solidFill>
              <a:srgbClr val="EA68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73">
              <a:extLst>
                <a:ext uri="{FF2B5EF4-FFF2-40B4-BE49-F238E27FC236}">
                  <a16:creationId xmlns:a16="http://schemas.microsoft.com/office/drawing/2014/main" id="{17102929-2861-1E49-B37D-0207C34C4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0750" y="433388"/>
              <a:ext cx="80963" cy="82550"/>
            </a:xfrm>
            <a:custGeom>
              <a:avLst/>
              <a:gdLst>
                <a:gd name="T0" fmla="*/ 215 w 227"/>
                <a:gd name="T1" fmla="*/ 85 h 228"/>
                <a:gd name="T2" fmla="*/ 215 w 227"/>
                <a:gd name="T3" fmla="*/ 85 h 228"/>
                <a:gd name="T4" fmla="*/ 141 w 227"/>
                <a:gd name="T5" fmla="*/ 210 h 228"/>
                <a:gd name="T6" fmla="*/ 17 w 227"/>
                <a:gd name="T7" fmla="*/ 136 h 228"/>
                <a:gd name="T8" fmla="*/ 90 w 227"/>
                <a:gd name="T9" fmla="*/ 11 h 228"/>
                <a:gd name="T10" fmla="*/ 215 w 227"/>
                <a:gd name="T11" fmla="*/ 8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7" h="228">
                  <a:moveTo>
                    <a:pt x="215" y="85"/>
                  </a:moveTo>
                  <a:lnTo>
                    <a:pt x="215" y="85"/>
                  </a:lnTo>
                  <a:cubicBezTo>
                    <a:pt x="226" y="142"/>
                    <a:pt x="198" y="193"/>
                    <a:pt x="141" y="210"/>
                  </a:cubicBezTo>
                  <a:cubicBezTo>
                    <a:pt x="85" y="227"/>
                    <a:pt x="28" y="193"/>
                    <a:pt x="17" y="136"/>
                  </a:cubicBezTo>
                  <a:cubicBezTo>
                    <a:pt x="0" y="85"/>
                    <a:pt x="33" y="28"/>
                    <a:pt x="90" y="11"/>
                  </a:cubicBezTo>
                  <a:cubicBezTo>
                    <a:pt x="141" y="0"/>
                    <a:pt x="198" y="28"/>
                    <a:pt x="215" y="85"/>
                  </a:cubicBezTo>
                </a:path>
              </a:pathLst>
            </a:custGeom>
            <a:solidFill>
              <a:srgbClr val="EA68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8AFEE8B-B208-3F4E-9C03-968D4E71A040}"/>
              </a:ext>
            </a:extLst>
          </p:cNvPr>
          <p:cNvGrpSpPr/>
          <p:nvPr/>
        </p:nvGrpSpPr>
        <p:grpSpPr>
          <a:xfrm>
            <a:off x="5106823" y="5695847"/>
            <a:ext cx="14156600" cy="6006167"/>
            <a:chOff x="791205" y="4982289"/>
            <a:chExt cx="14156600" cy="6006167"/>
          </a:xfrm>
        </p:grpSpPr>
        <p:sp>
          <p:nvSpPr>
            <p:cNvPr id="19" name="Text Box 93">
              <a:extLst>
                <a:ext uri="{FF2B5EF4-FFF2-40B4-BE49-F238E27FC236}">
                  <a16:creationId xmlns:a16="http://schemas.microsoft.com/office/drawing/2014/main" id="{000CFFB0-4BD2-CE48-9E11-621BE1800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2321" y="4982289"/>
              <a:ext cx="12314370" cy="21320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780" rIns="0" bIns="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9000"/>
                </a:lnSpc>
              </a:pPr>
              <a:r>
                <a:rPr lang="en-US" altLang="en-MX" sz="13800" dirty="0">
                  <a:solidFill>
                    <a:schemeClr val="bg1"/>
                  </a:solidFill>
                  <a:latin typeface="Fira Sans Light" panose="020B0403050000020004" pitchFamily="34" charset="0"/>
                </a:rPr>
                <a:t>How to prevent</a:t>
              </a:r>
            </a:p>
          </p:txBody>
        </p:sp>
        <p:sp>
          <p:nvSpPr>
            <p:cNvPr id="20" name="Text Box 99">
              <a:extLst>
                <a:ext uri="{FF2B5EF4-FFF2-40B4-BE49-F238E27FC236}">
                  <a16:creationId xmlns:a16="http://schemas.microsoft.com/office/drawing/2014/main" id="{26C4E295-9599-1445-89E1-8D8A9ADB3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2172" y="6840471"/>
              <a:ext cx="9964585" cy="2109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780" rIns="0" bIns="0" anchor="ctr"/>
            <a:lstStyle/>
            <a:p>
              <a:pPr algn="ctr">
                <a:lnSpc>
                  <a:spcPct val="99000"/>
                </a:lnSpc>
              </a:pPr>
              <a:r>
                <a:rPr lang="en-US" altLang="en-MX" sz="13800" b="1" i="1" dirty="0">
                  <a:solidFill>
                    <a:schemeClr val="bg1"/>
                  </a:solidFill>
                  <a:latin typeface="Fira Sans Bold Italic" panose="020B0503050000020004" pitchFamily="34" charset="0"/>
                </a:rPr>
                <a:t>coronavirus</a:t>
              </a:r>
            </a:p>
          </p:txBody>
        </p:sp>
        <p:sp>
          <p:nvSpPr>
            <p:cNvPr id="59" name="Text Box 113">
              <a:extLst>
                <a:ext uri="{FF2B5EF4-FFF2-40B4-BE49-F238E27FC236}">
                  <a16:creationId xmlns:a16="http://schemas.microsoft.com/office/drawing/2014/main" id="{2BF3B582-0F79-D742-BF9C-BFFAF9F27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205" y="9042651"/>
              <a:ext cx="14156600" cy="19458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756" rIns="0" bIns="0" anchor="ctr"/>
            <a:lstStyle/>
            <a:p>
              <a:pPr algn="ctr">
                <a:lnSpc>
                  <a:spcPct val="99000"/>
                </a:lnSpc>
              </a:pPr>
              <a:r>
                <a:rPr lang="en-US" altLang="en-MX" sz="4000" dirty="0">
                  <a:solidFill>
                    <a:schemeClr val="bg1"/>
                  </a:solidFill>
                  <a:latin typeface="Fira Sans Regular" panose="020B0503050000020004" pitchFamily="34" charset="0"/>
                </a:rPr>
                <a:t>The World Health Organization (WHO) has declared this rapidly spreading coronavirus outbreak a pandemic, and many countries are grappling with a rise in confirmed cases.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364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3C8103C-441E-464A-A9F8-2BE598CEF72E}"/>
              </a:ext>
            </a:extLst>
          </p:cNvPr>
          <p:cNvGrpSpPr/>
          <p:nvPr/>
        </p:nvGrpSpPr>
        <p:grpSpPr>
          <a:xfrm>
            <a:off x="4757945" y="123277"/>
            <a:ext cx="14854358" cy="3175931"/>
            <a:chOff x="4757945" y="1687381"/>
            <a:chExt cx="14854358" cy="3175931"/>
          </a:xfrm>
        </p:grpSpPr>
        <p:sp>
          <p:nvSpPr>
            <p:cNvPr id="87" name="Text Box 93">
              <a:extLst>
                <a:ext uri="{FF2B5EF4-FFF2-40B4-BE49-F238E27FC236}">
                  <a16:creationId xmlns:a16="http://schemas.microsoft.com/office/drawing/2014/main" id="{D3A7B408-62E1-B94C-8DF0-7852211F6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7574" y="1687381"/>
              <a:ext cx="11195100" cy="21320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780" rIns="0" bIns="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9000"/>
                </a:lnSpc>
              </a:pPr>
              <a:r>
                <a:rPr lang="en-US" altLang="en-MX" sz="4800" dirty="0">
                  <a:solidFill>
                    <a:schemeClr val="tx2"/>
                  </a:solidFill>
                  <a:latin typeface="Fira Sans Light" panose="020B0403050000020004" pitchFamily="34" charset="0"/>
                </a:rPr>
                <a:t>Write Something Here</a:t>
              </a:r>
            </a:p>
          </p:txBody>
        </p:sp>
        <p:sp>
          <p:nvSpPr>
            <p:cNvPr id="107" name="Text Box 99">
              <a:extLst>
                <a:ext uri="{FF2B5EF4-FFF2-40B4-BE49-F238E27FC236}">
                  <a16:creationId xmlns:a16="http://schemas.microsoft.com/office/drawing/2014/main" id="{20630F21-D1D5-B140-9F8F-4F56E47AF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7945" y="2753429"/>
              <a:ext cx="14854358" cy="2109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780" rIns="0" bIns="0" anchor="ctr"/>
            <a:lstStyle/>
            <a:p>
              <a:pPr algn="ctr">
                <a:lnSpc>
                  <a:spcPct val="99000"/>
                </a:lnSpc>
              </a:pPr>
              <a:r>
                <a:rPr lang="en-US" altLang="en-MX" sz="8000" b="1" i="1" dirty="0">
                  <a:solidFill>
                    <a:schemeClr val="tx2"/>
                  </a:solidFill>
                  <a:latin typeface="Fira Sans Bold Italic" panose="020B0503050000020004" pitchFamily="34" charset="0"/>
                </a:rPr>
                <a:t>Take steps to protect yourself</a:t>
              </a:r>
            </a:p>
          </p:txBody>
        </p:sp>
      </p:grpSp>
      <p:sp>
        <p:nvSpPr>
          <p:cNvPr id="32" name="Freeform 23">
            <a:extLst>
              <a:ext uri="{FF2B5EF4-FFF2-40B4-BE49-F238E27FC236}">
                <a16:creationId xmlns:a16="http://schemas.microsoft.com/office/drawing/2014/main" id="{6ECBDD19-544B-AA4D-B7D2-221E811EA96C}"/>
              </a:ext>
            </a:extLst>
          </p:cNvPr>
          <p:cNvSpPr>
            <a:spLocks/>
          </p:cNvSpPr>
          <p:nvPr/>
        </p:nvSpPr>
        <p:spPr bwMode="auto">
          <a:xfrm>
            <a:off x="20257340" y="5786429"/>
            <a:ext cx="1601754" cy="1178455"/>
          </a:xfrm>
          <a:custGeom>
            <a:avLst/>
            <a:gdLst>
              <a:gd name="T0" fmla="*/ 10 w 242"/>
              <a:gd name="T1" fmla="*/ 136 h 178"/>
              <a:gd name="T2" fmla="*/ 16 w 242"/>
              <a:gd name="T3" fmla="*/ 129 h 178"/>
              <a:gd name="T4" fmla="*/ 22 w 242"/>
              <a:gd name="T5" fmla="*/ 124 h 178"/>
              <a:gd name="T6" fmla="*/ 22 w 242"/>
              <a:gd name="T7" fmla="*/ 119 h 178"/>
              <a:gd name="T8" fmla="*/ 14 w 242"/>
              <a:gd name="T9" fmla="*/ 102 h 178"/>
              <a:gd name="T10" fmla="*/ 31 w 242"/>
              <a:gd name="T11" fmla="*/ 96 h 178"/>
              <a:gd name="T12" fmla="*/ 47 w 242"/>
              <a:gd name="T13" fmla="*/ 96 h 178"/>
              <a:gd name="T14" fmla="*/ 56 w 242"/>
              <a:gd name="T15" fmla="*/ 96 h 178"/>
              <a:gd name="T16" fmla="*/ 67 w 242"/>
              <a:gd name="T17" fmla="*/ 93 h 178"/>
              <a:gd name="T18" fmla="*/ 83 w 242"/>
              <a:gd name="T19" fmla="*/ 83 h 178"/>
              <a:gd name="T20" fmla="*/ 93 w 242"/>
              <a:gd name="T21" fmla="*/ 77 h 178"/>
              <a:gd name="T22" fmla="*/ 93 w 242"/>
              <a:gd name="T23" fmla="*/ 71 h 178"/>
              <a:gd name="T24" fmla="*/ 93 w 242"/>
              <a:gd name="T25" fmla="*/ 63 h 178"/>
              <a:gd name="T26" fmla="*/ 89 w 242"/>
              <a:gd name="T27" fmla="*/ 61 h 178"/>
              <a:gd name="T28" fmla="*/ 85 w 242"/>
              <a:gd name="T29" fmla="*/ 55 h 178"/>
              <a:gd name="T30" fmla="*/ 98 w 242"/>
              <a:gd name="T31" fmla="*/ 44 h 178"/>
              <a:gd name="T32" fmla="*/ 102 w 242"/>
              <a:gd name="T33" fmla="*/ 33 h 178"/>
              <a:gd name="T34" fmla="*/ 116 w 242"/>
              <a:gd name="T35" fmla="*/ 15 h 178"/>
              <a:gd name="T36" fmla="*/ 130 w 242"/>
              <a:gd name="T37" fmla="*/ 8 h 178"/>
              <a:gd name="T38" fmla="*/ 147 w 242"/>
              <a:gd name="T39" fmla="*/ 2 h 178"/>
              <a:gd name="T40" fmla="*/ 163 w 242"/>
              <a:gd name="T41" fmla="*/ 5 h 178"/>
              <a:gd name="T42" fmla="*/ 165 w 242"/>
              <a:gd name="T43" fmla="*/ 16 h 178"/>
              <a:gd name="T44" fmla="*/ 171 w 242"/>
              <a:gd name="T45" fmla="*/ 24 h 178"/>
              <a:gd name="T46" fmla="*/ 171 w 242"/>
              <a:gd name="T47" fmla="*/ 34 h 178"/>
              <a:gd name="T48" fmla="*/ 174 w 242"/>
              <a:gd name="T49" fmla="*/ 48 h 178"/>
              <a:gd name="T50" fmla="*/ 181 w 242"/>
              <a:gd name="T51" fmla="*/ 59 h 178"/>
              <a:gd name="T52" fmla="*/ 184 w 242"/>
              <a:gd name="T53" fmla="*/ 79 h 178"/>
              <a:gd name="T54" fmla="*/ 188 w 242"/>
              <a:gd name="T55" fmla="*/ 89 h 178"/>
              <a:gd name="T56" fmla="*/ 188 w 242"/>
              <a:gd name="T57" fmla="*/ 120 h 178"/>
              <a:gd name="T58" fmla="*/ 192 w 242"/>
              <a:gd name="T59" fmla="*/ 146 h 178"/>
              <a:gd name="T60" fmla="*/ 192 w 242"/>
              <a:gd name="T61" fmla="*/ 158 h 178"/>
              <a:gd name="T62" fmla="*/ 186 w 242"/>
              <a:gd name="T63" fmla="*/ 171 h 178"/>
              <a:gd name="T64" fmla="*/ 198 w 242"/>
              <a:gd name="T65" fmla="*/ 166 h 178"/>
              <a:gd name="T66" fmla="*/ 206 w 242"/>
              <a:gd name="T67" fmla="*/ 160 h 178"/>
              <a:gd name="T68" fmla="*/ 217 w 242"/>
              <a:gd name="T69" fmla="*/ 158 h 178"/>
              <a:gd name="T70" fmla="*/ 225 w 242"/>
              <a:gd name="T71" fmla="*/ 153 h 178"/>
              <a:gd name="T72" fmla="*/ 225 w 242"/>
              <a:gd name="T73" fmla="*/ 157 h 178"/>
              <a:gd name="T74" fmla="*/ 233 w 242"/>
              <a:gd name="T75" fmla="*/ 151 h 178"/>
              <a:gd name="T76" fmla="*/ 240 w 242"/>
              <a:gd name="T77" fmla="*/ 149 h 178"/>
              <a:gd name="T78" fmla="*/ 233 w 242"/>
              <a:gd name="T79" fmla="*/ 157 h 178"/>
              <a:gd name="T80" fmla="*/ 219 w 242"/>
              <a:gd name="T81" fmla="*/ 166 h 178"/>
              <a:gd name="T82" fmla="*/ 206 w 242"/>
              <a:gd name="T83" fmla="*/ 173 h 178"/>
              <a:gd name="T84" fmla="*/ 189 w 242"/>
              <a:gd name="T85" fmla="*/ 178 h 178"/>
              <a:gd name="T86" fmla="*/ 182 w 242"/>
              <a:gd name="T87" fmla="*/ 171 h 178"/>
              <a:gd name="T88" fmla="*/ 180 w 242"/>
              <a:gd name="T89" fmla="*/ 165 h 178"/>
              <a:gd name="T90" fmla="*/ 155 w 242"/>
              <a:gd name="T91" fmla="*/ 158 h 178"/>
              <a:gd name="T92" fmla="*/ 154 w 242"/>
              <a:gd name="T93" fmla="*/ 151 h 178"/>
              <a:gd name="T94" fmla="*/ 148 w 242"/>
              <a:gd name="T95" fmla="*/ 150 h 178"/>
              <a:gd name="T96" fmla="*/ 140 w 242"/>
              <a:gd name="T97" fmla="*/ 138 h 178"/>
              <a:gd name="T98" fmla="*/ 2 w 242"/>
              <a:gd name="T99" fmla="*/ 156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42" h="178">
                <a:moveTo>
                  <a:pt x="0" y="146"/>
                </a:moveTo>
                <a:lnTo>
                  <a:pt x="10" y="136"/>
                </a:lnTo>
                <a:lnTo>
                  <a:pt x="12" y="133"/>
                </a:lnTo>
                <a:lnTo>
                  <a:pt x="16" y="129"/>
                </a:lnTo>
                <a:lnTo>
                  <a:pt x="18" y="127"/>
                </a:lnTo>
                <a:lnTo>
                  <a:pt x="22" y="124"/>
                </a:lnTo>
                <a:lnTo>
                  <a:pt x="22" y="121"/>
                </a:lnTo>
                <a:lnTo>
                  <a:pt x="22" y="119"/>
                </a:lnTo>
                <a:lnTo>
                  <a:pt x="17" y="109"/>
                </a:lnTo>
                <a:lnTo>
                  <a:pt x="14" y="102"/>
                </a:lnTo>
                <a:lnTo>
                  <a:pt x="18" y="99"/>
                </a:lnTo>
                <a:lnTo>
                  <a:pt x="31" y="96"/>
                </a:lnTo>
                <a:lnTo>
                  <a:pt x="38" y="96"/>
                </a:lnTo>
                <a:lnTo>
                  <a:pt x="47" y="96"/>
                </a:lnTo>
                <a:lnTo>
                  <a:pt x="53" y="96"/>
                </a:lnTo>
                <a:lnTo>
                  <a:pt x="56" y="96"/>
                </a:lnTo>
                <a:lnTo>
                  <a:pt x="63" y="93"/>
                </a:lnTo>
                <a:lnTo>
                  <a:pt x="67" y="93"/>
                </a:lnTo>
                <a:lnTo>
                  <a:pt x="77" y="90"/>
                </a:lnTo>
                <a:lnTo>
                  <a:pt x="83" y="83"/>
                </a:lnTo>
                <a:lnTo>
                  <a:pt x="89" y="80"/>
                </a:lnTo>
                <a:lnTo>
                  <a:pt x="93" y="77"/>
                </a:lnTo>
                <a:lnTo>
                  <a:pt x="93" y="75"/>
                </a:lnTo>
                <a:lnTo>
                  <a:pt x="93" y="71"/>
                </a:lnTo>
                <a:lnTo>
                  <a:pt x="89" y="66"/>
                </a:lnTo>
                <a:lnTo>
                  <a:pt x="93" y="63"/>
                </a:lnTo>
                <a:lnTo>
                  <a:pt x="94" y="59"/>
                </a:lnTo>
                <a:lnTo>
                  <a:pt x="89" y="61"/>
                </a:lnTo>
                <a:lnTo>
                  <a:pt x="87" y="59"/>
                </a:lnTo>
                <a:lnTo>
                  <a:pt x="85" y="55"/>
                </a:lnTo>
                <a:lnTo>
                  <a:pt x="90" y="51"/>
                </a:lnTo>
                <a:lnTo>
                  <a:pt x="98" y="44"/>
                </a:lnTo>
                <a:lnTo>
                  <a:pt x="101" y="38"/>
                </a:lnTo>
                <a:lnTo>
                  <a:pt x="102" y="33"/>
                </a:lnTo>
                <a:lnTo>
                  <a:pt x="110" y="23"/>
                </a:lnTo>
                <a:lnTo>
                  <a:pt x="116" y="15"/>
                </a:lnTo>
                <a:lnTo>
                  <a:pt x="123" y="10"/>
                </a:lnTo>
                <a:lnTo>
                  <a:pt x="130" y="8"/>
                </a:lnTo>
                <a:lnTo>
                  <a:pt x="141" y="5"/>
                </a:lnTo>
                <a:lnTo>
                  <a:pt x="147" y="2"/>
                </a:lnTo>
                <a:lnTo>
                  <a:pt x="163" y="0"/>
                </a:lnTo>
                <a:lnTo>
                  <a:pt x="163" y="5"/>
                </a:lnTo>
                <a:lnTo>
                  <a:pt x="163" y="11"/>
                </a:lnTo>
                <a:lnTo>
                  <a:pt x="165" y="16"/>
                </a:lnTo>
                <a:lnTo>
                  <a:pt x="168" y="23"/>
                </a:lnTo>
                <a:lnTo>
                  <a:pt x="171" y="24"/>
                </a:lnTo>
                <a:lnTo>
                  <a:pt x="174" y="32"/>
                </a:lnTo>
                <a:lnTo>
                  <a:pt x="171" y="34"/>
                </a:lnTo>
                <a:lnTo>
                  <a:pt x="170" y="41"/>
                </a:lnTo>
                <a:lnTo>
                  <a:pt x="174" y="48"/>
                </a:lnTo>
                <a:lnTo>
                  <a:pt x="177" y="56"/>
                </a:lnTo>
                <a:lnTo>
                  <a:pt x="181" y="59"/>
                </a:lnTo>
                <a:lnTo>
                  <a:pt x="182" y="70"/>
                </a:lnTo>
                <a:lnTo>
                  <a:pt x="184" y="79"/>
                </a:lnTo>
                <a:lnTo>
                  <a:pt x="188" y="88"/>
                </a:lnTo>
                <a:lnTo>
                  <a:pt x="188" y="89"/>
                </a:lnTo>
                <a:lnTo>
                  <a:pt x="188" y="102"/>
                </a:lnTo>
                <a:lnTo>
                  <a:pt x="188" y="120"/>
                </a:lnTo>
                <a:lnTo>
                  <a:pt x="192" y="139"/>
                </a:lnTo>
                <a:lnTo>
                  <a:pt x="192" y="146"/>
                </a:lnTo>
                <a:lnTo>
                  <a:pt x="196" y="152"/>
                </a:lnTo>
                <a:lnTo>
                  <a:pt x="192" y="158"/>
                </a:lnTo>
                <a:lnTo>
                  <a:pt x="193" y="161"/>
                </a:lnTo>
                <a:lnTo>
                  <a:pt x="186" y="171"/>
                </a:lnTo>
                <a:lnTo>
                  <a:pt x="193" y="168"/>
                </a:lnTo>
                <a:lnTo>
                  <a:pt x="198" y="166"/>
                </a:lnTo>
                <a:lnTo>
                  <a:pt x="204" y="162"/>
                </a:lnTo>
                <a:lnTo>
                  <a:pt x="206" y="160"/>
                </a:lnTo>
                <a:lnTo>
                  <a:pt x="212" y="159"/>
                </a:lnTo>
                <a:lnTo>
                  <a:pt x="217" y="158"/>
                </a:lnTo>
                <a:lnTo>
                  <a:pt x="219" y="156"/>
                </a:lnTo>
                <a:lnTo>
                  <a:pt x="225" y="153"/>
                </a:lnTo>
                <a:lnTo>
                  <a:pt x="230" y="147"/>
                </a:lnTo>
                <a:lnTo>
                  <a:pt x="225" y="157"/>
                </a:lnTo>
                <a:lnTo>
                  <a:pt x="230" y="155"/>
                </a:lnTo>
                <a:lnTo>
                  <a:pt x="233" y="151"/>
                </a:lnTo>
                <a:lnTo>
                  <a:pt x="236" y="150"/>
                </a:lnTo>
                <a:lnTo>
                  <a:pt x="240" y="149"/>
                </a:lnTo>
                <a:lnTo>
                  <a:pt x="242" y="149"/>
                </a:lnTo>
                <a:lnTo>
                  <a:pt x="233" y="157"/>
                </a:lnTo>
                <a:lnTo>
                  <a:pt x="225" y="163"/>
                </a:lnTo>
                <a:lnTo>
                  <a:pt x="219" y="166"/>
                </a:lnTo>
                <a:lnTo>
                  <a:pt x="214" y="171"/>
                </a:lnTo>
                <a:lnTo>
                  <a:pt x="206" y="173"/>
                </a:lnTo>
                <a:lnTo>
                  <a:pt x="197" y="176"/>
                </a:lnTo>
                <a:lnTo>
                  <a:pt x="189" y="178"/>
                </a:lnTo>
                <a:lnTo>
                  <a:pt x="184" y="175"/>
                </a:lnTo>
                <a:lnTo>
                  <a:pt x="182" y="171"/>
                </a:lnTo>
                <a:lnTo>
                  <a:pt x="182" y="167"/>
                </a:lnTo>
                <a:lnTo>
                  <a:pt x="180" y="165"/>
                </a:lnTo>
                <a:lnTo>
                  <a:pt x="167" y="161"/>
                </a:lnTo>
                <a:lnTo>
                  <a:pt x="155" y="158"/>
                </a:lnTo>
                <a:lnTo>
                  <a:pt x="157" y="153"/>
                </a:lnTo>
                <a:lnTo>
                  <a:pt x="154" y="151"/>
                </a:lnTo>
                <a:lnTo>
                  <a:pt x="151" y="151"/>
                </a:lnTo>
                <a:lnTo>
                  <a:pt x="148" y="150"/>
                </a:lnTo>
                <a:lnTo>
                  <a:pt x="144" y="143"/>
                </a:lnTo>
                <a:lnTo>
                  <a:pt x="140" y="138"/>
                </a:lnTo>
                <a:lnTo>
                  <a:pt x="132" y="133"/>
                </a:lnTo>
                <a:lnTo>
                  <a:pt x="2" y="156"/>
                </a:lnTo>
                <a:lnTo>
                  <a:pt x="0" y="146"/>
                </a:lnTo>
                <a:close/>
              </a:path>
            </a:pathLst>
          </a:custGeom>
          <a:solidFill>
            <a:schemeClr val="accent1"/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33" name="Freeform 29">
            <a:extLst>
              <a:ext uri="{FF2B5EF4-FFF2-40B4-BE49-F238E27FC236}">
                <a16:creationId xmlns:a16="http://schemas.microsoft.com/office/drawing/2014/main" id="{9803C348-027B-BC44-A048-9DCFB115D1BB}"/>
              </a:ext>
            </a:extLst>
          </p:cNvPr>
          <p:cNvSpPr>
            <a:spLocks/>
          </p:cNvSpPr>
          <p:nvPr/>
        </p:nvSpPr>
        <p:spPr bwMode="auto">
          <a:xfrm>
            <a:off x="22057660" y="6580889"/>
            <a:ext cx="66186" cy="46347"/>
          </a:xfrm>
          <a:custGeom>
            <a:avLst/>
            <a:gdLst>
              <a:gd name="T0" fmla="*/ 3 w 12"/>
              <a:gd name="T1" fmla="*/ 9 h 9"/>
              <a:gd name="T2" fmla="*/ 7 w 12"/>
              <a:gd name="T3" fmla="*/ 9 h 9"/>
              <a:gd name="T4" fmla="*/ 10 w 12"/>
              <a:gd name="T5" fmla="*/ 6 h 9"/>
              <a:gd name="T6" fmla="*/ 12 w 12"/>
              <a:gd name="T7" fmla="*/ 4 h 9"/>
              <a:gd name="T8" fmla="*/ 8 w 12"/>
              <a:gd name="T9" fmla="*/ 2 h 9"/>
              <a:gd name="T10" fmla="*/ 4 w 12"/>
              <a:gd name="T11" fmla="*/ 1 h 9"/>
              <a:gd name="T12" fmla="*/ 0 w 12"/>
              <a:gd name="T13" fmla="*/ 7 h 9"/>
              <a:gd name="T14" fmla="*/ 3 w 12"/>
              <a:gd name="T15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9">
                <a:moveTo>
                  <a:pt x="3" y="9"/>
                </a:moveTo>
                <a:cubicBezTo>
                  <a:pt x="7" y="9"/>
                  <a:pt x="7" y="9"/>
                  <a:pt x="7" y="9"/>
                </a:cubicBezTo>
                <a:cubicBezTo>
                  <a:pt x="10" y="6"/>
                  <a:pt x="10" y="6"/>
                  <a:pt x="10" y="6"/>
                </a:cubicBezTo>
                <a:cubicBezTo>
                  <a:pt x="12" y="4"/>
                  <a:pt x="12" y="4"/>
                  <a:pt x="12" y="4"/>
                </a:cubicBezTo>
                <a:cubicBezTo>
                  <a:pt x="8" y="2"/>
                  <a:pt x="8" y="2"/>
                  <a:pt x="8" y="2"/>
                </a:cubicBezTo>
                <a:cubicBezTo>
                  <a:pt x="8" y="2"/>
                  <a:pt x="5" y="0"/>
                  <a:pt x="4" y="1"/>
                </a:cubicBezTo>
                <a:cubicBezTo>
                  <a:pt x="4" y="2"/>
                  <a:pt x="0" y="7"/>
                  <a:pt x="0" y="7"/>
                </a:cubicBezTo>
                <a:lnTo>
                  <a:pt x="3" y="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111" name="Freeform 7">
            <a:extLst>
              <a:ext uri="{FF2B5EF4-FFF2-40B4-BE49-F238E27FC236}">
                <a16:creationId xmlns:a16="http://schemas.microsoft.com/office/drawing/2014/main" id="{6E54E529-6180-014F-A7EC-8B9ABC95AC91}"/>
              </a:ext>
            </a:extLst>
          </p:cNvPr>
          <p:cNvSpPr>
            <a:spLocks/>
          </p:cNvSpPr>
          <p:nvPr/>
        </p:nvSpPr>
        <p:spPr bwMode="auto">
          <a:xfrm>
            <a:off x="14571767" y="8507463"/>
            <a:ext cx="2991706" cy="2952756"/>
          </a:xfrm>
          <a:custGeom>
            <a:avLst/>
            <a:gdLst>
              <a:gd name="T0" fmla="*/ 450 w 452"/>
              <a:gd name="T1" fmla="*/ 234 h 446"/>
              <a:gd name="T2" fmla="*/ 446 w 452"/>
              <a:gd name="T3" fmla="*/ 215 h 446"/>
              <a:gd name="T4" fmla="*/ 435 w 452"/>
              <a:gd name="T5" fmla="*/ 131 h 446"/>
              <a:gd name="T6" fmla="*/ 417 w 452"/>
              <a:gd name="T7" fmla="*/ 128 h 446"/>
              <a:gd name="T8" fmla="*/ 398 w 452"/>
              <a:gd name="T9" fmla="*/ 117 h 446"/>
              <a:gd name="T10" fmla="*/ 378 w 452"/>
              <a:gd name="T11" fmla="*/ 116 h 446"/>
              <a:gd name="T12" fmla="*/ 365 w 452"/>
              <a:gd name="T13" fmla="*/ 118 h 446"/>
              <a:gd name="T14" fmla="*/ 352 w 452"/>
              <a:gd name="T15" fmla="*/ 122 h 446"/>
              <a:gd name="T16" fmla="*/ 332 w 452"/>
              <a:gd name="T17" fmla="*/ 118 h 446"/>
              <a:gd name="T18" fmla="*/ 325 w 452"/>
              <a:gd name="T19" fmla="*/ 116 h 446"/>
              <a:gd name="T20" fmla="*/ 310 w 452"/>
              <a:gd name="T21" fmla="*/ 112 h 446"/>
              <a:gd name="T22" fmla="*/ 301 w 452"/>
              <a:gd name="T23" fmla="*/ 111 h 446"/>
              <a:gd name="T24" fmla="*/ 284 w 452"/>
              <a:gd name="T25" fmla="*/ 107 h 446"/>
              <a:gd name="T26" fmla="*/ 269 w 452"/>
              <a:gd name="T27" fmla="*/ 101 h 446"/>
              <a:gd name="T28" fmla="*/ 253 w 452"/>
              <a:gd name="T29" fmla="*/ 93 h 446"/>
              <a:gd name="T30" fmla="*/ 242 w 452"/>
              <a:gd name="T31" fmla="*/ 90 h 446"/>
              <a:gd name="T32" fmla="*/ 125 w 452"/>
              <a:gd name="T33" fmla="*/ 182 h 446"/>
              <a:gd name="T34" fmla="*/ 2 w 452"/>
              <a:gd name="T35" fmla="*/ 183 h 446"/>
              <a:gd name="T36" fmla="*/ 13 w 452"/>
              <a:gd name="T37" fmla="*/ 197 h 446"/>
              <a:gd name="T38" fmla="*/ 22 w 452"/>
              <a:gd name="T39" fmla="*/ 205 h 446"/>
              <a:gd name="T40" fmla="*/ 41 w 452"/>
              <a:gd name="T41" fmla="*/ 224 h 446"/>
              <a:gd name="T42" fmla="*/ 55 w 452"/>
              <a:gd name="T43" fmla="*/ 238 h 446"/>
              <a:gd name="T44" fmla="*/ 59 w 452"/>
              <a:gd name="T45" fmla="*/ 259 h 446"/>
              <a:gd name="T46" fmla="*/ 66 w 452"/>
              <a:gd name="T47" fmla="*/ 278 h 446"/>
              <a:gd name="T48" fmla="*/ 74 w 452"/>
              <a:gd name="T49" fmla="*/ 286 h 446"/>
              <a:gd name="T50" fmla="*/ 88 w 452"/>
              <a:gd name="T51" fmla="*/ 296 h 446"/>
              <a:gd name="T52" fmla="*/ 109 w 452"/>
              <a:gd name="T53" fmla="*/ 307 h 446"/>
              <a:gd name="T54" fmla="*/ 120 w 452"/>
              <a:gd name="T55" fmla="*/ 298 h 446"/>
              <a:gd name="T56" fmla="*/ 127 w 452"/>
              <a:gd name="T57" fmla="*/ 283 h 446"/>
              <a:gd name="T58" fmla="*/ 148 w 452"/>
              <a:gd name="T59" fmla="*/ 275 h 446"/>
              <a:gd name="T60" fmla="*/ 170 w 452"/>
              <a:gd name="T61" fmla="*/ 279 h 446"/>
              <a:gd name="T62" fmla="*/ 183 w 452"/>
              <a:gd name="T63" fmla="*/ 292 h 446"/>
              <a:gd name="T64" fmla="*/ 200 w 452"/>
              <a:gd name="T65" fmla="*/ 320 h 446"/>
              <a:gd name="T66" fmla="*/ 210 w 452"/>
              <a:gd name="T67" fmla="*/ 343 h 446"/>
              <a:gd name="T68" fmla="*/ 235 w 452"/>
              <a:gd name="T69" fmla="*/ 372 h 446"/>
              <a:gd name="T70" fmla="*/ 237 w 452"/>
              <a:gd name="T71" fmla="*/ 388 h 446"/>
              <a:gd name="T72" fmla="*/ 249 w 452"/>
              <a:gd name="T73" fmla="*/ 416 h 446"/>
              <a:gd name="T74" fmla="*/ 273 w 452"/>
              <a:gd name="T75" fmla="*/ 427 h 446"/>
              <a:gd name="T76" fmla="*/ 291 w 452"/>
              <a:gd name="T77" fmla="*/ 438 h 446"/>
              <a:gd name="T78" fmla="*/ 305 w 452"/>
              <a:gd name="T79" fmla="*/ 442 h 446"/>
              <a:gd name="T80" fmla="*/ 321 w 452"/>
              <a:gd name="T81" fmla="*/ 441 h 446"/>
              <a:gd name="T82" fmla="*/ 317 w 452"/>
              <a:gd name="T83" fmla="*/ 425 h 446"/>
              <a:gd name="T84" fmla="*/ 308 w 452"/>
              <a:gd name="T85" fmla="*/ 404 h 446"/>
              <a:gd name="T86" fmla="*/ 318 w 452"/>
              <a:gd name="T87" fmla="*/ 370 h 446"/>
              <a:gd name="T88" fmla="*/ 311 w 452"/>
              <a:gd name="T89" fmla="*/ 361 h 446"/>
              <a:gd name="T90" fmla="*/ 326 w 452"/>
              <a:gd name="T91" fmla="*/ 355 h 446"/>
              <a:gd name="T92" fmla="*/ 324 w 452"/>
              <a:gd name="T93" fmla="*/ 350 h 446"/>
              <a:gd name="T94" fmla="*/ 338 w 452"/>
              <a:gd name="T95" fmla="*/ 350 h 446"/>
              <a:gd name="T96" fmla="*/ 336 w 452"/>
              <a:gd name="T97" fmla="*/ 345 h 446"/>
              <a:gd name="T98" fmla="*/ 347 w 452"/>
              <a:gd name="T99" fmla="*/ 342 h 446"/>
              <a:gd name="T100" fmla="*/ 346 w 452"/>
              <a:gd name="T101" fmla="*/ 331 h 446"/>
              <a:gd name="T102" fmla="*/ 357 w 452"/>
              <a:gd name="T103" fmla="*/ 329 h 446"/>
              <a:gd name="T104" fmla="*/ 367 w 452"/>
              <a:gd name="T105" fmla="*/ 329 h 446"/>
              <a:gd name="T106" fmla="*/ 395 w 452"/>
              <a:gd name="T107" fmla="*/ 314 h 446"/>
              <a:gd name="T108" fmla="*/ 403 w 452"/>
              <a:gd name="T109" fmla="*/ 305 h 446"/>
              <a:gd name="T110" fmla="*/ 403 w 452"/>
              <a:gd name="T111" fmla="*/ 296 h 446"/>
              <a:gd name="T112" fmla="*/ 410 w 452"/>
              <a:gd name="T113" fmla="*/ 286 h 446"/>
              <a:gd name="T114" fmla="*/ 412 w 452"/>
              <a:gd name="T115" fmla="*/ 299 h 446"/>
              <a:gd name="T116" fmla="*/ 439 w 452"/>
              <a:gd name="T117" fmla="*/ 288 h 446"/>
              <a:gd name="T118" fmla="*/ 447 w 452"/>
              <a:gd name="T119" fmla="*/ 268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52" h="446">
                <a:moveTo>
                  <a:pt x="446" y="253"/>
                </a:moveTo>
                <a:lnTo>
                  <a:pt x="448" y="245"/>
                </a:lnTo>
                <a:lnTo>
                  <a:pt x="452" y="240"/>
                </a:lnTo>
                <a:lnTo>
                  <a:pt x="450" y="234"/>
                </a:lnTo>
                <a:lnTo>
                  <a:pt x="448" y="226"/>
                </a:lnTo>
                <a:lnTo>
                  <a:pt x="447" y="223"/>
                </a:lnTo>
                <a:lnTo>
                  <a:pt x="447" y="217"/>
                </a:lnTo>
                <a:lnTo>
                  <a:pt x="446" y="215"/>
                </a:lnTo>
                <a:lnTo>
                  <a:pt x="442" y="206"/>
                </a:lnTo>
                <a:lnTo>
                  <a:pt x="442" y="204"/>
                </a:lnTo>
                <a:lnTo>
                  <a:pt x="435" y="198"/>
                </a:lnTo>
                <a:lnTo>
                  <a:pt x="435" y="131"/>
                </a:lnTo>
                <a:lnTo>
                  <a:pt x="425" y="130"/>
                </a:lnTo>
                <a:lnTo>
                  <a:pt x="423" y="132"/>
                </a:lnTo>
                <a:lnTo>
                  <a:pt x="420" y="131"/>
                </a:lnTo>
                <a:lnTo>
                  <a:pt x="417" y="128"/>
                </a:lnTo>
                <a:lnTo>
                  <a:pt x="413" y="126"/>
                </a:lnTo>
                <a:lnTo>
                  <a:pt x="408" y="126"/>
                </a:lnTo>
                <a:lnTo>
                  <a:pt x="402" y="122"/>
                </a:lnTo>
                <a:lnTo>
                  <a:pt x="398" y="117"/>
                </a:lnTo>
                <a:lnTo>
                  <a:pt x="393" y="116"/>
                </a:lnTo>
                <a:lnTo>
                  <a:pt x="385" y="118"/>
                </a:lnTo>
                <a:lnTo>
                  <a:pt x="383" y="117"/>
                </a:lnTo>
                <a:lnTo>
                  <a:pt x="378" y="116"/>
                </a:lnTo>
                <a:lnTo>
                  <a:pt x="374" y="119"/>
                </a:lnTo>
                <a:lnTo>
                  <a:pt x="372" y="120"/>
                </a:lnTo>
                <a:lnTo>
                  <a:pt x="369" y="118"/>
                </a:lnTo>
                <a:lnTo>
                  <a:pt x="365" y="118"/>
                </a:lnTo>
                <a:lnTo>
                  <a:pt x="363" y="121"/>
                </a:lnTo>
                <a:lnTo>
                  <a:pt x="358" y="124"/>
                </a:lnTo>
                <a:lnTo>
                  <a:pt x="354" y="125"/>
                </a:lnTo>
                <a:lnTo>
                  <a:pt x="352" y="122"/>
                </a:lnTo>
                <a:lnTo>
                  <a:pt x="349" y="119"/>
                </a:lnTo>
                <a:lnTo>
                  <a:pt x="341" y="120"/>
                </a:lnTo>
                <a:lnTo>
                  <a:pt x="336" y="117"/>
                </a:lnTo>
                <a:lnTo>
                  <a:pt x="332" y="118"/>
                </a:lnTo>
                <a:lnTo>
                  <a:pt x="330" y="122"/>
                </a:lnTo>
                <a:lnTo>
                  <a:pt x="328" y="123"/>
                </a:lnTo>
                <a:lnTo>
                  <a:pt x="327" y="118"/>
                </a:lnTo>
                <a:lnTo>
                  <a:pt x="325" y="116"/>
                </a:lnTo>
                <a:lnTo>
                  <a:pt x="319" y="120"/>
                </a:lnTo>
                <a:lnTo>
                  <a:pt x="318" y="116"/>
                </a:lnTo>
                <a:lnTo>
                  <a:pt x="312" y="112"/>
                </a:lnTo>
                <a:lnTo>
                  <a:pt x="310" y="112"/>
                </a:lnTo>
                <a:lnTo>
                  <a:pt x="308" y="115"/>
                </a:lnTo>
                <a:lnTo>
                  <a:pt x="305" y="117"/>
                </a:lnTo>
                <a:lnTo>
                  <a:pt x="302" y="116"/>
                </a:lnTo>
                <a:lnTo>
                  <a:pt x="301" y="111"/>
                </a:lnTo>
                <a:lnTo>
                  <a:pt x="298" y="111"/>
                </a:lnTo>
                <a:lnTo>
                  <a:pt x="295" y="105"/>
                </a:lnTo>
                <a:lnTo>
                  <a:pt x="287" y="105"/>
                </a:lnTo>
                <a:lnTo>
                  <a:pt x="284" y="107"/>
                </a:lnTo>
                <a:lnTo>
                  <a:pt x="281" y="104"/>
                </a:lnTo>
                <a:lnTo>
                  <a:pt x="280" y="104"/>
                </a:lnTo>
                <a:lnTo>
                  <a:pt x="275" y="105"/>
                </a:lnTo>
                <a:lnTo>
                  <a:pt x="269" y="101"/>
                </a:lnTo>
                <a:lnTo>
                  <a:pt x="261" y="101"/>
                </a:lnTo>
                <a:lnTo>
                  <a:pt x="259" y="94"/>
                </a:lnTo>
                <a:lnTo>
                  <a:pt x="255" y="92"/>
                </a:lnTo>
                <a:lnTo>
                  <a:pt x="253" y="93"/>
                </a:lnTo>
                <a:lnTo>
                  <a:pt x="250" y="92"/>
                </a:lnTo>
                <a:lnTo>
                  <a:pt x="247" y="93"/>
                </a:lnTo>
                <a:lnTo>
                  <a:pt x="244" y="93"/>
                </a:lnTo>
                <a:lnTo>
                  <a:pt x="242" y="90"/>
                </a:lnTo>
                <a:lnTo>
                  <a:pt x="235" y="83"/>
                </a:lnTo>
                <a:lnTo>
                  <a:pt x="239" y="6"/>
                </a:lnTo>
                <a:lnTo>
                  <a:pt x="139" y="0"/>
                </a:lnTo>
                <a:lnTo>
                  <a:pt x="125" y="182"/>
                </a:lnTo>
                <a:lnTo>
                  <a:pt x="6" y="171"/>
                </a:lnTo>
                <a:lnTo>
                  <a:pt x="5" y="180"/>
                </a:lnTo>
                <a:lnTo>
                  <a:pt x="0" y="180"/>
                </a:lnTo>
                <a:lnTo>
                  <a:pt x="2" y="183"/>
                </a:lnTo>
                <a:lnTo>
                  <a:pt x="7" y="186"/>
                </a:lnTo>
                <a:lnTo>
                  <a:pt x="10" y="190"/>
                </a:lnTo>
                <a:lnTo>
                  <a:pt x="11" y="193"/>
                </a:lnTo>
                <a:lnTo>
                  <a:pt x="13" y="197"/>
                </a:lnTo>
                <a:lnTo>
                  <a:pt x="15" y="198"/>
                </a:lnTo>
                <a:lnTo>
                  <a:pt x="18" y="200"/>
                </a:lnTo>
                <a:lnTo>
                  <a:pt x="21" y="202"/>
                </a:lnTo>
                <a:lnTo>
                  <a:pt x="22" y="205"/>
                </a:lnTo>
                <a:lnTo>
                  <a:pt x="26" y="210"/>
                </a:lnTo>
                <a:lnTo>
                  <a:pt x="30" y="213"/>
                </a:lnTo>
                <a:lnTo>
                  <a:pt x="38" y="224"/>
                </a:lnTo>
                <a:lnTo>
                  <a:pt x="41" y="224"/>
                </a:lnTo>
                <a:lnTo>
                  <a:pt x="44" y="227"/>
                </a:lnTo>
                <a:lnTo>
                  <a:pt x="48" y="230"/>
                </a:lnTo>
                <a:lnTo>
                  <a:pt x="53" y="234"/>
                </a:lnTo>
                <a:lnTo>
                  <a:pt x="55" y="238"/>
                </a:lnTo>
                <a:lnTo>
                  <a:pt x="55" y="245"/>
                </a:lnTo>
                <a:lnTo>
                  <a:pt x="59" y="251"/>
                </a:lnTo>
                <a:lnTo>
                  <a:pt x="60" y="255"/>
                </a:lnTo>
                <a:lnTo>
                  <a:pt x="59" y="259"/>
                </a:lnTo>
                <a:lnTo>
                  <a:pt x="59" y="264"/>
                </a:lnTo>
                <a:lnTo>
                  <a:pt x="60" y="270"/>
                </a:lnTo>
                <a:lnTo>
                  <a:pt x="65" y="275"/>
                </a:lnTo>
                <a:lnTo>
                  <a:pt x="66" y="278"/>
                </a:lnTo>
                <a:lnTo>
                  <a:pt x="67" y="279"/>
                </a:lnTo>
                <a:lnTo>
                  <a:pt x="69" y="281"/>
                </a:lnTo>
                <a:lnTo>
                  <a:pt x="71" y="283"/>
                </a:lnTo>
                <a:lnTo>
                  <a:pt x="74" y="286"/>
                </a:lnTo>
                <a:lnTo>
                  <a:pt x="78" y="289"/>
                </a:lnTo>
                <a:lnTo>
                  <a:pt x="81" y="292"/>
                </a:lnTo>
                <a:lnTo>
                  <a:pt x="84" y="293"/>
                </a:lnTo>
                <a:lnTo>
                  <a:pt x="88" y="296"/>
                </a:lnTo>
                <a:lnTo>
                  <a:pt x="94" y="299"/>
                </a:lnTo>
                <a:lnTo>
                  <a:pt x="101" y="304"/>
                </a:lnTo>
                <a:lnTo>
                  <a:pt x="104" y="305"/>
                </a:lnTo>
                <a:lnTo>
                  <a:pt x="109" y="307"/>
                </a:lnTo>
                <a:lnTo>
                  <a:pt x="113" y="307"/>
                </a:lnTo>
                <a:lnTo>
                  <a:pt x="115" y="303"/>
                </a:lnTo>
                <a:lnTo>
                  <a:pt x="118" y="300"/>
                </a:lnTo>
                <a:lnTo>
                  <a:pt x="120" y="298"/>
                </a:lnTo>
                <a:lnTo>
                  <a:pt x="123" y="297"/>
                </a:lnTo>
                <a:lnTo>
                  <a:pt x="123" y="292"/>
                </a:lnTo>
                <a:lnTo>
                  <a:pt x="125" y="288"/>
                </a:lnTo>
                <a:lnTo>
                  <a:pt x="127" y="283"/>
                </a:lnTo>
                <a:lnTo>
                  <a:pt x="132" y="277"/>
                </a:lnTo>
                <a:lnTo>
                  <a:pt x="139" y="276"/>
                </a:lnTo>
                <a:lnTo>
                  <a:pt x="143" y="275"/>
                </a:lnTo>
                <a:lnTo>
                  <a:pt x="148" y="275"/>
                </a:lnTo>
                <a:lnTo>
                  <a:pt x="153" y="277"/>
                </a:lnTo>
                <a:lnTo>
                  <a:pt x="159" y="278"/>
                </a:lnTo>
                <a:lnTo>
                  <a:pt x="162" y="278"/>
                </a:lnTo>
                <a:lnTo>
                  <a:pt x="170" y="279"/>
                </a:lnTo>
                <a:lnTo>
                  <a:pt x="173" y="281"/>
                </a:lnTo>
                <a:lnTo>
                  <a:pt x="176" y="287"/>
                </a:lnTo>
                <a:lnTo>
                  <a:pt x="178" y="287"/>
                </a:lnTo>
                <a:lnTo>
                  <a:pt x="183" y="292"/>
                </a:lnTo>
                <a:lnTo>
                  <a:pt x="187" y="294"/>
                </a:lnTo>
                <a:lnTo>
                  <a:pt x="190" y="300"/>
                </a:lnTo>
                <a:lnTo>
                  <a:pt x="196" y="308"/>
                </a:lnTo>
                <a:lnTo>
                  <a:pt x="200" y="320"/>
                </a:lnTo>
                <a:lnTo>
                  <a:pt x="203" y="324"/>
                </a:lnTo>
                <a:lnTo>
                  <a:pt x="207" y="332"/>
                </a:lnTo>
                <a:lnTo>
                  <a:pt x="207" y="335"/>
                </a:lnTo>
                <a:lnTo>
                  <a:pt x="210" y="343"/>
                </a:lnTo>
                <a:lnTo>
                  <a:pt x="218" y="350"/>
                </a:lnTo>
                <a:lnTo>
                  <a:pt x="220" y="358"/>
                </a:lnTo>
                <a:lnTo>
                  <a:pt x="230" y="370"/>
                </a:lnTo>
                <a:lnTo>
                  <a:pt x="235" y="372"/>
                </a:lnTo>
                <a:lnTo>
                  <a:pt x="234" y="381"/>
                </a:lnTo>
                <a:lnTo>
                  <a:pt x="232" y="383"/>
                </a:lnTo>
                <a:lnTo>
                  <a:pt x="234" y="385"/>
                </a:lnTo>
                <a:lnTo>
                  <a:pt x="237" y="388"/>
                </a:lnTo>
                <a:lnTo>
                  <a:pt x="237" y="394"/>
                </a:lnTo>
                <a:lnTo>
                  <a:pt x="243" y="405"/>
                </a:lnTo>
                <a:lnTo>
                  <a:pt x="246" y="411"/>
                </a:lnTo>
                <a:lnTo>
                  <a:pt x="249" y="416"/>
                </a:lnTo>
                <a:lnTo>
                  <a:pt x="251" y="421"/>
                </a:lnTo>
                <a:lnTo>
                  <a:pt x="259" y="422"/>
                </a:lnTo>
                <a:lnTo>
                  <a:pt x="264" y="427"/>
                </a:lnTo>
                <a:lnTo>
                  <a:pt x="273" y="427"/>
                </a:lnTo>
                <a:lnTo>
                  <a:pt x="280" y="434"/>
                </a:lnTo>
                <a:lnTo>
                  <a:pt x="284" y="434"/>
                </a:lnTo>
                <a:lnTo>
                  <a:pt x="286" y="437"/>
                </a:lnTo>
                <a:lnTo>
                  <a:pt x="291" y="438"/>
                </a:lnTo>
                <a:lnTo>
                  <a:pt x="292" y="436"/>
                </a:lnTo>
                <a:lnTo>
                  <a:pt x="302" y="438"/>
                </a:lnTo>
                <a:lnTo>
                  <a:pt x="302" y="439"/>
                </a:lnTo>
                <a:lnTo>
                  <a:pt x="305" y="442"/>
                </a:lnTo>
                <a:lnTo>
                  <a:pt x="310" y="446"/>
                </a:lnTo>
                <a:lnTo>
                  <a:pt x="313" y="444"/>
                </a:lnTo>
                <a:lnTo>
                  <a:pt x="314" y="442"/>
                </a:lnTo>
                <a:lnTo>
                  <a:pt x="321" y="441"/>
                </a:lnTo>
                <a:lnTo>
                  <a:pt x="319" y="436"/>
                </a:lnTo>
                <a:lnTo>
                  <a:pt x="319" y="433"/>
                </a:lnTo>
                <a:lnTo>
                  <a:pt x="318" y="429"/>
                </a:lnTo>
                <a:lnTo>
                  <a:pt x="317" y="425"/>
                </a:lnTo>
                <a:lnTo>
                  <a:pt x="314" y="423"/>
                </a:lnTo>
                <a:lnTo>
                  <a:pt x="312" y="417"/>
                </a:lnTo>
                <a:lnTo>
                  <a:pt x="311" y="411"/>
                </a:lnTo>
                <a:lnTo>
                  <a:pt x="308" y="404"/>
                </a:lnTo>
                <a:lnTo>
                  <a:pt x="308" y="398"/>
                </a:lnTo>
                <a:lnTo>
                  <a:pt x="311" y="389"/>
                </a:lnTo>
                <a:lnTo>
                  <a:pt x="314" y="380"/>
                </a:lnTo>
                <a:lnTo>
                  <a:pt x="318" y="370"/>
                </a:lnTo>
                <a:lnTo>
                  <a:pt x="317" y="368"/>
                </a:lnTo>
                <a:lnTo>
                  <a:pt x="314" y="366"/>
                </a:lnTo>
                <a:lnTo>
                  <a:pt x="311" y="363"/>
                </a:lnTo>
                <a:lnTo>
                  <a:pt x="311" y="361"/>
                </a:lnTo>
                <a:lnTo>
                  <a:pt x="313" y="362"/>
                </a:lnTo>
                <a:lnTo>
                  <a:pt x="322" y="361"/>
                </a:lnTo>
                <a:lnTo>
                  <a:pt x="323" y="361"/>
                </a:lnTo>
                <a:lnTo>
                  <a:pt x="326" y="355"/>
                </a:lnTo>
                <a:lnTo>
                  <a:pt x="323" y="355"/>
                </a:lnTo>
                <a:lnTo>
                  <a:pt x="322" y="353"/>
                </a:lnTo>
                <a:lnTo>
                  <a:pt x="322" y="351"/>
                </a:lnTo>
                <a:lnTo>
                  <a:pt x="324" y="350"/>
                </a:lnTo>
                <a:lnTo>
                  <a:pt x="328" y="350"/>
                </a:lnTo>
                <a:lnTo>
                  <a:pt x="333" y="350"/>
                </a:lnTo>
                <a:lnTo>
                  <a:pt x="335" y="351"/>
                </a:lnTo>
                <a:lnTo>
                  <a:pt x="338" y="350"/>
                </a:lnTo>
                <a:lnTo>
                  <a:pt x="343" y="346"/>
                </a:lnTo>
                <a:lnTo>
                  <a:pt x="341" y="346"/>
                </a:lnTo>
                <a:lnTo>
                  <a:pt x="337" y="349"/>
                </a:lnTo>
                <a:lnTo>
                  <a:pt x="336" y="345"/>
                </a:lnTo>
                <a:lnTo>
                  <a:pt x="338" y="339"/>
                </a:lnTo>
                <a:lnTo>
                  <a:pt x="340" y="341"/>
                </a:lnTo>
                <a:lnTo>
                  <a:pt x="342" y="342"/>
                </a:lnTo>
                <a:lnTo>
                  <a:pt x="347" y="342"/>
                </a:lnTo>
                <a:lnTo>
                  <a:pt x="349" y="340"/>
                </a:lnTo>
                <a:lnTo>
                  <a:pt x="348" y="336"/>
                </a:lnTo>
                <a:lnTo>
                  <a:pt x="345" y="332"/>
                </a:lnTo>
                <a:lnTo>
                  <a:pt x="346" y="331"/>
                </a:lnTo>
                <a:lnTo>
                  <a:pt x="349" y="331"/>
                </a:lnTo>
                <a:lnTo>
                  <a:pt x="352" y="329"/>
                </a:lnTo>
                <a:lnTo>
                  <a:pt x="354" y="331"/>
                </a:lnTo>
                <a:lnTo>
                  <a:pt x="357" y="329"/>
                </a:lnTo>
                <a:lnTo>
                  <a:pt x="358" y="331"/>
                </a:lnTo>
                <a:lnTo>
                  <a:pt x="361" y="333"/>
                </a:lnTo>
                <a:lnTo>
                  <a:pt x="364" y="331"/>
                </a:lnTo>
                <a:lnTo>
                  <a:pt x="367" y="329"/>
                </a:lnTo>
                <a:lnTo>
                  <a:pt x="374" y="327"/>
                </a:lnTo>
                <a:lnTo>
                  <a:pt x="381" y="326"/>
                </a:lnTo>
                <a:lnTo>
                  <a:pt x="392" y="320"/>
                </a:lnTo>
                <a:lnTo>
                  <a:pt x="395" y="314"/>
                </a:lnTo>
                <a:lnTo>
                  <a:pt x="396" y="309"/>
                </a:lnTo>
                <a:lnTo>
                  <a:pt x="399" y="307"/>
                </a:lnTo>
                <a:lnTo>
                  <a:pt x="402" y="306"/>
                </a:lnTo>
                <a:lnTo>
                  <a:pt x="403" y="305"/>
                </a:lnTo>
                <a:lnTo>
                  <a:pt x="406" y="303"/>
                </a:lnTo>
                <a:lnTo>
                  <a:pt x="405" y="300"/>
                </a:lnTo>
                <a:lnTo>
                  <a:pt x="404" y="297"/>
                </a:lnTo>
                <a:lnTo>
                  <a:pt x="403" y="296"/>
                </a:lnTo>
                <a:lnTo>
                  <a:pt x="402" y="294"/>
                </a:lnTo>
                <a:lnTo>
                  <a:pt x="403" y="291"/>
                </a:lnTo>
                <a:lnTo>
                  <a:pt x="407" y="288"/>
                </a:lnTo>
                <a:lnTo>
                  <a:pt x="410" y="286"/>
                </a:lnTo>
                <a:lnTo>
                  <a:pt x="412" y="286"/>
                </a:lnTo>
                <a:lnTo>
                  <a:pt x="412" y="289"/>
                </a:lnTo>
                <a:lnTo>
                  <a:pt x="412" y="293"/>
                </a:lnTo>
                <a:lnTo>
                  <a:pt x="412" y="299"/>
                </a:lnTo>
                <a:lnTo>
                  <a:pt x="413" y="300"/>
                </a:lnTo>
                <a:lnTo>
                  <a:pt x="419" y="295"/>
                </a:lnTo>
                <a:lnTo>
                  <a:pt x="424" y="294"/>
                </a:lnTo>
                <a:lnTo>
                  <a:pt x="439" y="288"/>
                </a:lnTo>
                <a:lnTo>
                  <a:pt x="441" y="287"/>
                </a:lnTo>
                <a:lnTo>
                  <a:pt x="444" y="282"/>
                </a:lnTo>
                <a:lnTo>
                  <a:pt x="447" y="272"/>
                </a:lnTo>
                <a:lnTo>
                  <a:pt x="447" y="268"/>
                </a:lnTo>
                <a:lnTo>
                  <a:pt x="444" y="261"/>
                </a:lnTo>
                <a:lnTo>
                  <a:pt x="446" y="256"/>
                </a:lnTo>
                <a:lnTo>
                  <a:pt x="446" y="253"/>
                </a:lnTo>
                <a:close/>
              </a:path>
            </a:pathLst>
          </a:custGeom>
          <a:solidFill>
            <a:schemeClr val="accent1"/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112" name="Freeform 16">
            <a:extLst>
              <a:ext uri="{FF2B5EF4-FFF2-40B4-BE49-F238E27FC236}">
                <a16:creationId xmlns:a16="http://schemas.microsoft.com/office/drawing/2014/main" id="{D141C628-5016-6540-A491-F07EA302FC69}"/>
              </a:ext>
            </a:extLst>
          </p:cNvPr>
          <p:cNvSpPr>
            <a:spLocks/>
          </p:cNvSpPr>
          <p:nvPr/>
        </p:nvSpPr>
        <p:spPr bwMode="auto">
          <a:xfrm>
            <a:off x="14234213" y="7143635"/>
            <a:ext cx="1575278" cy="1238039"/>
          </a:xfrm>
          <a:custGeom>
            <a:avLst/>
            <a:gdLst>
              <a:gd name="T0" fmla="*/ 267 w 281"/>
              <a:gd name="T1" fmla="*/ 221 h 221"/>
              <a:gd name="T2" fmla="*/ 277 w 281"/>
              <a:gd name="T3" fmla="*/ 75 h 221"/>
              <a:gd name="T4" fmla="*/ 277 w 281"/>
              <a:gd name="T5" fmla="*/ 75 h 221"/>
              <a:gd name="T6" fmla="*/ 277 w 281"/>
              <a:gd name="T7" fmla="*/ 75 h 221"/>
              <a:gd name="T8" fmla="*/ 281 w 281"/>
              <a:gd name="T9" fmla="*/ 28 h 221"/>
              <a:gd name="T10" fmla="*/ 208 w 281"/>
              <a:gd name="T11" fmla="*/ 21 h 221"/>
              <a:gd name="T12" fmla="*/ 30 w 281"/>
              <a:gd name="T13" fmla="*/ 0 h 221"/>
              <a:gd name="T14" fmla="*/ 0 w 281"/>
              <a:gd name="T15" fmla="*/ 192 h 221"/>
              <a:gd name="T16" fmla="*/ 229 w 281"/>
              <a:gd name="T17" fmla="*/ 219 h 221"/>
              <a:gd name="T18" fmla="*/ 267 w 281"/>
              <a:gd name="T19" fmla="*/ 221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1" h="221">
                <a:moveTo>
                  <a:pt x="267" y="221"/>
                </a:moveTo>
                <a:cubicBezTo>
                  <a:pt x="277" y="75"/>
                  <a:pt x="277" y="75"/>
                  <a:pt x="277" y="75"/>
                </a:cubicBezTo>
                <a:cubicBezTo>
                  <a:pt x="277" y="75"/>
                  <a:pt x="277" y="75"/>
                  <a:pt x="277" y="75"/>
                </a:cubicBezTo>
                <a:cubicBezTo>
                  <a:pt x="277" y="75"/>
                  <a:pt x="277" y="75"/>
                  <a:pt x="277" y="75"/>
                </a:cubicBezTo>
                <a:cubicBezTo>
                  <a:pt x="281" y="28"/>
                  <a:pt x="281" y="28"/>
                  <a:pt x="281" y="28"/>
                </a:cubicBezTo>
                <a:cubicBezTo>
                  <a:pt x="208" y="21"/>
                  <a:pt x="208" y="21"/>
                  <a:pt x="208" y="21"/>
                </a:cubicBezTo>
                <a:cubicBezTo>
                  <a:pt x="30" y="0"/>
                  <a:pt x="30" y="0"/>
                  <a:pt x="30" y="0"/>
                </a:cubicBezTo>
                <a:cubicBezTo>
                  <a:pt x="0" y="192"/>
                  <a:pt x="0" y="192"/>
                  <a:pt x="0" y="192"/>
                </a:cubicBezTo>
                <a:cubicBezTo>
                  <a:pt x="229" y="219"/>
                  <a:pt x="229" y="219"/>
                  <a:pt x="229" y="219"/>
                </a:cubicBezTo>
                <a:cubicBezTo>
                  <a:pt x="229" y="219"/>
                  <a:pt x="245" y="220"/>
                  <a:pt x="267" y="22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113" name="Freeform 28">
            <a:extLst>
              <a:ext uri="{FF2B5EF4-FFF2-40B4-BE49-F238E27FC236}">
                <a16:creationId xmlns:a16="http://schemas.microsoft.com/office/drawing/2014/main" id="{20A87A0D-5C65-F142-9C88-A4D93255E3AB}"/>
              </a:ext>
            </a:extLst>
          </p:cNvPr>
          <p:cNvSpPr>
            <a:spLocks/>
          </p:cNvSpPr>
          <p:nvPr/>
        </p:nvSpPr>
        <p:spPr bwMode="auto">
          <a:xfrm>
            <a:off x="21501681" y="6243236"/>
            <a:ext cx="721451" cy="364132"/>
          </a:xfrm>
          <a:custGeom>
            <a:avLst/>
            <a:gdLst>
              <a:gd name="T0" fmla="*/ 105 w 109"/>
              <a:gd name="T1" fmla="*/ 32 h 55"/>
              <a:gd name="T2" fmla="*/ 101 w 109"/>
              <a:gd name="T3" fmla="*/ 29 h 55"/>
              <a:gd name="T4" fmla="*/ 97 w 109"/>
              <a:gd name="T5" fmla="*/ 25 h 55"/>
              <a:gd name="T6" fmla="*/ 97 w 109"/>
              <a:gd name="T7" fmla="*/ 29 h 55"/>
              <a:gd name="T8" fmla="*/ 102 w 109"/>
              <a:gd name="T9" fmla="*/ 35 h 55"/>
              <a:gd name="T10" fmla="*/ 95 w 109"/>
              <a:gd name="T11" fmla="*/ 36 h 55"/>
              <a:gd name="T12" fmla="*/ 88 w 109"/>
              <a:gd name="T13" fmla="*/ 37 h 55"/>
              <a:gd name="T14" fmla="*/ 85 w 109"/>
              <a:gd name="T15" fmla="*/ 35 h 55"/>
              <a:gd name="T16" fmla="*/ 81 w 109"/>
              <a:gd name="T17" fmla="*/ 32 h 55"/>
              <a:gd name="T18" fmla="*/ 81 w 109"/>
              <a:gd name="T19" fmla="*/ 27 h 55"/>
              <a:gd name="T20" fmla="*/ 73 w 109"/>
              <a:gd name="T21" fmla="*/ 22 h 55"/>
              <a:gd name="T22" fmla="*/ 69 w 109"/>
              <a:gd name="T23" fmla="*/ 22 h 55"/>
              <a:gd name="T24" fmla="*/ 68 w 109"/>
              <a:gd name="T25" fmla="*/ 16 h 55"/>
              <a:gd name="T26" fmla="*/ 71 w 109"/>
              <a:gd name="T27" fmla="*/ 13 h 55"/>
              <a:gd name="T28" fmla="*/ 77 w 109"/>
              <a:gd name="T29" fmla="*/ 9 h 55"/>
              <a:gd name="T30" fmla="*/ 76 w 109"/>
              <a:gd name="T31" fmla="*/ 6 h 55"/>
              <a:gd name="T32" fmla="*/ 71 w 109"/>
              <a:gd name="T33" fmla="*/ 6 h 55"/>
              <a:gd name="T34" fmla="*/ 68 w 109"/>
              <a:gd name="T35" fmla="*/ 0 h 55"/>
              <a:gd name="T36" fmla="*/ 59 w 109"/>
              <a:gd name="T37" fmla="*/ 8 h 55"/>
              <a:gd name="T38" fmla="*/ 0 w 109"/>
              <a:gd name="T39" fmla="*/ 20 h 55"/>
              <a:gd name="T40" fmla="*/ 0 w 109"/>
              <a:gd name="T41" fmla="*/ 50 h 55"/>
              <a:gd name="T42" fmla="*/ 50 w 109"/>
              <a:gd name="T43" fmla="*/ 41 h 55"/>
              <a:gd name="T44" fmla="*/ 63 w 109"/>
              <a:gd name="T45" fmla="*/ 41 h 55"/>
              <a:gd name="T46" fmla="*/ 66 w 109"/>
              <a:gd name="T47" fmla="*/ 46 h 55"/>
              <a:gd name="T48" fmla="*/ 71 w 109"/>
              <a:gd name="T49" fmla="*/ 48 h 55"/>
              <a:gd name="T50" fmla="*/ 73 w 109"/>
              <a:gd name="T51" fmla="*/ 51 h 55"/>
              <a:gd name="T52" fmla="*/ 74 w 109"/>
              <a:gd name="T53" fmla="*/ 55 h 55"/>
              <a:gd name="T54" fmla="*/ 77 w 109"/>
              <a:gd name="T55" fmla="*/ 55 h 55"/>
              <a:gd name="T56" fmla="*/ 79 w 109"/>
              <a:gd name="T57" fmla="*/ 49 h 55"/>
              <a:gd name="T58" fmla="*/ 82 w 109"/>
              <a:gd name="T59" fmla="*/ 45 h 55"/>
              <a:gd name="T60" fmla="*/ 86 w 109"/>
              <a:gd name="T61" fmla="*/ 46 h 55"/>
              <a:gd name="T62" fmla="*/ 87 w 109"/>
              <a:gd name="T63" fmla="*/ 51 h 55"/>
              <a:gd name="T64" fmla="*/ 92 w 109"/>
              <a:gd name="T65" fmla="*/ 47 h 55"/>
              <a:gd name="T66" fmla="*/ 94 w 109"/>
              <a:gd name="T67" fmla="*/ 45 h 55"/>
              <a:gd name="T68" fmla="*/ 101 w 109"/>
              <a:gd name="T69" fmla="*/ 43 h 55"/>
              <a:gd name="T70" fmla="*/ 106 w 109"/>
              <a:gd name="T71" fmla="*/ 40 h 55"/>
              <a:gd name="T72" fmla="*/ 109 w 109"/>
              <a:gd name="T73" fmla="*/ 36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9" h="55">
                <a:moveTo>
                  <a:pt x="107" y="35"/>
                </a:moveTo>
                <a:lnTo>
                  <a:pt x="105" y="32"/>
                </a:lnTo>
                <a:lnTo>
                  <a:pt x="104" y="31"/>
                </a:lnTo>
                <a:lnTo>
                  <a:pt x="101" y="29"/>
                </a:lnTo>
                <a:lnTo>
                  <a:pt x="98" y="27"/>
                </a:lnTo>
                <a:lnTo>
                  <a:pt x="97" y="25"/>
                </a:lnTo>
                <a:lnTo>
                  <a:pt x="96" y="27"/>
                </a:lnTo>
                <a:lnTo>
                  <a:pt x="97" y="29"/>
                </a:lnTo>
                <a:lnTo>
                  <a:pt x="100" y="32"/>
                </a:lnTo>
                <a:lnTo>
                  <a:pt x="102" y="35"/>
                </a:lnTo>
                <a:lnTo>
                  <a:pt x="99" y="36"/>
                </a:lnTo>
                <a:lnTo>
                  <a:pt x="95" y="36"/>
                </a:lnTo>
                <a:lnTo>
                  <a:pt x="89" y="39"/>
                </a:lnTo>
                <a:lnTo>
                  <a:pt x="88" y="37"/>
                </a:lnTo>
                <a:lnTo>
                  <a:pt x="87" y="36"/>
                </a:lnTo>
                <a:lnTo>
                  <a:pt x="85" y="35"/>
                </a:lnTo>
                <a:lnTo>
                  <a:pt x="82" y="33"/>
                </a:lnTo>
                <a:lnTo>
                  <a:pt x="81" y="32"/>
                </a:lnTo>
                <a:lnTo>
                  <a:pt x="82" y="30"/>
                </a:lnTo>
                <a:lnTo>
                  <a:pt x="81" y="27"/>
                </a:lnTo>
                <a:lnTo>
                  <a:pt x="77" y="24"/>
                </a:lnTo>
                <a:lnTo>
                  <a:pt x="73" y="22"/>
                </a:lnTo>
                <a:lnTo>
                  <a:pt x="71" y="22"/>
                </a:lnTo>
                <a:lnTo>
                  <a:pt x="69" y="22"/>
                </a:lnTo>
                <a:lnTo>
                  <a:pt x="68" y="20"/>
                </a:lnTo>
                <a:lnTo>
                  <a:pt x="68" y="16"/>
                </a:lnTo>
                <a:lnTo>
                  <a:pt x="70" y="14"/>
                </a:lnTo>
                <a:lnTo>
                  <a:pt x="71" y="13"/>
                </a:lnTo>
                <a:lnTo>
                  <a:pt x="73" y="11"/>
                </a:lnTo>
                <a:lnTo>
                  <a:pt x="77" y="9"/>
                </a:lnTo>
                <a:lnTo>
                  <a:pt x="77" y="8"/>
                </a:lnTo>
                <a:lnTo>
                  <a:pt x="76" y="6"/>
                </a:lnTo>
                <a:lnTo>
                  <a:pt x="73" y="6"/>
                </a:lnTo>
                <a:lnTo>
                  <a:pt x="71" y="6"/>
                </a:lnTo>
                <a:lnTo>
                  <a:pt x="70" y="3"/>
                </a:lnTo>
                <a:lnTo>
                  <a:pt x="68" y="0"/>
                </a:lnTo>
                <a:lnTo>
                  <a:pt x="60" y="3"/>
                </a:lnTo>
                <a:lnTo>
                  <a:pt x="59" y="8"/>
                </a:lnTo>
                <a:lnTo>
                  <a:pt x="22" y="17"/>
                </a:lnTo>
                <a:lnTo>
                  <a:pt x="0" y="20"/>
                </a:lnTo>
                <a:lnTo>
                  <a:pt x="0" y="33"/>
                </a:lnTo>
                <a:lnTo>
                  <a:pt x="0" y="50"/>
                </a:lnTo>
                <a:lnTo>
                  <a:pt x="24" y="46"/>
                </a:lnTo>
                <a:lnTo>
                  <a:pt x="50" y="41"/>
                </a:lnTo>
                <a:lnTo>
                  <a:pt x="60" y="36"/>
                </a:lnTo>
                <a:lnTo>
                  <a:pt x="63" y="41"/>
                </a:lnTo>
                <a:lnTo>
                  <a:pt x="66" y="43"/>
                </a:lnTo>
                <a:lnTo>
                  <a:pt x="66" y="46"/>
                </a:lnTo>
                <a:lnTo>
                  <a:pt x="68" y="47"/>
                </a:lnTo>
                <a:lnTo>
                  <a:pt x="71" y="48"/>
                </a:lnTo>
                <a:lnTo>
                  <a:pt x="71" y="49"/>
                </a:lnTo>
                <a:lnTo>
                  <a:pt x="73" y="51"/>
                </a:lnTo>
                <a:lnTo>
                  <a:pt x="74" y="55"/>
                </a:lnTo>
                <a:lnTo>
                  <a:pt x="74" y="55"/>
                </a:lnTo>
                <a:lnTo>
                  <a:pt x="76" y="55"/>
                </a:lnTo>
                <a:lnTo>
                  <a:pt x="77" y="55"/>
                </a:lnTo>
                <a:lnTo>
                  <a:pt x="79" y="53"/>
                </a:lnTo>
                <a:lnTo>
                  <a:pt x="79" y="49"/>
                </a:lnTo>
                <a:lnTo>
                  <a:pt x="82" y="47"/>
                </a:lnTo>
                <a:lnTo>
                  <a:pt x="82" y="45"/>
                </a:lnTo>
                <a:lnTo>
                  <a:pt x="85" y="43"/>
                </a:lnTo>
                <a:lnTo>
                  <a:pt x="86" y="46"/>
                </a:lnTo>
                <a:lnTo>
                  <a:pt x="87" y="49"/>
                </a:lnTo>
                <a:lnTo>
                  <a:pt x="87" y="51"/>
                </a:lnTo>
                <a:lnTo>
                  <a:pt x="90" y="49"/>
                </a:lnTo>
                <a:lnTo>
                  <a:pt x="92" y="47"/>
                </a:lnTo>
                <a:lnTo>
                  <a:pt x="92" y="45"/>
                </a:lnTo>
                <a:lnTo>
                  <a:pt x="94" y="45"/>
                </a:lnTo>
                <a:lnTo>
                  <a:pt x="97" y="43"/>
                </a:lnTo>
                <a:lnTo>
                  <a:pt x="101" y="43"/>
                </a:lnTo>
                <a:lnTo>
                  <a:pt x="103" y="41"/>
                </a:lnTo>
                <a:lnTo>
                  <a:pt x="106" y="40"/>
                </a:lnTo>
                <a:lnTo>
                  <a:pt x="108" y="38"/>
                </a:lnTo>
                <a:lnTo>
                  <a:pt x="109" y="36"/>
                </a:lnTo>
                <a:lnTo>
                  <a:pt x="107" y="35"/>
                </a:lnTo>
                <a:close/>
              </a:path>
            </a:pathLst>
          </a:custGeom>
          <a:solidFill>
            <a:schemeClr val="accent1"/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114" name="Freeform 33">
            <a:extLst>
              <a:ext uri="{FF2B5EF4-FFF2-40B4-BE49-F238E27FC236}">
                <a16:creationId xmlns:a16="http://schemas.microsoft.com/office/drawing/2014/main" id="{98818CA9-6A32-F94A-9C9C-98ABB826977E}"/>
              </a:ext>
            </a:extLst>
          </p:cNvPr>
          <p:cNvSpPr>
            <a:spLocks/>
          </p:cNvSpPr>
          <p:nvPr/>
        </p:nvSpPr>
        <p:spPr bwMode="auto">
          <a:xfrm>
            <a:off x="18946812" y="9904396"/>
            <a:ext cx="1926073" cy="1509480"/>
          </a:xfrm>
          <a:custGeom>
            <a:avLst/>
            <a:gdLst>
              <a:gd name="T0" fmla="*/ 200 w 291"/>
              <a:gd name="T1" fmla="*/ 0 h 228"/>
              <a:gd name="T2" fmla="*/ 211 w 291"/>
              <a:gd name="T3" fmla="*/ 10 h 228"/>
              <a:gd name="T4" fmla="*/ 223 w 291"/>
              <a:gd name="T5" fmla="*/ 30 h 228"/>
              <a:gd name="T6" fmla="*/ 241 w 291"/>
              <a:gd name="T7" fmla="*/ 62 h 228"/>
              <a:gd name="T8" fmla="*/ 259 w 291"/>
              <a:gd name="T9" fmla="*/ 84 h 228"/>
              <a:gd name="T10" fmla="*/ 256 w 291"/>
              <a:gd name="T11" fmla="*/ 86 h 228"/>
              <a:gd name="T12" fmla="*/ 268 w 291"/>
              <a:gd name="T13" fmla="*/ 116 h 228"/>
              <a:gd name="T14" fmla="*/ 286 w 291"/>
              <a:gd name="T15" fmla="*/ 144 h 228"/>
              <a:gd name="T16" fmla="*/ 291 w 291"/>
              <a:gd name="T17" fmla="*/ 176 h 228"/>
              <a:gd name="T18" fmla="*/ 288 w 291"/>
              <a:gd name="T19" fmla="*/ 196 h 228"/>
              <a:gd name="T20" fmla="*/ 287 w 291"/>
              <a:gd name="T21" fmla="*/ 211 h 228"/>
              <a:gd name="T22" fmla="*/ 280 w 291"/>
              <a:gd name="T23" fmla="*/ 227 h 228"/>
              <a:gd name="T24" fmla="*/ 281 w 291"/>
              <a:gd name="T25" fmla="*/ 222 h 228"/>
              <a:gd name="T26" fmla="*/ 274 w 291"/>
              <a:gd name="T27" fmla="*/ 221 h 228"/>
              <a:gd name="T28" fmla="*/ 264 w 291"/>
              <a:gd name="T29" fmla="*/ 222 h 228"/>
              <a:gd name="T30" fmla="*/ 255 w 291"/>
              <a:gd name="T31" fmla="*/ 222 h 228"/>
              <a:gd name="T32" fmla="*/ 255 w 291"/>
              <a:gd name="T33" fmla="*/ 217 h 228"/>
              <a:gd name="T34" fmla="*/ 263 w 291"/>
              <a:gd name="T35" fmla="*/ 216 h 228"/>
              <a:gd name="T36" fmla="*/ 253 w 291"/>
              <a:gd name="T37" fmla="*/ 212 h 228"/>
              <a:gd name="T38" fmla="*/ 245 w 291"/>
              <a:gd name="T39" fmla="*/ 200 h 228"/>
              <a:gd name="T40" fmla="*/ 233 w 291"/>
              <a:gd name="T41" fmla="*/ 193 h 228"/>
              <a:gd name="T42" fmla="*/ 223 w 291"/>
              <a:gd name="T43" fmla="*/ 177 h 228"/>
              <a:gd name="T44" fmla="*/ 216 w 291"/>
              <a:gd name="T45" fmla="*/ 169 h 228"/>
              <a:gd name="T46" fmla="*/ 215 w 291"/>
              <a:gd name="T47" fmla="*/ 161 h 228"/>
              <a:gd name="T48" fmla="*/ 209 w 291"/>
              <a:gd name="T49" fmla="*/ 158 h 228"/>
              <a:gd name="T50" fmla="*/ 205 w 291"/>
              <a:gd name="T51" fmla="*/ 161 h 228"/>
              <a:gd name="T52" fmla="*/ 194 w 291"/>
              <a:gd name="T53" fmla="*/ 147 h 228"/>
              <a:gd name="T54" fmla="*/ 192 w 291"/>
              <a:gd name="T55" fmla="*/ 140 h 228"/>
              <a:gd name="T56" fmla="*/ 194 w 291"/>
              <a:gd name="T57" fmla="*/ 130 h 228"/>
              <a:gd name="T58" fmla="*/ 194 w 291"/>
              <a:gd name="T59" fmla="*/ 121 h 228"/>
              <a:gd name="T60" fmla="*/ 191 w 291"/>
              <a:gd name="T61" fmla="*/ 122 h 228"/>
              <a:gd name="T62" fmla="*/ 187 w 291"/>
              <a:gd name="T63" fmla="*/ 119 h 228"/>
              <a:gd name="T64" fmla="*/ 189 w 291"/>
              <a:gd name="T65" fmla="*/ 127 h 228"/>
              <a:gd name="T66" fmla="*/ 186 w 291"/>
              <a:gd name="T67" fmla="*/ 129 h 228"/>
              <a:gd name="T68" fmla="*/ 180 w 291"/>
              <a:gd name="T69" fmla="*/ 120 h 228"/>
              <a:gd name="T70" fmla="*/ 182 w 291"/>
              <a:gd name="T71" fmla="*/ 106 h 228"/>
              <a:gd name="T72" fmla="*/ 182 w 291"/>
              <a:gd name="T73" fmla="*/ 86 h 228"/>
              <a:gd name="T74" fmla="*/ 174 w 291"/>
              <a:gd name="T75" fmla="*/ 72 h 228"/>
              <a:gd name="T76" fmla="*/ 163 w 291"/>
              <a:gd name="T77" fmla="*/ 67 h 228"/>
              <a:gd name="T78" fmla="*/ 152 w 291"/>
              <a:gd name="T79" fmla="*/ 60 h 228"/>
              <a:gd name="T80" fmla="*/ 143 w 291"/>
              <a:gd name="T81" fmla="*/ 48 h 228"/>
              <a:gd name="T82" fmla="*/ 130 w 291"/>
              <a:gd name="T83" fmla="*/ 39 h 228"/>
              <a:gd name="T84" fmla="*/ 117 w 291"/>
              <a:gd name="T85" fmla="*/ 39 h 228"/>
              <a:gd name="T86" fmla="*/ 116 w 291"/>
              <a:gd name="T87" fmla="*/ 47 h 228"/>
              <a:gd name="T88" fmla="*/ 107 w 291"/>
              <a:gd name="T89" fmla="*/ 49 h 228"/>
              <a:gd name="T90" fmla="*/ 83 w 291"/>
              <a:gd name="T91" fmla="*/ 59 h 228"/>
              <a:gd name="T92" fmla="*/ 77 w 291"/>
              <a:gd name="T93" fmla="*/ 49 h 228"/>
              <a:gd name="T94" fmla="*/ 77 w 291"/>
              <a:gd name="T95" fmla="*/ 43 h 228"/>
              <a:gd name="T96" fmla="*/ 72 w 291"/>
              <a:gd name="T97" fmla="*/ 39 h 228"/>
              <a:gd name="T98" fmla="*/ 72 w 291"/>
              <a:gd name="T99" fmla="*/ 35 h 228"/>
              <a:gd name="T100" fmla="*/ 69 w 291"/>
              <a:gd name="T101" fmla="*/ 38 h 228"/>
              <a:gd name="T102" fmla="*/ 64 w 291"/>
              <a:gd name="T103" fmla="*/ 39 h 228"/>
              <a:gd name="T104" fmla="*/ 65 w 291"/>
              <a:gd name="T105" fmla="*/ 43 h 228"/>
              <a:gd name="T106" fmla="*/ 53 w 291"/>
              <a:gd name="T107" fmla="*/ 37 h 228"/>
              <a:gd name="T108" fmla="*/ 39 w 291"/>
              <a:gd name="T109" fmla="*/ 33 h 228"/>
              <a:gd name="T110" fmla="*/ 19 w 291"/>
              <a:gd name="T111" fmla="*/ 35 h 228"/>
              <a:gd name="T112" fmla="*/ 7 w 291"/>
              <a:gd name="T113" fmla="*/ 32 h 228"/>
              <a:gd name="T114" fmla="*/ 0 w 291"/>
              <a:gd name="T115" fmla="*/ 20 h 228"/>
              <a:gd name="T116" fmla="*/ 10 w 291"/>
              <a:gd name="T117" fmla="*/ 14 h 228"/>
              <a:gd name="T118" fmla="*/ 98 w 291"/>
              <a:gd name="T119" fmla="*/ 16 h 228"/>
              <a:gd name="T120" fmla="*/ 197 w 291"/>
              <a:gd name="T121" fmla="*/ 19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91" h="228">
                <a:moveTo>
                  <a:pt x="194" y="0"/>
                </a:moveTo>
                <a:lnTo>
                  <a:pt x="194" y="0"/>
                </a:lnTo>
                <a:lnTo>
                  <a:pt x="200" y="0"/>
                </a:lnTo>
                <a:lnTo>
                  <a:pt x="209" y="2"/>
                </a:lnTo>
                <a:lnTo>
                  <a:pt x="210" y="7"/>
                </a:lnTo>
                <a:lnTo>
                  <a:pt x="211" y="10"/>
                </a:lnTo>
                <a:lnTo>
                  <a:pt x="215" y="12"/>
                </a:lnTo>
                <a:lnTo>
                  <a:pt x="218" y="17"/>
                </a:lnTo>
                <a:lnTo>
                  <a:pt x="223" y="30"/>
                </a:lnTo>
                <a:lnTo>
                  <a:pt x="229" y="40"/>
                </a:lnTo>
                <a:lnTo>
                  <a:pt x="237" y="55"/>
                </a:lnTo>
                <a:lnTo>
                  <a:pt x="241" y="62"/>
                </a:lnTo>
                <a:lnTo>
                  <a:pt x="251" y="77"/>
                </a:lnTo>
                <a:lnTo>
                  <a:pt x="256" y="81"/>
                </a:lnTo>
                <a:lnTo>
                  <a:pt x="259" y="84"/>
                </a:lnTo>
                <a:lnTo>
                  <a:pt x="259" y="87"/>
                </a:lnTo>
                <a:lnTo>
                  <a:pt x="259" y="96"/>
                </a:lnTo>
                <a:lnTo>
                  <a:pt x="256" y="86"/>
                </a:lnTo>
                <a:lnTo>
                  <a:pt x="255" y="96"/>
                </a:lnTo>
                <a:lnTo>
                  <a:pt x="261" y="106"/>
                </a:lnTo>
                <a:lnTo>
                  <a:pt x="268" y="116"/>
                </a:lnTo>
                <a:lnTo>
                  <a:pt x="275" y="129"/>
                </a:lnTo>
                <a:lnTo>
                  <a:pt x="280" y="137"/>
                </a:lnTo>
                <a:lnTo>
                  <a:pt x="286" y="144"/>
                </a:lnTo>
                <a:lnTo>
                  <a:pt x="289" y="153"/>
                </a:lnTo>
                <a:lnTo>
                  <a:pt x="291" y="168"/>
                </a:lnTo>
                <a:lnTo>
                  <a:pt x="291" y="176"/>
                </a:lnTo>
                <a:lnTo>
                  <a:pt x="291" y="185"/>
                </a:lnTo>
                <a:lnTo>
                  <a:pt x="291" y="193"/>
                </a:lnTo>
                <a:lnTo>
                  <a:pt x="288" y="196"/>
                </a:lnTo>
                <a:lnTo>
                  <a:pt x="286" y="200"/>
                </a:lnTo>
                <a:lnTo>
                  <a:pt x="286" y="205"/>
                </a:lnTo>
                <a:lnTo>
                  <a:pt x="287" y="211"/>
                </a:lnTo>
                <a:lnTo>
                  <a:pt x="286" y="218"/>
                </a:lnTo>
                <a:lnTo>
                  <a:pt x="283" y="225"/>
                </a:lnTo>
                <a:lnTo>
                  <a:pt x="280" y="227"/>
                </a:lnTo>
                <a:lnTo>
                  <a:pt x="277" y="228"/>
                </a:lnTo>
                <a:lnTo>
                  <a:pt x="279" y="224"/>
                </a:lnTo>
                <a:lnTo>
                  <a:pt x="281" y="222"/>
                </a:lnTo>
                <a:lnTo>
                  <a:pt x="281" y="217"/>
                </a:lnTo>
                <a:lnTo>
                  <a:pt x="280" y="217"/>
                </a:lnTo>
                <a:lnTo>
                  <a:pt x="274" y="221"/>
                </a:lnTo>
                <a:lnTo>
                  <a:pt x="270" y="222"/>
                </a:lnTo>
                <a:lnTo>
                  <a:pt x="267" y="221"/>
                </a:lnTo>
                <a:lnTo>
                  <a:pt x="264" y="222"/>
                </a:lnTo>
                <a:lnTo>
                  <a:pt x="261" y="224"/>
                </a:lnTo>
                <a:lnTo>
                  <a:pt x="259" y="223"/>
                </a:lnTo>
                <a:lnTo>
                  <a:pt x="255" y="222"/>
                </a:lnTo>
                <a:lnTo>
                  <a:pt x="253" y="219"/>
                </a:lnTo>
                <a:lnTo>
                  <a:pt x="254" y="217"/>
                </a:lnTo>
                <a:lnTo>
                  <a:pt x="255" y="217"/>
                </a:lnTo>
                <a:lnTo>
                  <a:pt x="262" y="218"/>
                </a:lnTo>
                <a:lnTo>
                  <a:pt x="264" y="217"/>
                </a:lnTo>
                <a:lnTo>
                  <a:pt x="263" y="216"/>
                </a:lnTo>
                <a:lnTo>
                  <a:pt x="260" y="214"/>
                </a:lnTo>
                <a:lnTo>
                  <a:pt x="256" y="215"/>
                </a:lnTo>
                <a:lnTo>
                  <a:pt x="253" y="212"/>
                </a:lnTo>
                <a:lnTo>
                  <a:pt x="250" y="207"/>
                </a:lnTo>
                <a:lnTo>
                  <a:pt x="246" y="203"/>
                </a:lnTo>
                <a:lnTo>
                  <a:pt x="245" y="200"/>
                </a:lnTo>
                <a:lnTo>
                  <a:pt x="242" y="196"/>
                </a:lnTo>
                <a:lnTo>
                  <a:pt x="237" y="195"/>
                </a:lnTo>
                <a:lnTo>
                  <a:pt x="233" y="193"/>
                </a:lnTo>
                <a:lnTo>
                  <a:pt x="229" y="192"/>
                </a:lnTo>
                <a:lnTo>
                  <a:pt x="225" y="181"/>
                </a:lnTo>
                <a:lnTo>
                  <a:pt x="223" y="177"/>
                </a:lnTo>
                <a:lnTo>
                  <a:pt x="220" y="174"/>
                </a:lnTo>
                <a:lnTo>
                  <a:pt x="219" y="172"/>
                </a:lnTo>
                <a:lnTo>
                  <a:pt x="216" y="169"/>
                </a:lnTo>
                <a:lnTo>
                  <a:pt x="213" y="167"/>
                </a:lnTo>
                <a:lnTo>
                  <a:pt x="214" y="163"/>
                </a:lnTo>
                <a:lnTo>
                  <a:pt x="215" y="161"/>
                </a:lnTo>
                <a:lnTo>
                  <a:pt x="212" y="155"/>
                </a:lnTo>
                <a:lnTo>
                  <a:pt x="209" y="156"/>
                </a:lnTo>
                <a:lnTo>
                  <a:pt x="209" y="158"/>
                </a:lnTo>
                <a:lnTo>
                  <a:pt x="209" y="163"/>
                </a:lnTo>
                <a:lnTo>
                  <a:pt x="207" y="163"/>
                </a:lnTo>
                <a:lnTo>
                  <a:pt x="205" y="161"/>
                </a:lnTo>
                <a:lnTo>
                  <a:pt x="202" y="158"/>
                </a:lnTo>
                <a:lnTo>
                  <a:pt x="197" y="150"/>
                </a:lnTo>
                <a:lnTo>
                  <a:pt x="194" y="147"/>
                </a:lnTo>
                <a:lnTo>
                  <a:pt x="193" y="146"/>
                </a:lnTo>
                <a:lnTo>
                  <a:pt x="194" y="144"/>
                </a:lnTo>
                <a:lnTo>
                  <a:pt x="192" y="140"/>
                </a:lnTo>
                <a:lnTo>
                  <a:pt x="189" y="139"/>
                </a:lnTo>
                <a:lnTo>
                  <a:pt x="192" y="133"/>
                </a:lnTo>
                <a:lnTo>
                  <a:pt x="194" y="130"/>
                </a:lnTo>
                <a:lnTo>
                  <a:pt x="195" y="127"/>
                </a:lnTo>
                <a:lnTo>
                  <a:pt x="196" y="124"/>
                </a:lnTo>
                <a:lnTo>
                  <a:pt x="194" y="121"/>
                </a:lnTo>
                <a:lnTo>
                  <a:pt x="193" y="125"/>
                </a:lnTo>
                <a:lnTo>
                  <a:pt x="191" y="124"/>
                </a:lnTo>
                <a:lnTo>
                  <a:pt x="191" y="122"/>
                </a:lnTo>
                <a:lnTo>
                  <a:pt x="188" y="118"/>
                </a:lnTo>
                <a:lnTo>
                  <a:pt x="187" y="118"/>
                </a:lnTo>
                <a:lnTo>
                  <a:pt x="187" y="119"/>
                </a:lnTo>
                <a:lnTo>
                  <a:pt x="188" y="121"/>
                </a:lnTo>
                <a:lnTo>
                  <a:pt x="189" y="124"/>
                </a:lnTo>
                <a:lnTo>
                  <a:pt x="189" y="127"/>
                </a:lnTo>
                <a:lnTo>
                  <a:pt x="189" y="128"/>
                </a:lnTo>
                <a:lnTo>
                  <a:pt x="187" y="130"/>
                </a:lnTo>
                <a:lnTo>
                  <a:pt x="186" y="129"/>
                </a:lnTo>
                <a:lnTo>
                  <a:pt x="184" y="127"/>
                </a:lnTo>
                <a:lnTo>
                  <a:pt x="181" y="122"/>
                </a:lnTo>
                <a:lnTo>
                  <a:pt x="180" y="120"/>
                </a:lnTo>
                <a:lnTo>
                  <a:pt x="180" y="116"/>
                </a:lnTo>
                <a:lnTo>
                  <a:pt x="180" y="110"/>
                </a:lnTo>
                <a:lnTo>
                  <a:pt x="182" y="106"/>
                </a:lnTo>
                <a:lnTo>
                  <a:pt x="183" y="98"/>
                </a:lnTo>
                <a:lnTo>
                  <a:pt x="183" y="93"/>
                </a:lnTo>
                <a:lnTo>
                  <a:pt x="182" y="86"/>
                </a:lnTo>
                <a:lnTo>
                  <a:pt x="180" y="79"/>
                </a:lnTo>
                <a:lnTo>
                  <a:pt x="177" y="77"/>
                </a:lnTo>
                <a:lnTo>
                  <a:pt x="174" y="72"/>
                </a:lnTo>
                <a:lnTo>
                  <a:pt x="168" y="71"/>
                </a:lnTo>
                <a:lnTo>
                  <a:pt x="165" y="71"/>
                </a:lnTo>
                <a:lnTo>
                  <a:pt x="163" y="67"/>
                </a:lnTo>
                <a:lnTo>
                  <a:pt x="160" y="66"/>
                </a:lnTo>
                <a:lnTo>
                  <a:pt x="156" y="61"/>
                </a:lnTo>
                <a:lnTo>
                  <a:pt x="152" y="60"/>
                </a:lnTo>
                <a:lnTo>
                  <a:pt x="151" y="55"/>
                </a:lnTo>
                <a:lnTo>
                  <a:pt x="149" y="53"/>
                </a:lnTo>
                <a:lnTo>
                  <a:pt x="143" y="48"/>
                </a:lnTo>
                <a:lnTo>
                  <a:pt x="138" y="44"/>
                </a:lnTo>
                <a:lnTo>
                  <a:pt x="134" y="42"/>
                </a:lnTo>
                <a:lnTo>
                  <a:pt x="130" y="39"/>
                </a:lnTo>
                <a:lnTo>
                  <a:pt x="127" y="38"/>
                </a:lnTo>
                <a:lnTo>
                  <a:pt x="122" y="38"/>
                </a:lnTo>
                <a:lnTo>
                  <a:pt x="117" y="39"/>
                </a:lnTo>
                <a:lnTo>
                  <a:pt x="116" y="42"/>
                </a:lnTo>
                <a:lnTo>
                  <a:pt x="117" y="45"/>
                </a:lnTo>
                <a:lnTo>
                  <a:pt x="116" y="47"/>
                </a:lnTo>
                <a:lnTo>
                  <a:pt x="114" y="47"/>
                </a:lnTo>
                <a:lnTo>
                  <a:pt x="112" y="45"/>
                </a:lnTo>
                <a:lnTo>
                  <a:pt x="107" y="49"/>
                </a:lnTo>
                <a:lnTo>
                  <a:pt x="101" y="54"/>
                </a:lnTo>
                <a:lnTo>
                  <a:pt x="94" y="56"/>
                </a:lnTo>
                <a:lnTo>
                  <a:pt x="83" y="59"/>
                </a:lnTo>
                <a:lnTo>
                  <a:pt x="83" y="53"/>
                </a:lnTo>
                <a:lnTo>
                  <a:pt x="80" y="50"/>
                </a:lnTo>
                <a:lnTo>
                  <a:pt x="77" y="49"/>
                </a:lnTo>
                <a:lnTo>
                  <a:pt x="72" y="46"/>
                </a:lnTo>
                <a:lnTo>
                  <a:pt x="76" y="44"/>
                </a:lnTo>
                <a:lnTo>
                  <a:pt x="77" y="43"/>
                </a:lnTo>
                <a:lnTo>
                  <a:pt x="70" y="42"/>
                </a:lnTo>
                <a:lnTo>
                  <a:pt x="70" y="39"/>
                </a:lnTo>
                <a:lnTo>
                  <a:pt x="72" y="39"/>
                </a:lnTo>
                <a:lnTo>
                  <a:pt x="73" y="37"/>
                </a:lnTo>
                <a:lnTo>
                  <a:pt x="73" y="35"/>
                </a:lnTo>
                <a:lnTo>
                  <a:pt x="72" y="35"/>
                </a:lnTo>
                <a:lnTo>
                  <a:pt x="70" y="36"/>
                </a:lnTo>
                <a:lnTo>
                  <a:pt x="70" y="37"/>
                </a:lnTo>
                <a:lnTo>
                  <a:pt x="69" y="38"/>
                </a:lnTo>
                <a:lnTo>
                  <a:pt x="67" y="36"/>
                </a:lnTo>
                <a:lnTo>
                  <a:pt x="62" y="36"/>
                </a:lnTo>
                <a:lnTo>
                  <a:pt x="64" y="39"/>
                </a:lnTo>
                <a:lnTo>
                  <a:pt x="65" y="39"/>
                </a:lnTo>
                <a:lnTo>
                  <a:pt x="66" y="43"/>
                </a:lnTo>
                <a:lnTo>
                  <a:pt x="65" y="43"/>
                </a:lnTo>
                <a:lnTo>
                  <a:pt x="61" y="41"/>
                </a:lnTo>
                <a:lnTo>
                  <a:pt x="57" y="38"/>
                </a:lnTo>
                <a:lnTo>
                  <a:pt x="53" y="37"/>
                </a:lnTo>
                <a:lnTo>
                  <a:pt x="44" y="37"/>
                </a:lnTo>
                <a:lnTo>
                  <a:pt x="41" y="35"/>
                </a:lnTo>
                <a:lnTo>
                  <a:pt x="39" y="33"/>
                </a:lnTo>
                <a:lnTo>
                  <a:pt x="36" y="33"/>
                </a:lnTo>
                <a:lnTo>
                  <a:pt x="26" y="35"/>
                </a:lnTo>
                <a:lnTo>
                  <a:pt x="19" y="35"/>
                </a:lnTo>
                <a:lnTo>
                  <a:pt x="14" y="38"/>
                </a:lnTo>
                <a:lnTo>
                  <a:pt x="11" y="39"/>
                </a:lnTo>
                <a:lnTo>
                  <a:pt x="7" y="32"/>
                </a:lnTo>
                <a:lnTo>
                  <a:pt x="6" y="27"/>
                </a:lnTo>
                <a:lnTo>
                  <a:pt x="2" y="22"/>
                </a:lnTo>
                <a:lnTo>
                  <a:pt x="0" y="20"/>
                </a:lnTo>
                <a:lnTo>
                  <a:pt x="0" y="17"/>
                </a:lnTo>
                <a:lnTo>
                  <a:pt x="3" y="16"/>
                </a:lnTo>
                <a:lnTo>
                  <a:pt x="10" y="14"/>
                </a:lnTo>
                <a:lnTo>
                  <a:pt x="18" y="12"/>
                </a:lnTo>
                <a:lnTo>
                  <a:pt x="93" y="6"/>
                </a:lnTo>
                <a:lnTo>
                  <a:pt x="98" y="16"/>
                </a:lnTo>
                <a:lnTo>
                  <a:pt x="189" y="11"/>
                </a:lnTo>
                <a:lnTo>
                  <a:pt x="190" y="19"/>
                </a:lnTo>
                <a:lnTo>
                  <a:pt x="197" y="19"/>
                </a:lnTo>
                <a:lnTo>
                  <a:pt x="19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115" name="Freeform 36">
            <a:extLst>
              <a:ext uri="{FF2B5EF4-FFF2-40B4-BE49-F238E27FC236}">
                <a16:creationId xmlns:a16="http://schemas.microsoft.com/office/drawing/2014/main" id="{F621908F-53D1-694E-A4BF-1AD9681DE87D}"/>
              </a:ext>
            </a:extLst>
          </p:cNvPr>
          <p:cNvSpPr>
            <a:spLocks/>
          </p:cNvSpPr>
          <p:nvPr/>
        </p:nvSpPr>
        <p:spPr bwMode="auto">
          <a:xfrm>
            <a:off x="18271694" y="8355190"/>
            <a:ext cx="1826793" cy="595844"/>
          </a:xfrm>
          <a:custGeom>
            <a:avLst/>
            <a:gdLst>
              <a:gd name="T0" fmla="*/ 193 w 326"/>
              <a:gd name="T1" fmla="*/ 14 h 107"/>
              <a:gd name="T2" fmla="*/ 83 w 326"/>
              <a:gd name="T3" fmla="*/ 21 h 107"/>
              <a:gd name="T4" fmla="*/ 85 w 326"/>
              <a:gd name="T5" fmla="*/ 31 h 107"/>
              <a:gd name="T6" fmla="*/ 26 w 326"/>
              <a:gd name="T7" fmla="*/ 32 h 107"/>
              <a:gd name="T8" fmla="*/ 24 w 326"/>
              <a:gd name="T9" fmla="*/ 33 h 107"/>
              <a:gd name="T10" fmla="*/ 24 w 326"/>
              <a:gd name="T11" fmla="*/ 36 h 107"/>
              <a:gd name="T12" fmla="*/ 24 w 326"/>
              <a:gd name="T13" fmla="*/ 39 h 107"/>
              <a:gd name="T14" fmla="*/ 23 w 326"/>
              <a:gd name="T15" fmla="*/ 42 h 107"/>
              <a:gd name="T16" fmla="*/ 21 w 326"/>
              <a:gd name="T17" fmla="*/ 43 h 107"/>
              <a:gd name="T18" fmla="*/ 20 w 326"/>
              <a:gd name="T19" fmla="*/ 45 h 107"/>
              <a:gd name="T20" fmla="*/ 21 w 326"/>
              <a:gd name="T21" fmla="*/ 46 h 107"/>
              <a:gd name="T22" fmla="*/ 23 w 326"/>
              <a:gd name="T23" fmla="*/ 50 h 107"/>
              <a:gd name="T24" fmla="*/ 22 w 326"/>
              <a:gd name="T25" fmla="*/ 52 h 107"/>
              <a:gd name="T26" fmla="*/ 20 w 326"/>
              <a:gd name="T27" fmla="*/ 55 h 107"/>
              <a:gd name="T28" fmla="*/ 19 w 326"/>
              <a:gd name="T29" fmla="*/ 58 h 107"/>
              <a:gd name="T30" fmla="*/ 20 w 326"/>
              <a:gd name="T31" fmla="*/ 58 h 107"/>
              <a:gd name="T32" fmla="*/ 20 w 326"/>
              <a:gd name="T33" fmla="*/ 62 h 107"/>
              <a:gd name="T34" fmla="*/ 19 w 326"/>
              <a:gd name="T35" fmla="*/ 64 h 107"/>
              <a:gd name="T36" fmla="*/ 18 w 326"/>
              <a:gd name="T37" fmla="*/ 66 h 107"/>
              <a:gd name="T38" fmla="*/ 16 w 326"/>
              <a:gd name="T39" fmla="*/ 69 h 107"/>
              <a:gd name="T40" fmla="*/ 13 w 326"/>
              <a:gd name="T41" fmla="*/ 70 h 107"/>
              <a:gd name="T42" fmla="*/ 13 w 326"/>
              <a:gd name="T43" fmla="*/ 75 h 107"/>
              <a:gd name="T44" fmla="*/ 12 w 326"/>
              <a:gd name="T45" fmla="*/ 77 h 107"/>
              <a:gd name="T46" fmla="*/ 12 w 326"/>
              <a:gd name="T47" fmla="*/ 79 h 107"/>
              <a:gd name="T48" fmla="*/ 8 w 326"/>
              <a:gd name="T49" fmla="*/ 82 h 107"/>
              <a:gd name="T50" fmla="*/ 5 w 326"/>
              <a:gd name="T51" fmla="*/ 87 h 107"/>
              <a:gd name="T52" fmla="*/ 5 w 326"/>
              <a:gd name="T53" fmla="*/ 92 h 107"/>
              <a:gd name="T54" fmla="*/ 5 w 326"/>
              <a:gd name="T55" fmla="*/ 99 h 107"/>
              <a:gd name="T56" fmla="*/ 2 w 326"/>
              <a:gd name="T57" fmla="*/ 104 h 107"/>
              <a:gd name="T58" fmla="*/ 0 w 326"/>
              <a:gd name="T59" fmla="*/ 107 h 107"/>
              <a:gd name="T60" fmla="*/ 0 w 326"/>
              <a:gd name="T61" fmla="*/ 107 h 107"/>
              <a:gd name="T62" fmla="*/ 232 w 326"/>
              <a:gd name="T63" fmla="*/ 89 h 107"/>
              <a:gd name="T64" fmla="*/ 232 w 326"/>
              <a:gd name="T65" fmla="*/ 89 h 107"/>
              <a:gd name="T66" fmla="*/ 232 w 326"/>
              <a:gd name="T67" fmla="*/ 88 h 107"/>
              <a:gd name="T68" fmla="*/ 233 w 326"/>
              <a:gd name="T69" fmla="*/ 82 h 107"/>
              <a:gd name="T70" fmla="*/ 233 w 326"/>
              <a:gd name="T71" fmla="*/ 79 h 107"/>
              <a:gd name="T72" fmla="*/ 237 w 326"/>
              <a:gd name="T73" fmla="*/ 75 h 107"/>
              <a:gd name="T74" fmla="*/ 240 w 326"/>
              <a:gd name="T75" fmla="*/ 75 h 107"/>
              <a:gd name="T76" fmla="*/ 244 w 326"/>
              <a:gd name="T77" fmla="*/ 72 h 107"/>
              <a:gd name="T78" fmla="*/ 243 w 326"/>
              <a:gd name="T79" fmla="*/ 68 h 107"/>
              <a:gd name="T80" fmla="*/ 246 w 326"/>
              <a:gd name="T81" fmla="*/ 64 h 107"/>
              <a:gd name="T82" fmla="*/ 280 w 326"/>
              <a:gd name="T83" fmla="*/ 44 h 107"/>
              <a:gd name="T84" fmla="*/ 285 w 326"/>
              <a:gd name="T85" fmla="*/ 41 h 107"/>
              <a:gd name="T86" fmla="*/ 287 w 326"/>
              <a:gd name="T87" fmla="*/ 37 h 107"/>
              <a:gd name="T88" fmla="*/ 291 w 326"/>
              <a:gd name="T89" fmla="*/ 31 h 107"/>
              <a:gd name="T90" fmla="*/ 294 w 326"/>
              <a:gd name="T91" fmla="*/ 31 h 107"/>
              <a:gd name="T92" fmla="*/ 297 w 326"/>
              <a:gd name="T93" fmla="*/ 35 h 107"/>
              <a:gd name="T94" fmla="*/ 301 w 326"/>
              <a:gd name="T95" fmla="*/ 31 h 107"/>
              <a:gd name="T96" fmla="*/ 306 w 326"/>
              <a:gd name="T97" fmla="*/ 25 h 107"/>
              <a:gd name="T98" fmla="*/ 317 w 326"/>
              <a:gd name="T99" fmla="*/ 23 h 107"/>
              <a:gd name="T100" fmla="*/ 318 w 326"/>
              <a:gd name="T101" fmla="*/ 19 h 107"/>
              <a:gd name="T102" fmla="*/ 321 w 326"/>
              <a:gd name="T103" fmla="*/ 14 h 107"/>
              <a:gd name="T104" fmla="*/ 325 w 326"/>
              <a:gd name="T105" fmla="*/ 12 h 107"/>
              <a:gd name="T106" fmla="*/ 326 w 326"/>
              <a:gd name="T107" fmla="*/ 12 h 107"/>
              <a:gd name="T108" fmla="*/ 326 w 326"/>
              <a:gd name="T109" fmla="*/ 0 h 107"/>
              <a:gd name="T110" fmla="*/ 193 w 326"/>
              <a:gd name="T111" fmla="*/ 14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26" h="107">
                <a:moveTo>
                  <a:pt x="193" y="14"/>
                </a:moveTo>
                <a:cubicBezTo>
                  <a:pt x="83" y="21"/>
                  <a:pt x="83" y="21"/>
                  <a:pt x="83" y="21"/>
                </a:cubicBezTo>
                <a:cubicBezTo>
                  <a:pt x="85" y="31"/>
                  <a:pt x="85" y="31"/>
                  <a:pt x="85" y="31"/>
                </a:cubicBezTo>
                <a:cubicBezTo>
                  <a:pt x="26" y="32"/>
                  <a:pt x="26" y="32"/>
                  <a:pt x="26" y="32"/>
                </a:cubicBezTo>
                <a:cubicBezTo>
                  <a:pt x="24" y="33"/>
                  <a:pt x="24" y="33"/>
                  <a:pt x="24" y="33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9"/>
                  <a:pt x="24" y="39"/>
                  <a:pt x="24" y="39"/>
                </a:cubicBezTo>
                <a:cubicBezTo>
                  <a:pt x="23" y="42"/>
                  <a:pt x="23" y="42"/>
                  <a:pt x="23" y="42"/>
                </a:cubicBezTo>
                <a:cubicBezTo>
                  <a:pt x="21" y="43"/>
                  <a:pt x="21" y="43"/>
                  <a:pt x="21" y="43"/>
                </a:cubicBezTo>
                <a:cubicBezTo>
                  <a:pt x="20" y="45"/>
                  <a:pt x="20" y="45"/>
                  <a:pt x="20" y="45"/>
                </a:cubicBezTo>
                <a:cubicBezTo>
                  <a:pt x="21" y="46"/>
                  <a:pt x="21" y="46"/>
                  <a:pt x="21" y="46"/>
                </a:cubicBezTo>
                <a:cubicBezTo>
                  <a:pt x="21" y="46"/>
                  <a:pt x="23" y="49"/>
                  <a:pt x="23" y="50"/>
                </a:cubicBezTo>
                <a:cubicBezTo>
                  <a:pt x="24" y="51"/>
                  <a:pt x="22" y="52"/>
                  <a:pt x="22" y="52"/>
                </a:cubicBezTo>
                <a:cubicBezTo>
                  <a:pt x="20" y="55"/>
                  <a:pt x="20" y="55"/>
                  <a:pt x="20" y="55"/>
                </a:cubicBezTo>
                <a:cubicBezTo>
                  <a:pt x="19" y="58"/>
                  <a:pt x="19" y="58"/>
                  <a:pt x="19" y="58"/>
                </a:cubicBezTo>
                <a:cubicBezTo>
                  <a:pt x="20" y="58"/>
                  <a:pt x="20" y="58"/>
                  <a:pt x="20" y="58"/>
                </a:cubicBezTo>
                <a:cubicBezTo>
                  <a:pt x="20" y="62"/>
                  <a:pt x="20" y="62"/>
                  <a:pt x="20" y="62"/>
                </a:cubicBezTo>
                <a:cubicBezTo>
                  <a:pt x="19" y="64"/>
                  <a:pt x="19" y="64"/>
                  <a:pt x="19" y="64"/>
                </a:cubicBezTo>
                <a:cubicBezTo>
                  <a:pt x="18" y="66"/>
                  <a:pt x="18" y="66"/>
                  <a:pt x="18" y="66"/>
                </a:cubicBezTo>
                <a:cubicBezTo>
                  <a:pt x="16" y="69"/>
                  <a:pt x="16" y="69"/>
                  <a:pt x="16" y="69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5"/>
                  <a:pt x="13" y="75"/>
                  <a:pt x="13" y="75"/>
                </a:cubicBezTo>
                <a:cubicBezTo>
                  <a:pt x="12" y="77"/>
                  <a:pt x="12" y="77"/>
                  <a:pt x="12" y="77"/>
                </a:cubicBezTo>
                <a:cubicBezTo>
                  <a:pt x="12" y="79"/>
                  <a:pt x="12" y="79"/>
                  <a:pt x="12" y="79"/>
                </a:cubicBezTo>
                <a:cubicBezTo>
                  <a:pt x="8" y="82"/>
                  <a:pt x="8" y="82"/>
                  <a:pt x="8" y="82"/>
                </a:cubicBezTo>
                <a:cubicBezTo>
                  <a:pt x="5" y="87"/>
                  <a:pt x="5" y="87"/>
                  <a:pt x="5" y="87"/>
                </a:cubicBezTo>
                <a:cubicBezTo>
                  <a:pt x="5" y="92"/>
                  <a:pt x="5" y="92"/>
                  <a:pt x="5" y="92"/>
                </a:cubicBezTo>
                <a:cubicBezTo>
                  <a:pt x="5" y="99"/>
                  <a:pt x="5" y="99"/>
                  <a:pt x="5" y="99"/>
                </a:cubicBezTo>
                <a:cubicBezTo>
                  <a:pt x="2" y="104"/>
                  <a:pt x="2" y="104"/>
                  <a:pt x="2" y="104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07"/>
                  <a:pt x="0" y="107"/>
                  <a:pt x="0" y="107"/>
                </a:cubicBezTo>
                <a:cubicBezTo>
                  <a:pt x="232" y="89"/>
                  <a:pt x="232" y="89"/>
                  <a:pt x="232" y="89"/>
                </a:cubicBezTo>
                <a:cubicBezTo>
                  <a:pt x="232" y="89"/>
                  <a:pt x="232" y="89"/>
                  <a:pt x="232" y="89"/>
                </a:cubicBezTo>
                <a:cubicBezTo>
                  <a:pt x="232" y="88"/>
                  <a:pt x="232" y="88"/>
                  <a:pt x="232" y="88"/>
                </a:cubicBezTo>
                <a:cubicBezTo>
                  <a:pt x="233" y="82"/>
                  <a:pt x="233" y="82"/>
                  <a:pt x="233" y="82"/>
                </a:cubicBezTo>
                <a:cubicBezTo>
                  <a:pt x="233" y="79"/>
                  <a:pt x="233" y="79"/>
                  <a:pt x="233" y="79"/>
                </a:cubicBezTo>
                <a:cubicBezTo>
                  <a:pt x="237" y="75"/>
                  <a:pt x="237" y="75"/>
                  <a:pt x="237" y="75"/>
                </a:cubicBezTo>
                <a:cubicBezTo>
                  <a:pt x="240" y="75"/>
                  <a:pt x="240" y="75"/>
                  <a:pt x="240" y="75"/>
                </a:cubicBezTo>
                <a:cubicBezTo>
                  <a:pt x="244" y="72"/>
                  <a:pt x="244" y="72"/>
                  <a:pt x="244" y="72"/>
                </a:cubicBezTo>
                <a:cubicBezTo>
                  <a:pt x="243" y="68"/>
                  <a:pt x="243" y="68"/>
                  <a:pt x="243" y="68"/>
                </a:cubicBezTo>
                <a:cubicBezTo>
                  <a:pt x="246" y="64"/>
                  <a:pt x="246" y="64"/>
                  <a:pt x="246" y="64"/>
                </a:cubicBezTo>
                <a:cubicBezTo>
                  <a:pt x="280" y="44"/>
                  <a:pt x="280" y="44"/>
                  <a:pt x="280" y="44"/>
                </a:cubicBezTo>
                <a:cubicBezTo>
                  <a:pt x="285" y="41"/>
                  <a:pt x="285" y="41"/>
                  <a:pt x="285" y="41"/>
                </a:cubicBezTo>
                <a:cubicBezTo>
                  <a:pt x="287" y="37"/>
                  <a:pt x="287" y="37"/>
                  <a:pt x="287" y="37"/>
                </a:cubicBezTo>
                <a:cubicBezTo>
                  <a:pt x="291" y="31"/>
                  <a:pt x="291" y="31"/>
                  <a:pt x="291" y="31"/>
                </a:cubicBezTo>
                <a:cubicBezTo>
                  <a:pt x="294" y="31"/>
                  <a:pt x="294" y="31"/>
                  <a:pt x="294" y="31"/>
                </a:cubicBezTo>
                <a:cubicBezTo>
                  <a:pt x="297" y="35"/>
                  <a:pt x="297" y="35"/>
                  <a:pt x="297" y="35"/>
                </a:cubicBezTo>
                <a:cubicBezTo>
                  <a:pt x="301" y="31"/>
                  <a:pt x="301" y="31"/>
                  <a:pt x="301" y="31"/>
                </a:cubicBezTo>
                <a:cubicBezTo>
                  <a:pt x="306" y="25"/>
                  <a:pt x="306" y="25"/>
                  <a:pt x="306" y="25"/>
                </a:cubicBezTo>
                <a:cubicBezTo>
                  <a:pt x="317" y="23"/>
                  <a:pt x="317" y="23"/>
                  <a:pt x="317" y="23"/>
                </a:cubicBezTo>
                <a:cubicBezTo>
                  <a:pt x="318" y="19"/>
                  <a:pt x="318" y="19"/>
                  <a:pt x="318" y="19"/>
                </a:cubicBezTo>
                <a:cubicBezTo>
                  <a:pt x="321" y="14"/>
                  <a:pt x="321" y="14"/>
                  <a:pt x="321" y="14"/>
                </a:cubicBezTo>
                <a:cubicBezTo>
                  <a:pt x="325" y="12"/>
                  <a:pt x="325" y="12"/>
                  <a:pt x="325" y="12"/>
                </a:cubicBezTo>
                <a:cubicBezTo>
                  <a:pt x="326" y="12"/>
                  <a:pt x="326" y="12"/>
                  <a:pt x="326" y="12"/>
                </a:cubicBezTo>
                <a:cubicBezTo>
                  <a:pt x="326" y="0"/>
                  <a:pt x="326" y="0"/>
                  <a:pt x="326" y="0"/>
                </a:cubicBezTo>
                <a:lnTo>
                  <a:pt x="193" y="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116" name="Freeform 38">
            <a:extLst>
              <a:ext uri="{FF2B5EF4-FFF2-40B4-BE49-F238E27FC236}">
                <a16:creationId xmlns:a16="http://schemas.microsoft.com/office/drawing/2014/main" id="{EDDE20DC-173F-7141-96AD-6560F9C9BF17}"/>
              </a:ext>
            </a:extLst>
          </p:cNvPr>
          <p:cNvSpPr>
            <a:spLocks/>
          </p:cNvSpPr>
          <p:nvPr/>
        </p:nvSpPr>
        <p:spPr bwMode="auto">
          <a:xfrm>
            <a:off x="19304229" y="8818628"/>
            <a:ext cx="1125199" cy="1211561"/>
          </a:xfrm>
          <a:custGeom>
            <a:avLst/>
            <a:gdLst>
              <a:gd name="T0" fmla="*/ 196 w 201"/>
              <a:gd name="T1" fmla="*/ 127 h 216"/>
              <a:gd name="T2" fmla="*/ 195 w 201"/>
              <a:gd name="T3" fmla="*/ 120 h 216"/>
              <a:gd name="T4" fmla="*/ 191 w 201"/>
              <a:gd name="T5" fmla="*/ 115 h 216"/>
              <a:gd name="T6" fmla="*/ 190 w 201"/>
              <a:gd name="T7" fmla="*/ 110 h 216"/>
              <a:gd name="T8" fmla="*/ 187 w 201"/>
              <a:gd name="T9" fmla="*/ 107 h 216"/>
              <a:gd name="T10" fmla="*/ 183 w 201"/>
              <a:gd name="T11" fmla="*/ 106 h 216"/>
              <a:gd name="T12" fmla="*/ 181 w 201"/>
              <a:gd name="T13" fmla="*/ 101 h 216"/>
              <a:gd name="T14" fmla="*/ 179 w 201"/>
              <a:gd name="T15" fmla="*/ 96 h 216"/>
              <a:gd name="T16" fmla="*/ 174 w 201"/>
              <a:gd name="T17" fmla="*/ 89 h 216"/>
              <a:gd name="T18" fmla="*/ 168 w 201"/>
              <a:gd name="T19" fmla="*/ 84 h 216"/>
              <a:gd name="T20" fmla="*/ 158 w 201"/>
              <a:gd name="T21" fmla="*/ 78 h 216"/>
              <a:gd name="T22" fmla="*/ 147 w 201"/>
              <a:gd name="T23" fmla="*/ 63 h 216"/>
              <a:gd name="T24" fmla="*/ 126 w 201"/>
              <a:gd name="T25" fmla="*/ 46 h 216"/>
              <a:gd name="T26" fmla="*/ 116 w 201"/>
              <a:gd name="T27" fmla="*/ 35 h 216"/>
              <a:gd name="T28" fmla="*/ 111 w 201"/>
              <a:gd name="T29" fmla="*/ 27 h 216"/>
              <a:gd name="T30" fmla="*/ 96 w 201"/>
              <a:gd name="T31" fmla="*/ 19 h 216"/>
              <a:gd name="T32" fmla="*/ 92 w 201"/>
              <a:gd name="T33" fmla="*/ 14 h 216"/>
              <a:gd name="T34" fmla="*/ 97 w 201"/>
              <a:gd name="T35" fmla="*/ 8 h 216"/>
              <a:gd name="T36" fmla="*/ 103 w 201"/>
              <a:gd name="T37" fmla="*/ 4 h 216"/>
              <a:gd name="T38" fmla="*/ 104 w 201"/>
              <a:gd name="T39" fmla="*/ 0 h 216"/>
              <a:gd name="T40" fmla="*/ 48 w 201"/>
              <a:gd name="T41" fmla="*/ 6 h 216"/>
              <a:gd name="T42" fmla="*/ 0 w 201"/>
              <a:gd name="T43" fmla="*/ 10 h 216"/>
              <a:gd name="T44" fmla="*/ 11 w 201"/>
              <a:gd name="T45" fmla="*/ 58 h 216"/>
              <a:gd name="T46" fmla="*/ 25 w 201"/>
              <a:gd name="T47" fmla="*/ 107 h 216"/>
              <a:gd name="T48" fmla="*/ 38 w 201"/>
              <a:gd name="T49" fmla="*/ 128 h 216"/>
              <a:gd name="T50" fmla="*/ 39 w 201"/>
              <a:gd name="T51" fmla="*/ 137 h 216"/>
              <a:gd name="T52" fmla="*/ 40 w 201"/>
              <a:gd name="T53" fmla="*/ 144 h 216"/>
              <a:gd name="T54" fmla="*/ 39 w 201"/>
              <a:gd name="T55" fmla="*/ 150 h 216"/>
              <a:gd name="T56" fmla="*/ 35 w 201"/>
              <a:gd name="T57" fmla="*/ 157 h 216"/>
              <a:gd name="T58" fmla="*/ 37 w 201"/>
              <a:gd name="T59" fmla="*/ 172 h 216"/>
              <a:gd name="T60" fmla="*/ 40 w 201"/>
              <a:gd name="T61" fmla="*/ 182 h 216"/>
              <a:gd name="T62" fmla="*/ 37 w 201"/>
              <a:gd name="T63" fmla="*/ 186 h 216"/>
              <a:gd name="T64" fmla="*/ 41 w 201"/>
              <a:gd name="T65" fmla="*/ 193 h 216"/>
              <a:gd name="T66" fmla="*/ 46 w 201"/>
              <a:gd name="T67" fmla="*/ 201 h 216"/>
              <a:gd name="T68" fmla="*/ 160 w 201"/>
              <a:gd name="T69" fmla="*/ 207 h 216"/>
              <a:gd name="T70" fmla="*/ 169 w 201"/>
              <a:gd name="T71" fmla="*/ 216 h 216"/>
              <a:gd name="T72" fmla="*/ 166 w 201"/>
              <a:gd name="T73" fmla="*/ 193 h 216"/>
              <a:gd name="T74" fmla="*/ 183 w 201"/>
              <a:gd name="T75" fmla="*/ 196 h 216"/>
              <a:gd name="T76" fmla="*/ 185 w 201"/>
              <a:gd name="T77" fmla="*/ 189 h 216"/>
              <a:gd name="T78" fmla="*/ 182 w 201"/>
              <a:gd name="T79" fmla="*/ 187 h 216"/>
              <a:gd name="T80" fmla="*/ 180 w 201"/>
              <a:gd name="T81" fmla="*/ 183 h 216"/>
              <a:gd name="T82" fmla="*/ 185 w 201"/>
              <a:gd name="T83" fmla="*/ 183 h 216"/>
              <a:gd name="T84" fmla="*/ 183 w 201"/>
              <a:gd name="T85" fmla="*/ 177 h 216"/>
              <a:gd name="T86" fmla="*/ 188 w 201"/>
              <a:gd name="T87" fmla="*/ 174 h 216"/>
              <a:gd name="T88" fmla="*/ 187 w 201"/>
              <a:gd name="T89" fmla="*/ 168 h 216"/>
              <a:gd name="T90" fmla="*/ 188 w 201"/>
              <a:gd name="T91" fmla="*/ 165 h 216"/>
              <a:gd name="T92" fmla="*/ 189 w 201"/>
              <a:gd name="T93" fmla="*/ 161 h 216"/>
              <a:gd name="T94" fmla="*/ 189 w 201"/>
              <a:gd name="T95" fmla="*/ 151 h 216"/>
              <a:gd name="T96" fmla="*/ 194 w 201"/>
              <a:gd name="T97" fmla="*/ 152 h 216"/>
              <a:gd name="T98" fmla="*/ 193 w 201"/>
              <a:gd name="T99" fmla="*/ 149 h 216"/>
              <a:gd name="T100" fmla="*/ 189 w 201"/>
              <a:gd name="T101" fmla="*/ 144 h 216"/>
              <a:gd name="T102" fmla="*/ 196 w 201"/>
              <a:gd name="T103" fmla="*/ 144 h 216"/>
              <a:gd name="T104" fmla="*/ 193 w 201"/>
              <a:gd name="T105" fmla="*/ 141 h 216"/>
              <a:gd name="T106" fmla="*/ 192 w 201"/>
              <a:gd name="T107" fmla="*/ 137 h 216"/>
              <a:gd name="T108" fmla="*/ 197 w 201"/>
              <a:gd name="T109" fmla="*/ 138 h 216"/>
              <a:gd name="T110" fmla="*/ 199 w 201"/>
              <a:gd name="T111" fmla="*/ 134 h 216"/>
              <a:gd name="T112" fmla="*/ 201 w 201"/>
              <a:gd name="T113" fmla="*/ 130 h 216"/>
              <a:gd name="T114" fmla="*/ 198 w 201"/>
              <a:gd name="T115" fmla="*/ 12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01" h="216">
                <a:moveTo>
                  <a:pt x="198" y="128"/>
                </a:moveTo>
                <a:cubicBezTo>
                  <a:pt x="196" y="127"/>
                  <a:pt x="196" y="127"/>
                  <a:pt x="196" y="127"/>
                </a:cubicBezTo>
                <a:cubicBezTo>
                  <a:pt x="195" y="124"/>
                  <a:pt x="195" y="124"/>
                  <a:pt x="195" y="124"/>
                </a:cubicBezTo>
                <a:cubicBezTo>
                  <a:pt x="195" y="120"/>
                  <a:pt x="195" y="120"/>
                  <a:pt x="195" y="120"/>
                </a:cubicBezTo>
                <a:cubicBezTo>
                  <a:pt x="195" y="119"/>
                  <a:pt x="195" y="119"/>
                  <a:pt x="195" y="119"/>
                </a:cubicBezTo>
                <a:cubicBezTo>
                  <a:pt x="191" y="115"/>
                  <a:pt x="191" y="115"/>
                  <a:pt x="191" y="115"/>
                </a:cubicBezTo>
                <a:cubicBezTo>
                  <a:pt x="190" y="112"/>
                  <a:pt x="190" y="112"/>
                  <a:pt x="190" y="112"/>
                </a:cubicBezTo>
                <a:cubicBezTo>
                  <a:pt x="190" y="110"/>
                  <a:pt x="190" y="110"/>
                  <a:pt x="190" y="110"/>
                </a:cubicBezTo>
                <a:cubicBezTo>
                  <a:pt x="190" y="109"/>
                  <a:pt x="190" y="109"/>
                  <a:pt x="190" y="109"/>
                </a:cubicBezTo>
                <a:cubicBezTo>
                  <a:pt x="187" y="107"/>
                  <a:pt x="187" y="107"/>
                  <a:pt x="187" y="107"/>
                </a:cubicBezTo>
                <a:cubicBezTo>
                  <a:pt x="184" y="106"/>
                  <a:pt x="184" y="106"/>
                  <a:pt x="184" y="106"/>
                </a:cubicBezTo>
                <a:cubicBezTo>
                  <a:pt x="183" y="106"/>
                  <a:pt x="183" y="106"/>
                  <a:pt x="183" y="106"/>
                </a:cubicBezTo>
                <a:cubicBezTo>
                  <a:pt x="182" y="104"/>
                  <a:pt x="182" y="104"/>
                  <a:pt x="182" y="104"/>
                </a:cubicBezTo>
                <a:cubicBezTo>
                  <a:pt x="181" y="101"/>
                  <a:pt x="181" y="101"/>
                  <a:pt x="181" y="101"/>
                </a:cubicBezTo>
                <a:cubicBezTo>
                  <a:pt x="181" y="99"/>
                  <a:pt x="181" y="99"/>
                  <a:pt x="181" y="99"/>
                </a:cubicBezTo>
                <a:cubicBezTo>
                  <a:pt x="179" y="96"/>
                  <a:pt x="179" y="96"/>
                  <a:pt x="179" y="96"/>
                </a:cubicBezTo>
                <a:cubicBezTo>
                  <a:pt x="176" y="91"/>
                  <a:pt x="176" y="91"/>
                  <a:pt x="176" y="91"/>
                </a:cubicBezTo>
                <a:cubicBezTo>
                  <a:pt x="174" y="89"/>
                  <a:pt x="174" y="89"/>
                  <a:pt x="174" y="89"/>
                </a:cubicBezTo>
                <a:cubicBezTo>
                  <a:pt x="171" y="87"/>
                  <a:pt x="171" y="87"/>
                  <a:pt x="171" y="87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81"/>
                  <a:pt x="165" y="81"/>
                  <a:pt x="165" y="81"/>
                </a:cubicBezTo>
                <a:cubicBezTo>
                  <a:pt x="158" y="78"/>
                  <a:pt x="158" y="78"/>
                  <a:pt x="158" y="78"/>
                </a:cubicBezTo>
                <a:cubicBezTo>
                  <a:pt x="153" y="71"/>
                  <a:pt x="153" y="71"/>
                  <a:pt x="153" y="71"/>
                </a:cubicBezTo>
                <a:cubicBezTo>
                  <a:pt x="147" y="63"/>
                  <a:pt x="147" y="63"/>
                  <a:pt x="147" y="63"/>
                </a:cubicBezTo>
                <a:cubicBezTo>
                  <a:pt x="142" y="59"/>
                  <a:pt x="142" y="59"/>
                  <a:pt x="142" y="59"/>
                </a:cubicBezTo>
                <a:cubicBezTo>
                  <a:pt x="126" y="46"/>
                  <a:pt x="126" y="46"/>
                  <a:pt x="126" y="46"/>
                </a:cubicBezTo>
                <a:cubicBezTo>
                  <a:pt x="121" y="40"/>
                  <a:pt x="121" y="40"/>
                  <a:pt x="121" y="40"/>
                </a:cubicBezTo>
                <a:cubicBezTo>
                  <a:pt x="116" y="35"/>
                  <a:pt x="116" y="35"/>
                  <a:pt x="116" y="35"/>
                </a:cubicBezTo>
                <a:cubicBezTo>
                  <a:pt x="114" y="31"/>
                  <a:pt x="114" y="31"/>
                  <a:pt x="114" y="31"/>
                </a:cubicBezTo>
                <a:cubicBezTo>
                  <a:pt x="111" y="27"/>
                  <a:pt x="111" y="27"/>
                  <a:pt x="111" y="27"/>
                </a:cubicBezTo>
                <a:cubicBezTo>
                  <a:pt x="108" y="24"/>
                  <a:pt x="108" y="24"/>
                  <a:pt x="108" y="24"/>
                </a:cubicBezTo>
                <a:cubicBezTo>
                  <a:pt x="96" y="19"/>
                  <a:pt x="96" y="19"/>
                  <a:pt x="96" y="19"/>
                </a:cubicBezTo>
                <a:cubicBezTo>
                  <a:pt x="94" y="16"/>
                  <a:pt x="94" y="16"/>
                  <a:pt x="94" y="16"/>
                </a:cubicBezTo>
                <a:cubicBezTo>
                  <a:pt x="92" y="14"/>
                  <a:pt x="92" y="14"/>
                  <a:pt x="92" y="14"/>
                </a:cubicBezTo>
                <a:cubicBezTo>
                  <a:pt x="92" y="11"/>
                  <a:pt x="92" y="11"/>
                  <a:pt x="92" y="11"/>
                </a:cubicBezTo>
                <a:cubicBezTo>
                  <a:pt x="97" y="8"/>
                  <a:pt x="97" y="8"/>
                  <a:pt x="97" y="8"/>
                </a:cubicBezTo>
                <a:cubicBezTo>
                  <a:pt x="101" y="5"/>
                  <a:pt x="101" y="5"/>
                  <a:pt x="101" y="5"/>
                </a:cubicBezTo>
                <a:cubicBezTo>
                  <a:pt x="103" y="4"/>
                  <a:pt x="103" y="4"/>
                  <a:pt x="103" y="4"/>
                </a:cubicBezTo>
                <a:cubicBezTo>
                  <a:pt x="103" y="2"/>
                  <a:pt x="103" y="2"/>
                  <a:pt x="103" y="2"/>
                </a:cubicBezTo>
                <a:cubicBezTo>
                  <a:pt x="104" y="0"/>
                  <a:pt x="104" y="0"/>
                  <a:pt x="10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48" y="6"/>
                  <a:pt x="48" y="6"/>
                  <a:pt x="48" y="6"/>
                </a:cubicBezTo>
                <a:cubicBezTo>
                  <a:pt x="48" y="6"/>
                  <a:pt x="48" y="6"/>
                  <a:pt x="48" y="6"/>
                </a:cubicBezTo>
                <a:cubicBezTo>
                  <a:pt x="0" y="10"/>
                  <a:pt x="0" y="10"/>
                  <a:pt x="0" y="10"/>
                </a:cubicBezTo>
                <a:cubicBezTo>
                  <a:pt x="3" y="24"/>
                  <a:pt x="3" y="24"/>
                  <a:pt x="3" y="24"/>
                </a:cubicBezTo>
                <a:cubicBezTo>
                  <a:pt x="11" y="58"/>
                  <a:pt x="11" y="58"/>
                  <a:pt x="11" y="58"/>
                </a:cubicBezTo>
                <a:cubicBezTo>
                  <a:pt x="23" y="98"/>
                  <a:pt x="23" y="98"/>
                  <a:pt x="23" y="98"/>
                </a:cubicBezTo>
                <a:cubicBezTo>
                  <a:pt x="25" y="107"/>
                  <a:pt x="25" y="107"/>
                  <a:pt x="25" y="107"/>
                </a:cubicBezTo>
                <a:cubicBezTo>
                  <a:pt x="33" y="122"/>
                  <a:pt x="33" y="122"/>
                  <a:pt x="33" y="122"/>
                </a:cubicBezTo>
                <a:cubicBezTo>
                  <a:pt x="38" y="128"/>
                  <a:pt x="38" y="128"/>
                  <a:pt x="38" y="128"/>
                </a:cubicBezTo>
                <a:cubicBezTo>
                  <a:pt x="38" y="132"/>
                  <a:pt x="38" y="132"/>
                  <a:pt x="38" y="132"/>
                </a:cubicBezTo>
                <a:cubicBezTo>
                  <a:pt x="39" y="137"/>
                  <a:pt x="39" y="137"/>
                  <a:pt x="39" y="137"/>
                </a:cubicBezTo>
                <a:cubicBezTo>
                  <a:pt x="42" y="139"/>
                  <a:pt x="42" y="139"/>
                  <a:pt x="42" y="139"/>
                </a:cubicBezTo>
                <a:cubicBezTo>
                  <a:pt x="40" y="144"/>
                  <a:pt x="40" y="144"/>
                  <a:pt x="40" y="144"/>
                </a:cubicBezTo>
                <a:cubicBezTo>
                  <a:pt x="35" y="147"/>
                  <a:pt x="35" y="147"/>
                  <a:pt x="35" y="147"/>
                </a:cubicBezTo>
                <a:cubicBezTo>
                  <a:pt x="39" y="150"/>
                  <a:pt x="39" y="150"/>
                  <a:pt x="39" y="150"/>
                </a:cubicBezTo>
                <a:cubicBezTo>
                  <a:pt x="38" y="155"/>
                  <a:pt x="38" y="155"/>
                  <a:pt x="38" y="155"/>
                </a:cubicBezTo>
                <a:cubicBezTo>
                  <a:pt x="35" y="157"/>
                  <a:pt x="35" y="157"/>
                  <a:pt x="35" y="157"/>
                </a:cubicBezTo>
                <a:cubicBezTo>
                  <a:pt x="35" y="163"/>
                  <a:pt x="35" y="163"/>
                  <a:pt x="35" y="163"/>
                </a:cubicBezTo>
                <a:cubicBezTo>
                  <a:pt x="37" y="172"/>
                  <a:pt x="37" y="172"/>
                  <a:pt x="37" y="172"/>
                </a:cubicBezTo>
                <a:cubicBezTo>
                  <a:pt x="39" y="176"/>
                  <a:pt x="39" y="176"/>
                  <a:pt x="39" y="176"/>
                </a:cubicBezTo>
                <a:cubicBezTo>
                  <a:pt x="40" y="182"/>
                  <a:pt x="40" y="182"/>
                  <a:pt x="40" y="182"/>
                </a:cubicBezTo>
                <a:cubicBezTo>
                  <a:pt x="38" y="184"/>
                  <a:pt x="38" y="184"/>
                  <a:pt x="38" y="184"/>
                </a:cubicBezTo>
                <a:cubicBezTo>
                  <a:pt x="37" y="186"/>
                  <a:pt x="37" y="186"/>
                  <a:pt x="37" y="186"/>
                </a:cubicBezTo>
                <a:cubicBezTo>
                  <a:pt x="39" y="190"/>
                  <a:pt x="39" y="190"/>
                  <a:pt x="39" y="190"/>
                </a:cubicBezTo>
                <a:cubicBezTo>
                  <a:pt x="41" y="193"/>
                  <a:pt x="41" y="193"/>
                  <a:pt x="41" y="193"/>
                </a:cubicBezTo>
                <a:cubicBezTo>
                  <a:pt x="45" y="199"/>
                  <a:pt x="45" y="199"/>
                  <a:pt x="45" y="199"/>
                </a:cubicBezTo>
                <a:cubicBezTo>
                  <a:pt x="46" y="201"/>
                  <a:pt x="46" y="201"/>
                  <a:pt x="46" y="201"/>
                </a:cubicBezTo>
                <a:cubicBezTo>
                  <a:pt x="52" y="213"/>
                  <a:pt x="52" y="213"/>
                  <a:pt x="52" y="213"/>
                </a:cubicBezTo>
                <a:cubicBezTo>
                  <a:pt x="160" y="207"/>
                  <a:pt x="160" y="207"/>
                  <a:pt x="160" y="207"/>
                </a:cubicBezTo>
                <a:cubicBezTo>
                  <a:pt x="161" y="216"/>
                  <a:pt x="161" y="216"/>
                  <a:pt x="161" y="216"/>
                </a:cubicBezTo>
                <a:cubicBezTo>
                  <a:pt x="169" y="216"/>
                  <a:pt x="169" y="216"/>
                  <a:pt x="169" y="216"/>
                </a:cubicBezTo>
                <a:cubicBezTo>
                  <a:pt x="166" y="193"/>
                  <a:pt x="166" y="193"/>
                  <a:pt x="166" y="193"/>
                </a:cubicBezTo>
                <a:cubicBezTo>
                  <a:pt x="166" y="193"/>
                  <a:pt x="166" y="193"/>
                  <a:pt x="166" y="193"/>
                </a:cubicBezTo>
                <a:cubicBezTo>
                  <a:pt x="173" y="194"/>
                  <a:pt x="173" y="194"/>
                  <a:pt x="173" y="194"/>
                </a:cubicBezTo>
                <a:cubicBezTo>
                  <a:pt x="183" y="196"/>
                  <a:pt x="183" y="196"/>
                  <a:pt x="183" y="196"/>
                </a:cubicBezTo>
                <a:cubicBezTo>
                  <a:pt x="184" y="193"/>
                  <a:pt x="184" y="193"/>
                  <a:pt x="184" y="193"/>
                </a:cubicBezTo>
                <a:cubicBezTo>
                  <a:pt x="184" y="193"/>
                  <a:pt x="185" y="189"/>
                  <a:pt x="185" y="189"/>
                </a:cubicBezTo>
                <a:cubicBezTo>
                  <a:pt x="185" y="188"/>
                  <a:pt x="184" y="188"/>
                  <a:pt x="184" y="188"/>
                </a:cubicBezTo>
                <a:cubicBezTo>
                  <a:pt x="184" y="188"/>
                  <a:pt x="183" y="187"/>
                  <a:pt x="182" y="187"/>
                </a:cubicBezTo>
                <a:cubicBezTo>
                  <a:pt x="181" y="186"/>
                  <a:pt x="181" y="185"/>
                  <a:pt x="180" y="184"/>
                </a:cubicBezTo>
                <a:cubicBezTo>
                  <a:pt x="179" y="183"/>
                  <a:pt x="180" y="183"/>
                  <a:pt x="180" y="183"/>
                </a:cubicBezTo>
                <a:cubicBezTo>
                  <a:pt x="182" y="183"/>
                  <a:pt x="182" y="183"/>
                  <a:pt x="182" y="183"/>
                </a:cubicBezTo>
                <a:cubicBezTo>
                  <a:pt x="185" y="183"/>
                  <a:pt x="185" y="183"/>
                  <a:pt x="185" y="183"/>
                </a:cubicBezTo>
                <a:cubicBezTo>
                  <a:pt x="185" y="183"/>
                  <a:pt x="184" y="181"/>
                  <a:pt x="184" y="179"/>
                </a:cubicBezTo>
                <a:cubicBezTo>
                  <a:pt x="183" y="177"/>
                  <a:pt x="183" y="177"/>
                  <a:pt x="183" y="177"/>
                </a:cubicBezTo>
                <a:cubicBezTo>
                  <a:pt x="186" y="176"/>
                  <a:pt x="186" y="176"/>
                  <a:pt x="186" y="176"/>
                </a:cubicBezTo>
                <a:cubicBezTo>
                  <a:pt x="188" y="174"/>
                  <a:pt x="188" y="174"/>
                  <a:pt x="188" y="174"/>
                </a:cubicBezTo>
                <a:cubicBezTo>
                  <a:pt x="190" y="169"/>
                  <a:pt x="190" y="169"/>
                  <a:pt x="190" y="169"/>
                </a:cubicBezTo>
                <a:cubicBezTo>
                  <a:pt x="187" y="168"/>
                  <a:pt x="187" y="168"/>
                  <a:pt x="187" y="168"/>
                </a:cubicBezTo>
                <a:cubicBezTo>
                  <a:pt x="187" y="168"/>
                  <a:pt x="187" y="167"/>
                  <a:pt x="187" y="167"/>
                </a:cubicBezTo>
                <a:cubicBezTo>
                  <a:pt x="187" y="166"/>
                  <a:pt x="188" y="166"/>
                  <a:pt x="188" y="165"/>
                </a:cubicBezTo>
                <a:cubicBezTo>
                  <a:pt x="188" y="165"/>
                  <a:pt x="189" y="164"/>
                  <a:pt x="189" y="164"/>
                </a:cubicBezTo>
                <a:cubicBezTo>
                  <a:pt x="189" y="161"/>
                  <a:pt x="189" y="161"/>
                  <a:pt x="189" y="161"/>
                </a:cubicBezTo>
                <a:cubicBezTo>
                  <a:pt x="189" y="154"/>
                  <a:pt x="189" y="154"/>
                  <a:pt x="189" y="154"/>
                </a:cubicBezTo>
                <a:cubicBezTo>
                  <a:pt x="189" y="151"/>
                  <a:pt x="189" y="151"/>
                  <a:pt x="189" y="151"/>
                </a:cubicBezTo>
                <a:cubicBezTo>
                  <a:pt x="189" y="151"/>
                  <a:pt x="191" y="151"/>
                  <a:pt x="192" y="151"/>
                </a:cubicBezTo>
                <a:cubicBezTo>
                  <a:pt x="192" y="151"/>
                  <a:pt x="194" y="152"/>
                  <a:pt x="194" y="152"/>
                </a:cubicBezTo>
                <a:cubicBezTo>
                  <a:pt x="194" y="152"/>
                  <a:pt x="195" y="151"/>
                  <a:pt x="195" y="150"/>
                </a:cubicBezTo>
                <a:cubicBezTo>
                  <a:pt x="195" y="150"/>
                  <a:pt x="195" y="150"/>
                  <a:pt x="193" y="149"/>
                </a:cubicBezTo>
                <a:cubicBezTo>
                  <a:pt x="192" y="148"/>
                  <a:pt x="190" y="147"/>
                  <a:pt x="190" y="147"/>
                </a:cubicBezTo>
                <a:cubicBezTo>
                  <a:pt x="190" y="146"/>
                  <a:pt x="189" y="144"/>
                  <a:pt x="189" y="144"/>
                </a:cubicBezTo>
                <a:cubicBezTo>
                  <a:pt x="191" y="144"/>
                  <a:pt x="191" y="144"/>
                  <a:pt x="191" y="144"/>
                </a:cubicBezTo>
                <a:cubicBezTo>
                  <a:pt x="196" y="144"/>
                  <a:pt x="196" y="144"/>
                  <a:pt x="196" y="144"/>
                </a:cubicBezTo>
                <a:cubicBezTo>
                  <a:pt x="197" y="141"/>
                  <a:pt x="197" y="141"/>
                  <a:pt x="197" y="141"/>
                </a:cubicBezTo>
                <a:cubicBezTo>
                  <a:pt x="197" y="141"/>
                  <a:pt x="193" y="141"/>
                  <a:pt x="193" y="141"/>
                </a:cubicBezTo>
                <a:cubicBezTo>
                  <a:pt x="193" y="141"/>
                  <a:pt x="191" y="139"/>
                  <a:pt x="191" y="139"/>
                </a:cubicBezTo>
                <a:cubicBezTo>
                  <a:pt x="192" y="137"/>
                  <a:pt x="192" y="137"/>
                  <a:pt x="192" y="137"/>
                </a:cubicBezTo>
                <a:cubicBezTo>
                  <a:pt x="193" y="138"/>
                  <a:pt x="193" y="138"/>
                  <a:pt x="193" y="138"/>
                </a:cubicBezTo>
                <a:cubicBezTo>
                  <a:pt x="197" y="138"/>
                  <a:pt x="197" y="138"/>
                  <a:pt x="197" y="138"/>
                </a:cubicBezTo>
                <a:cubicBezTo>
                  <a:pt x="199" y="137"/>
                  <a:pt x="199" y="137"/>
                  <a:pt x="199" y="137"/>
                </a:cubicBezTo>
                <a:cubicBezTo>
                  <a:pt x="199" y="134"/>
                  <a:pt x="199" y="134"/>
                  <a:pt x="199" y="134"/>
                </a:cubicBezTo>
                <a:cubicBezTo>
                  <a:pt x="199" y="132"/>
                  <a:pt x="199" y="132"/>
                  <a:pt x="199" y="132"/>
                </a:cubicBezTo>
                <a:cubicBezTo>
                  <a:pt x="201" y="130"/>
                  <a:pt x="201" y="130"/>
                  <a:pt x="201" y="130"/>
                </a:cubicBezTo>
                <a:cubicBezTo>
                  <a:pt x="200" y="129"/>
                  <a:pt x="200" y="129"/>
                  <a:pt x="200" y="129"/>
                </a:cubicBezTo>
                <a:lnTo>
                  <a:pt x="198" y="1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/>
              </a:solidFill>
              <a:latin typeface="Montserrat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8D54BE1-8195-D14C-9C67-8BC32F3CDF80}"/>
              </a:ext>
            </a:extLst>
          </p:cNvPr>
          <p:cNvGrpSpPr/>
          <p:nvPr/>
        </p:nvGrpSpPr>
        <p:grpSpPr>
          <a:xfrm>
            <a:off x="12877350" y="4720518"/>
            <a:ext cx="7942591" cy="3462541"/>
            <a:chOff x="12555626" y="4814760"/>
            <a:chExt cx="8600940" cy="3749546"/>
          </a:xfrm>
          <a:solidFill>
            <a:schemeClr val="bg1">
              <a:lumMod val="95000"/>
            </a:schemeClr>
          </a:solidFill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D5132B9-0A5C-B144-B7C5-49421D869750}"/>
                </a:ext>
              </a:extLst>
            </p:cNvPr>
            <p:cNvGrpSpPr/>
            <p:nvPr/>
          </p:nvGrpSpPr>
          <p:grpSpPr>
            <a:xfrm>
              <a:off x="12555626" y="4814760"/>
              <a:ext cx="4630174" cy="3132988"/>
              <a:chOff x="12555626" y="4814760"/>
              <a:chExt cx="4630174" cy="3132988"/>
            </a:xfrm>
            <a:grpFill/>
          </p:grpSpPr>
          <p:sp>
            <p:nvSpPr>
              <p:cNvPr id="104" name="Freeform 12">
                <a:extLst>
                  <a:ext uri="{FF2B5EF4-FFF2-40B4-BE49-F238E27FC236}">
                    <a16:creationId xmlns:a16="http://schemas.microsoft.com/office/drawing/2014/main" id="{65C4D574-CECA-8142-88FB-B35387400B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6428" y="6987060"/>
                <a:ext cx="1899372" cy="960688"/>
              </a:xfrm>
              <a:custGeom>
                <a:avLst/>
                <a:gdLst>
                  <a:gd name="T0" fmla="*/ 313 w 313"/>
                  <a:gd name="T1" fmla="*/ 158 h 158"/>
                  <a:gd name="T2" fmla="*/ 313 w 313"/>
                  <a:gd name="T3" fmla="*/ 158 h 158"/>
                  <a:gd name="T4" fmla="*/ 313 w 313"/>
                  <a:gd name="T5" fmla="*/ 158 h 158"/>
                  <a:gd name="T6" fmla="*/ 311 w 313"/>
                  <a:gd name="T7" fmla="*/ 154 h 158"/>
                  <a:gd name="T8" fmla="*/ 310 w 313"/>
                  <a:gd name="T9" fmla="*/ 148 h 158"/>
                  <a:gd name="T10" fmla="*/ 304 w 313"/>
                  <a:gd name="T11" fmla="*/ 146 h 158"/>
                  <a:gd name="T12" fmla="*/ 304 w 313"/>
                  <a:gd name="T13" fmla="*/ 145 h 158"/>
                  <a:gd name="T14" fmla="*/ 302 w 313"/>
                  <a:gd name="T15" fmla="*/ 142 h 158"/>
                  <a:gd name="T16" fmla="*/ 304 w 313"/>
                  <a:gd name="T17" fmla="*/ 140 h 158"/>
                  <a:gd name="T18" fmla="*/ 303 w 313"/>
                  <a:gd name="T19" fmla="*/ 135 h 158"/>
                  <a:gd name="T20" fmla="*/ 300 w 313"/>
                  <a:gd name="T21" fmla="*/ 133 h 158"/>
                  <a:gd name="T22" fmla="*/ 299 w 313"/>
                  <a:gd name="T23" fmla="*/ 130 h 158"/>
                  <a:gd name="T24" fmla="*/ 297 w 313"/>
                  <a:gd name="T25" fmla="*/ 123 h 158"/>
                  <a:gd name="T26" fmla="*/ 297 w 313"/>
                  <a:gd name="T27" fmla="*/ 113 h 158"/>
                  <a:gd name="T28" fmla="*/ 296 w 313"/>
                  <a:gd name="T29" fmla="*/ 111 h 158"/>
                  <a:gd name="T30" fmla="*/ 294 w 313"/>
                  <a:gd name="T31" fmla="*/ 108 h 158"/>
                  <a:gd name="T32" fmla="*/ 295 w 313"/>
                  <a:gd name="T33" fmla="*/ 104 h 158"/>
                  <a:gd name="T34" fmla="*/ 295 w 313"/>
                  <a:gd name="T35" fmla="*/ 94 h 158"/>
                  <a:gd name="T36" fmla="*/ 293 w 313"/>
                  <a:gd name="T37" fmla="*/ 87 h 158"/>
                  <a:gd name="T38" fmla="*/ 291 w 313"/>
                  <a:gd name="T39" fmla="*/ 85 h 158"/>
                  <a:gd name="T40" fmla="*/ 289 w 313"/>
                  <a:gd name="T41" fmla="*/ 85 h 158"/>
                  <a:gd name="T42" fmla="*/ 288 w 313"/>
                  <a:gd name="T43" fmla="*/ 83 h 158"/>
                  <a:gd name="T44" fmla="*/ 287 w 313"/>
                  <a:gd name="T45" fmla="*/ 78 h 158"/>
                  <a:gd name="T46" fmla="*/ 286 w 313"/>
                  <a:gd name="T47" fmla="*/ 74 h 158"/>
                  <a:gd name="T48" fmla="*/ 289 w 313"/>
                  <a:gd name="T49" fmla="*/ 73 h 158"/>
                  <a:gd name="T50" fmla="*/ 289 w 313"/>
                  <a:gd name="T51" fmla="*/ 72 h 158"/>
                  <a:gd name="T52" fmla="*/ 288 w 313"/>
                  <a:gd name="T53" fmla="*/ 71 h 158"/>
                  <a:gd name="T54" fmla="*/ 287 w 313"/>
                  <a:gd name="T55" fmla="*/ 68 h 158"/>
                  <a:gd name="T56" fmla="*/ 285 w 313"/>
                  <a:gd name="T57" fmla="*/ 65 h 158"/>
                  <a:gd name="T58" fmla="*/ 283 w 313"/>
                  <a:gd name="T59" fmla="*/ 60 h 158"/>
                  <a:gd name="T60" fmla="*/ 281 w 313"/>
                  <a:gd name="T61" fmla="*/ 54 h 158"/>
                  <a:gd name="T62" fmla="*/ 278 w 313"/>
                  <a:gd name="T63" fmla="*/ 49 h 158"/>
                  <a:gd name="T64" fmla="*/ 275 w 313"/>
                  <a:gd name="T65" fmla="*/ 40 h 158"/>
                  <a:gd name="T66" fmla="*/ 272 w 313"/>
                  <a:gd name="T67" fmla="*/ 36 h 158"/>
                  <a:gd name="T68" fmla="*/ 271 w 313"/>
                  <a:gd name="T69" fmla="*/ 35 h 158"/>
                  <a:gd name="T70" fmla="*/ 267 w 313"/>
                  <a:gd name="T71" fmla="*/ 32 h 158"/>
                  <a:gd name="T72" fmla="*/ 260 w 313"/>
                  <a:gd name="T73" fmla="*/ 27 h 158"/>
                  <a:gd name="T74" fmla="*/ 255 w 313"/>
                  <a:gd name="T75" fmla="*/ 25 h 158"/>
                  <a:gd name="T76" fmla="*/ 250 w 313"/>
                  <a:gd name="T77" fmla="*/ 23 h 158"/>
                  <a:gd name="T78" fmla="*/ 246 w 313"/>
                  <a:gd name="T79" fmla="*/ 19 h 158"/>
                  <a:gd name="T80" fmla="*/ 239 w 313"/>
                  <a:gd name="T81" fmla="*/ 18 h 158"/>
                  <a:gd name="T82" fmla="*/ 230 w 313"/>
                  <a:gd name="T83" fmla="*/ 19 h 158"/>
                  <a:gd name="T84" fmla="*/ 227 w 313"/>
                  <a:gd name="T85" fmla="*/ 19 h 158"/>
                  <a:gd name="T86" fmla="*/ 224 w 313"/>
                  <a:gd name="T87" fmla="*/ 20 h 158"/>
                  <a:gd name="T88" fmla="*/ 222 w 313"/>
                  <a:gd name="T89" fmla="*/ 22 h 158"/>
                  <a:gd name="T90" fmla="*/ 219 w 313"/>
                  <a:gd name="T91" fmla="*/ 21 h 158"/>
                  <a:gd name="T92" fmla="*/ 216 w 313"/>
                  <a:gd name="T93" fmla="*/ 19 h 158"/>
                  <a:gd name="T94" fmla="*/ 210 w 313"/>
                  <a:gd name="T95" fmla="*/ 16 h 158"/>
                  <a:gd name="T96" fmla="*/ 202 w 313"/>
                  <a:gd name="T97" fmla="*/ 12 h 158"/>
                  <a:gd name="T98" fmla="*/ 10 w 313"/>
                  <a:gd name="T99" fmla="*/ 0 h 158"/>
                  <a:gd name="T100" fmla="*/ 0 w 313"/>
                  <a:gd name="T101" fmla="*/ 95 h 158"/>
                  <a:gd name="T102" fmla="*/ 73 w 313"/>
                  <a:gd name="T103" fmla="*/ 102 h 158"/>
                  <a:gd name="T104" fmla="*/ 69 w 313"/>
                  <a:gd name="T105" fmla="*/ 149 h 158"/>
                  <a:gd name="T106" fmla="*/ 69 w 313"/>
                  <a:gd name="T107" fmla="*/ 149 h 158"/>
                  <a:gd name="T108" fmla="*/ 224 w 313"/>
                  <a:gd name="T109" fmla="*/ 155 h 158"/>
                  <a:gd name="T110" fmla="*/ 313 w 313"/>
                  <a:gd name="T111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13" h="158">
                    <a:moveTo>
                      <a:pt x="313" y="158"/>
                    </a:moveTo>
                    <a:cubicBezTo>
                      <a:pt x="313" y="158"/>
                      <a:pt x="313" y="158"/>
                      <a:pt x="313" y="158"/>
                    </a:cubicBezTo>
                    <a:cubicBezTo>
                      <a:pt x="313" y="158"/>
                      <a:pt x="313" y="158"/>
                      <a:pt x="313" y="158"/>
                    </a:cubicBezTo>
                    <a:cubicBezTo>
                      <a:pt x="311" y="154"/>
                      <a:pt x="311" y="154"/>
                      <a:pt x="311" y="154"/>
                    </a:cubicBezTo>
                    <a:cubicBezTo>
                      <a:pt x="310" y="148"/>
                      <a:pt x="310" y="148"/>
                      <a:pt x="310" y="148"/>
                    </a:cubicBezTo>
                    <a:cubicBezTo>
                      <a:pt x="310" y="148"/>
                      <a:pt x="305" y="147"/>
                      <a:pt x="304" y="146"/>
                    </a:cubicBezTo>
                    <a:cubicBezTo>
                      <a:pt x="303" y="145"/>
                      <a:pt x="304" y="145"/>
                      <a:pt x="304" y="145"/>
                    </a:cubicBezTo>
                    <a:cubicBezTo>
                      <a:pt x="302" y="142"/>
                      <a:pt x="302" y="142"/>
                      <a:pt x="302" y="142"/>
                    </a:cubicBezTo>
                    <a:cubicBezTo>
                      <a:pt x="304" y="140"/>
                      <a:pt x="304" y="140"/>
                      <a:pt x="304" y="140"/>
                    </a:cubicBezTo>
                    <a:cubicBezTo>
                      <a:pt x="303" y="135"/>
                      <a:pt x="303" y="135"/>
                      <a:pt x="303" y="135"/>
                    </a:cubicBezTo>
                    <a:cubicBezTo>
                      <a:pt x="300" y="133"/>
                      <a:pt x="300" y="133"/>
                      <a:pt x="300" y="133"/>
                    </a:cubicBezTo>
                    <a:cubicBezTo>
                      <a:pt x="299" y="130"/>
                      <a:pt x="299" y="130"/>
                      <a:pt x="299" y="130"/>
                    </a:cubicBezTo>
                    <a:cubicBezTo>
                      <a:pt x="297" y="123"/>
                      <a:pt x="297" y="123"/>
                      <a:pt x="297" y="123"/>
                    </a:cubicBezTo>
                    <a:cubicBezTo>
                      <a:pt x="297" y="113"/>
                      <a:pt x="297" y="113"/>
                      <a:pt x="297" y="113"/>
                    </a:cubicBezTo>
                    <a:cubicBezTo>
                      <a:pt x="296" y="111"/>
                      <a:pt x="296" y="111"/>
                      <a:pt x="296" y="111"/>
                    </a:cubicBezTo>
                    <a:cubicBezTo>
                      <a:pt x="294" y="108"/>
                      <a:pt x="294" y="108"/>
                      <a:pt x="294" y="108"/>
                    </a:cubicBezTo>
                    <a:cubicBezTo>
                      <a:pt x="295" y="104"/>
                      <a:pt x="295" y="104"/>
                      <a:pt x="295" y="104"/>
                    </a:cubicBezTo>
                    <a:cubicBezTo>
                      <a:pt x="295" y="94"/>
                      <a:pt x="295" y="94"/>
                      <a:pt x="295" y="94"/>
                    </a:cubicBezTo>
                    <a:cubicBezTo>
                      <a:pt x="293" y="87"/>
                      <a:pt x="293" y="87"/>
                      <a:pt x="293" y="87"/>
                    </a:cubicBezTo>
                    <a:cubicBezTo>
                      <a:pt x="291" y="85"/>
                      <a:pt x="291" y="85"/>
                      <a:pt x="291" y="85"/>
                    </a:cubicBezTo>
                    <a:cubicBezTo>
                      <a:pt x="289" y="85"/>
                      <a:pt x="289" y="85"/>
                      <a:pt x="289" y="85"/>
                    </a:cubicBezTo>
                    <a:cubicBezTo>
                      <a:pt x="288" y="83"/>
                      <a:pt x="288" y="83"/>
                      <a:pt x="288" y="83"/>
                    </a:cubicBezTo>
                    <a:cubicBezTo>
                      <a:pt x="287" y="78"/>
                      <a:pt x="287" y="78"/>
                      <a:pt x="287" y="78"/>
                    </a:cubicBezTo>
                    <a:cubicBezTo>
                      <a:pt x="286" y="74"/>
                      <a:pt x="286" y="74"/>
                      <a:pt x="286" y="74"/>
                    </a:cubicBezTo>
                    <a:cubicBezTo>
                      <a:pt x="289" y="73"/>
                      <a:pt x="289" y="73"/>
                      <a:pt x="289" y="73"/>
                    </a:cubicBezTo>
                    <a:cubicBezTo>
                      <a:pt x="289" y="72"/>
                      <a:pt x="289" y="72"/>
                      <a:pt x="289" y="72"/>
                    </a:cubicBezTo>
                    <a:cubicBezTo>
                      <a:pt x="288" y="71"/>
                      <a:pt x="288" y="71"/>
                      <a:pt x="288" y="71"/>
                    </a:cubicBezTo>
                    <a:cubicBezTo>
                      <a:pt x="287" y="68"/>
                      <a:pt x="287" y="68"/>
                      <a:pt x="287" y="68"/>
                    </a:cubicBezTo>
                    <a:cubicBezTo>
                      <a:pt x="285" y="65"/>
                      <a:pt x="285" y="65"/>
                      <a:pt x="285" y="65"/>
                    </a:cubicBezTo>
                    <a:cubicBezTo>
                      <a:pt x="283" y="60"/>
                      <a:pt x="283" y="60"/>
                      <a:pt x="283" y="60"/>
                    </a:cubicBezTo>
                    <a:cubicBezTo>
                      <a:pt x="281" y="54"/>
                      <a:pt x="281" y="54"/>
                      <a:pt x="281" y="54"/>
                    </a:cubicBezTo>
                    <a:cubicBezTo>
                      <a:pt x="278" y="49"/>
                      <a:pt x="278" y="49"/>
                      <a:pt x="278" y="49"/>
                    </a:cubicBezTo>
                    <a:cubicBezTo>
                      <a:pt x="275" y="40"/>
                      <a:pt x="275" y="40"/>
                      <a:pt x="275" y="40"/>
                    </a:cubicBezTo>
                    <a:cubicBezTo>
                      <a:pt x="272" y="36"/>
                      <a:pt x="272" y="36"/>
                      <a:pt x="272" y="36"/>
                    </a:cubicBezTo>
                    <a:cubicBezTo>
                      <a:pt x="271" y="35"/>
                      <a:pt x="271" y="35"/>
                      <a:pt x="271" y="35"/>
                    </a:cubicBezTo>
                    <a:cubicBezTo>
                      <a:pt x="267" y="32"/>
                      <a:pt x="267" y="32"/>
                      <a:pt x="267" y="32"/>
                    </a:cubicBezTo>
                    <a:cubicBezTo>
                      <a:pt x="260" y="27"/>
                      <a:pt x="260" y="27"/>
                      <a:pt x="260" y="27"/>
                    </a:cubicBezTo>
                    <a:cubicBezTo>
                      <a:pt x="255" y="25"/>
                      <a:pt x="255" y="25"/>
                      <a:pt x="255" y="25"/>
                    </a:cubicBezTo>
                    <a:cubicBezTo>
                      <a:pt x="250" y="23"/>
                      <a:pt x="250" y="23"/>
                      <a:pt x="250" y="23"/>
                    </a:cubicBezTo>
                    <a:cubicBezTo>
                      <a:pt x="246" y="19"/>
                      <a:pt x="246" y="19"/>
                      <a:pt x="246" y="19"/>
                    </a:cubicBezTo>
                    <a:cubicBezTo>
                      <a:pt x="239" y="18"/>
                      <a:pt x="239" y="18"/>
                      <a:pt x="239" y="18"/>
                    </a:cubicBezTo>
                    <a:cubicBezTo>
                      <a:pt x="230" y="19"/>
                      <a:pt x="230" y="19"/>
                      <a:pt x="230" y="19"/>
                    </a:cubicBezTo>
                    <a:cubicBezTo>
                      <a:pt x="227" y="19"/>
                      <a:pt x="227" y="19"/>
                      <a:pt x="227" y="19"/>
                    </a:cubicBezTo>
                    <a:cubicBezTo>
                      <a:pt x="224" y="20"/>
                      <a:pt x="224" y="20"/>
                      <a:pt x="224" y="20"/>
                    </a:cubicBezTo>
                    <a:cubicBezTo>
                      <a:pt x="222" y="22"/>
                      <a:pt x="222" y="22"/>
                      <a:pt x="222" y="22"/>
                    </a:cubicBezTo>
                    <a:cubicBezTo>
                      <a:pt x="219" y="21"/>
                      <a:pt x="219" y="21"/>
                      <a:pt x="219" y="21"/>
                    </a:cubicBezTo>
                    <a:cubicBezTo>
                      <a:pt x="216" y="19"/>
                      <a:pt x="216" y="19"/>
                      <a:pt x="216" y="19"/>
                    </a:cubicBezTo>
                    <a:cubicBezTo>
                      <a:pt x="210" y="16"/>
                      <a:pt x="210" y="16"/>
                      <a:pt x="210" y="16"/>
                    </a:cubicBezTo>
                    <a:cubicBezTo>
                      <a:pt x="202" y="12"/>
                      <a:pt x="202" y="12"/>
                      <a:pt x="202" y="1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73" y="102"/>
                      <a:pt x="73" y="102"/>
                      <a:pt x="73" y="102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75" y="149"/>
                      <a:pt x="186" y="154"/>
                      <a:pt x="224" y="155"/>
                    </a:cubicBezTo>
                    <a:cubicBezTo>
                      <a:pt x="246" y="156"/>
                      <a:pt x="313" y="158"/>
                      <a:pt x="313" y="158"/>
                    </a:cubicBez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105" name="Freeform 13">
                <a:extLst>
                  <a:ext uri="{FF2B5EF4-FFF2-40B4-BE49-F238E27FC236}">
                    <a16:creationId xmlns:a16="http://schemas.microsoft.com/office/drawing/2014/main" id="{05299C2A-8F06-7E46-98BB-6087C8BDE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3765" y="6126745"/>
                <a:ext cx="1634177" cy="1089735"/>
              </a:xfrm>
              <a:custGeom>
                <a:avLst/>
                <a:gdLst>
                  <a:gd name="T0" fmla="*/ 200 w 269"/>
                  <a:gd name="T1" fmla="*/ 158 h 180"/>
                  <a:gd name="T2" fmla="*/ 206 w 269"/>
                  <a:gd name="T3" fmla="*/ 161 h 180"/>
                  <a:gd name="T4" fmla="*/ 209 w 269"/>
                  <a:gd name="T5" fmla="*/ 163 h 180"/>
                  <a:gd name="T6" fmla="*/ 212 w 269"/>
                  <a:gd name="T7" fmla="*/ 164 h 180"/>
                  <a:gd name="T8" fmla="*/ 214 w 269"/>
                  <a:gd name="T9" fmla="*/ 162 h 180"/>
                  <a:gd name="T10" fmla="*/ 217 w 269"/>
                  <a:gd name="T11" fmla="*/ 161 h 180"/>
                  <a:gd name="T12" fmla="*/ 220 w 269"/>
                  <a:gd name="T13" fmla="*/ 161 h 180"/>
                  <a:gd name="T14" fmla="*/ 229 w 269"/>
                  <a:gd name="T15" fmla="*/ 160 h 180"/>
                  <a:gd name="T16" fmla="*/ 236 w 269"/>
                  <a:gd name="T17" fmla="*/ 161 h 180"/>
                  <a:gd name="T18" fmla="*/ 240 w 269"/>
                  <a:gd name="T19" fmla="*/ 165 h 180"/>
                  <a:gd name="T20" fmla="*/ 245 w 269"/>
                  <a:gd name="T21" fmla="*/ 167 h 180"/>
                  <a:gd name="T22" fmla="*/ 250 w 269"/>
                  <a:gd name="T23" fmla="*/ 169 h 180"/>
                  <a:gd name="T24" fmla="*/ 257 w 269"/>
                  <a:gd name="T25" fmla="*/ 174 h 180"/>
                  <a:gd name="T26" fmla="*/ 261 w 269"/>
                  <a:gd name="T27" fmla="*/ 177 h 180"/>
                  <a:gd name="T28" fmla="*/ 262 w 269"/>
                  <a:gd name="T29" fmla="*/ 178 h 180"/>
                  <a:gd name="T30" fmla="*/ 263 w 269"/>
                  <a:gd name="T31" fmla="*/ 180 h 180"/>
                  <a:gd name="T32" fmla="*/ 263 w 269"/>
                  <a:gd name="T33" fmla="*/ 180 h 180"/>
                  <a:gd name="T34" fmla="*/ 263 w 269"/>
                  <a:gd name="T35" fmla="*/ 177 h 180"/>
                  <a:gd name="T36" fmla="*/ 263 w 269"/>
                  <a:gd name="T37" fmla="*/ 173 h 180"/>
                  <a:gd name="T38" fmla="*/ 259 w 269"/>
                  <a:gd name="T39" fmla="*/ 170 h 180"/>
                  <a:gd name="T40" fmla="*/ 259 w 269"/>
                  <a:gd name="T41" fmla="*/ 167 h 180"/>
                  <a:gd name="T42" fmla="*/ 260 w 269"/>
                  <a:gd name="T43" fmla="*/ 164 h 180"/>
                  <a:gd name="T44" fmla="*/ 263 w 269"/>
                  <a:gd name="T45" fmla="*/ 163 h 180"/>
                  <a:gd name="T46" fmla="*/ 263 w 269"/>
                  <a:gd name="T47" fmla="*/ 156 h 180"/>
                  <a:gd name="T48" fmla="*/ 264 w 269"/>
                  <a:gd name="T49" fmla="*/ 153 h 180"/>
                  <a:gd name="T50" fmla="*/ 266 w 269"/>
                  <a:gd name="T51" fmla="*/ 152 h 180"/>
                  <a:gd name="T52" fmla="*/ 266 w 269"/>
                  <a:gd name="T53" fmla="*/ 148 h 180"/>
                  <a:gd name="T54" fmla="*/ 264 w 269"/>
                  <a:gd name="T55" fmla="*/ 143 h 180"/>
                  <a:gd name="T56" fmla="*/ 262 w 269"/>
                  <a:gd name="T57" fmla="*/ 142 h 180"/>
                  <a:gd name="T58" fmla="*/ 263 w 269"/>
                  <a:gd name="T59" fmla="*/ 137 h 180"/>
                  <a:gd name="T60" fmla="*/ 263 w 269"/>
                  <a:gd name="T61" fmla="*/ 134 h 180"/>
                  <a:gd name="T62" fmla="*/ 266 w 269"/>
                  <a:gd name="T63" fmla="*/ 134 h 180"/>
                  <a:gd name="T64" fmla="*/ 269 w 269"/>
                  <a:gd name="T65" fmla="*/ 47 h 180"/>
                  <a:gd name="T66" fmla="*/ 266 w 269"/>
                  <a:gd name="T67" fmla="*/ 44 h 180"/>
                  <a:gd name="T68" fmla="*/ 264 w 269"/>
                  <a:gd name="T69" fmla="*/ 41 h 180"/>
                  <a:gd name="T70" fmla="*/ 259 w 269"/>
                  <a:gd name="T71" fmla="*/ 39 h 180"/>
                  <a:gd name="T72" fmla="*/ 258 w 269"/>
                  <a:gd name="T73" fmla="*/ 36 h 180"/>
                  <a:gd name="T74" fmla="*/ 255 w 269"/>
                  <a:gd name="T75" fmla="*/ 33 h 180"/>
                  <a:gd name="T76" fmla="*/ 254 w 269"/>
                  <a:gd name="T77" fmla="*/ 31 h 180"/>
                  <a:gd name="T78" fmla="*/ 254 w 269"/>
                  <a:gd name="T79" fmla="*/ 29 h 180"/>
                  <a:gd name="T80" fmla="*/ 254 w 269"/>
                  <a:gd name="T81" fmla="*/ 27 h 180"/>
                  <a:gd name="T82" fmla="*/ 257 w 269"/>
                  <a:gd name="T83" fmla="*/ 24 h 180"/>
                  <a:gd name="T84" fmla="*/ 260 w 269"/>
                  <a:gd name="T85" fmla="*/ 21 h 180"/>
                  <a:gd name="T86" fmla="*/ 264 w 269"/>
                  <a:gd name="T87" fmla="*/ 17 h 180"/>
                  <a:gd name="T88" fmla="*/ 263 w 269"/>
                  <a:gd name="T89" fmla="*/ 15 h 180"/>
                  <a:gd name="T90" fmla="*/ 263 w 269"/>
                  <a:gd name="T91" fmla="*/ 14 h 180"/>
                  <a:gd name="T92" fmla="*/ 136 w 269"/>
                  <a:gd name="T93" fmla="*/ 8 h 180"/>
                  <a:gd name="T94" fmla="*/ 14 w 269"/>
                  <a:gd name="T95" fmla="*/ 0 h 180"/>
                  <a:gd name="T96" fmla="*/ 0 w 269"/>
                  <a:gd name="T97" fmla="*/ 142 h 180"/>
                  <a:gd name="T98" fmla="*/ 192 w 269"/>
                  <a:gd name="T99" fmla="*/ 154 h 180"/>
                  <a:gd name="T100" fmla="*/ 200 w 269"/>
                  <a:gd name="T101" fmla="*/ 158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69" h="180">
                    <a:moveTo>
                      <a:pt x="200" y="158"/>
                    </a:move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9" y="163"/>
                      <a:pt x="209" y="163"/>
                      <a:pt x="209" y="163"/>
                    </a:cubicBezTo>
                    <a:cubicBezTo>
                      <a:pt x="212" y="164"/>
                      <a:pt x="212" y="164"/>
                      <a:pt x="212" y="164"/>
                    </a:cubicBezTo>
                    <a:cubicBezTo>
                      <a:pt x="214" y="162"/>
                      <a:pt x="214" y="162"/>
                      <a:pt x="214" y="162"/>
                    </a:cubicBezTo>
                    <a:cubicBezTo>
                      <a:pt x="217" y="161"/>
                      <a:pt x="217" y="161"/>
                      <a:pt x="217" y="161"/>
                    </a:cubicBezTo>
                    <a:cubicBezTo>
                      <a:pt x="220" y="161"/>
                      <a:pt x="220" y="161"/>
                      <a:pt x="220" y="161"/>
                    </a:cubicBezTo>
                    <a:cubicBezTo>
                      <a:pt x="229" y="160"/>
                      <a:pt x="229" y="160"/>
                      <a:pt x="229" y="160"/>
                    </a:cubicBezTo>
                    <a:cubicBezTo>
                      <a:pt x="236" y="161"/>
                      <a:pt x="236" y="161"/>
                      <a:pt x="236" y="161"/>
                    </a:cubicBezTo>
                    <a:cubicBezTo>
                      <a:pt x="240" y="165"/>
                      <a:pt x="240" y="165"/>
                      <a:pt x="240" y="165"/>
                    </a:cubicBezTo>
                    <a:cubicBezTo>
                      <a:pt x="245" y="167"/>
                      <a:pt x="245" y="167"/>
                      <a:pt x="245" y="167"/>
                    </a:cubicBezTo>
                    <a:cubicBezTo>
                      <a:pt x="250" y="169"/>
                      <a:pt x="250" y="169"/>
                      <a:pt x="250" y="169"/>
                    </a:cubicBezTo>
                    <a:cubicBezTo>
                      <a:pt x="257" y="174"/>
                      <a:pt x="257" y="174"/>
                      <a:pt x="257" y="174"/>
                    </a:cubicBezTo>
                    <a:cubicBezTo>
                      <a:pt x="261" y="177"/>
                      <a:pt x="261" y="177"/>
                      <a:pt x="261" y="177"/>
                    </a:cubicBezTo>
                    <a:cubicBezTo>
                      <a:pt x="262" y="178"/>
                      <a:pt x="262" y="178"/>
                      <a:pt x="262" y="178"/>
                    </a:cubicBezTo>
                    <a:cubicBezTo>
                      <a:pt x="263" y="180"/>
                      <a:pt x="263" y="180"/>
                      <a:pt x="263" y="180"/>
                    </a:cubicBezTo>
                    <a:cubicBezTo>
                      <a:pt x="263" y="180"/>
                      <a:pt x="263" y="180"/>
                      <a:pt x="263" y="180"/>
                    </a:cubicBezTo>
                    <a:cubicBezTo>
                      <a:pt x="263" y="177"/>
                      <a:pt x="263" y="177"/>
                      <a:pt x="263" y="177"/>
                    </a:cubicBezTo>
                    <a:cubicBezTo>
                      <a:pt x="263" y="173"/>
                      <a:pt x="263" y="173"/>
                      <a:pt x="263" y="173"/>
                    </a:cubicBezTo>
                    <a:cubicBezTo>
                      <a:pt x="259" y="170"/>
                      <a:pt x="259" y="170"/>
                      <a:pt x="259" y="170"/>
                    </a:cubicBezTo>
                    <a:cubicBezTo>
                      <a:pt x="259" y="167"/>
                      <a:pt x="259" y="167"/>
                      <a:pt x="259" y="167"/>
                    </a:cubicBezTo>
                    <a:cubicBezTo>
                      <a:pt x="260" y="164"/>
                      <a:pt x="260" y="164"/>
                      <a:pt x="260" y="164"/>
                    </a:cubicBezTo>
                    <a:cubicBezTo>
                      <a:pt x="263" y="163"/>
                      <a:pt x="263" y="163"/>
                      <a:pt x="263" y="163"/>
                    </a:cubicBezTo>
                    <a:cubicBezTo>
                      <a:pt x="263" y="156"/>
                      <a:pt x="263" y="156"/>
                      <a:pt x="263" y="156"/>
                    </a:cubicBezTo>
                    <a:cubicBezTo>
                      <a:pt x="264" y="153"/>
                      <a:pt x="264" y="153"/>
                      <a:pt x="264" y="153"/>
                    </a:cubicBezTo>
                    <a:cubicBezTo>
                      <a:pt x="266" y="152"/>
                      <a:pt x="266" y="152"/>
                      <a:pt x="266" y="152"/>
                    </a:cubicBezTo>
                    <a:cubicBezTo>
                      <a:pt x="266" y="148"/>
                      <a:pt x="266" y="148"/>
                      <a:pt x="266" y="148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2" y="142"/>
                      <a:pt x="262" y="142"/>
                      <a:pt x="262" y="142"/>
                    </a:cubicBezTo>
                    <a:cubicBezTo>
                      <a:pt x="263" y="137"/>
                      <a:pt x="263" y="137"/>
                      <a:pt x="263" y="137"/>
                    </a:cubicBezTo>
                    <a:cubicBezTo>
                      <a:pt x="263" y="134"/>
                      <a:pt x="263" y="134"/>
                      <a:pt x="263" y="134"/>
                    </a:cubicBezTo>
                    <a:cubicBezTo>
                      <a:pt x="266" y="134"/>
                      <a:pt x="266" y="134"/>
                      <a:pt x="266" y="134"/>
                    </a:cubicBezTo>
                    <a:cubicBezTo>
                      <a:pt x="269" y="47"/>
                      <a:pt x="269" y="47"/>
                      <a:pt x="269" y="47"/>
                    </a:cubicBezTo>
                    <a:cubicBezTo>
                      <a:pt x="266" y="44"/>
                      <a:pt x="266" y="44"/>
                      <a:pt x="266" y="44"/>
                    </a:cubicBezTo>
                    <a:cubicBezTo>
                      <a:pt x="264" y="41"/>
                      <a:pt x="264" y="41"/>
                      <a:pt x="264" y="41"/>
                    </a:cubicBezTo>
                    <a:cubicBezTo>
                      <a:pt x="259" y="39"/>
                      <a:pt x="259" y="39"/>
                      <a:pt x="259" y="39"/>
                    </a:cubicBezTo>
                    <a:cubicBezTo>
                      <a:pt x="258" y="36"/>
                      <a:pt x="258" y="36"/>
                      <a:pt x="258" y="36"/>
                    </a:cubicBezTo>
                    <a:cubicBezTo>
                      <a:pt x="255" y="33"/>
                      <a:pt x="255" y="33"/>
                      <a:pt x="255" y="33"/>
                    </a:cubicBezTo>
                    <a:cubicBezTo>
                      <a:pt x="254" y="31"/>
                      <a:pt x="254" y="31"/>
                      <a:pt x="254" y="31"/>
                    </a:cubicBezTo>
                    <a:cubicBezTo>
                      <a:pt x="254" y="29"/>
                      <a:pt x="254" y="29"/>
                      <a:pt x="254" y="29"/>
                    </a:cubicBezTo>
                    <a:cubicBezTo>
                      <a:pt x="254" y="27"/>
                      <a:pt x="254" y="27"/>
                      <a:pt x="254" y="27"/>
                    </a:cubicBezTo>
                    <a:cubicBezTo>
                      <a:pt x="257" y="24"/>
                      <a:pt x="257" y="24"/>
                      <a:pt x="257" y="24"/>
                    </a:cubicBezTo>
                    <a:cubicBezTo>
                      <a:pt x="260" y="21"/>
                      <a:pt x="260" y="21"/>
                      <a:pt x="260" y="21"/>
                    </a:cubicBezTo>
                    <a:cubicBezTo>
                      <a:pt x="264" y="17"/>
                      <a:pt x="264" y="17"/>
                      <a:pt x="264" y="17"/>
                    </a:cubicBezTo>
                    <a:cubicBezTo>
                      <a:pt x="263" y="15"/>
                      <a:pt x="263" y="15"/>
                      <a:pt x="263" y="15"/>
                    </a:cubicBezTo>
                    <a:cubicBezTo>
                      <a:pt x="263" y="14"/>
                      <a:pt x="263" y="14"/>
                      <a:pt x="263" y="14"/>
                    </a:cubicBezTo>
                    <a:cubicBezTo>
                      <a:pt x="263" y="14"/>
                      <a:pt x="167" y="10"/>
                      <a:pt x="136" y="8"/>
                    </a:cubicBezTo>
                    <a:cubicBezTo>
                      <a:pt x="105" y="6"/>
                      <a:pt x="14" y="0"/>
                      <a:pt x="14" y="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192" y="154"/>
                      <a:pt x="192" y="154"/>
                      <a:pt x="192" y="154"/>
                    </a:cubicBezTo>
                    <a:lnTo>
                      <a:pt x="200" y="158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106" name="Freeform 14">
                <a:extLst>
                  <a:ext uri="{FF2B5EF4-FFF2-40B4-BE49-F238E27FC236}">
                    <a16:creationId xmlns:a16="http://schemas.microsoft.com/office/drawing/2014/main" id="{DAAE16E2-8092-3F49-90F4-3314D31284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6929" y="6205603"/>
                <a:ext cx="1641343" cy="1354997"/>
              </a:xfrm>
              <a:custGeom>
                <a:avLst/>
                <a:gdLst>
                  <a:gd name="T0" fmla="*/ 229 w 229"/>
                  <a:gd name="T1" fmla="*/ 27 h 189"/>
                  <a:gd name="T2" fmla="*/ 228 w 229"/>
                  <a:gd name="T3" fmla="*/ 27 h 189"/>
                  <a:gd name="T4" fmla="*/ 28 w 229"/>
                  <a:gd name="T5" fmla="*/ 0 h 189"/>
                  <a:gd name="T6" fmla="*/ 24 w 229"/>
                  <a:gd name="T7" fmla="*/ 23 h 189"/>
                  <a:gd name="T8" fmla="*/ 7 w 229"/>
                  <a:gd name="T9" fmla="*/ 122 h 189"/>
                  <a:gd name="T10" fmla="*/ 0 w 229"/>
                  <a:gd name="T11" fmla="*/ 162 h 189"/>
                  <a:gd name="T12" fmla="*/ 61 w 229"/>
                  <a:gd name="T13" fmla="*/ 172 h 189"/>
                  <a:gd name="T14" fmla="*/ 212 w 229"/>
                  <a:gd name="T15" fmla="*/ 189 h 189"/>
                  <a:gd name="T16" fmla="*/ 220 w 229"/>
                  <a:gd name="T17" fmla="*/ 109 h 189"/>
                  <a:gd name="T18" fmla="*/ 229 w 229"/>
                  <a:gd name="T19" fmla="*/ 27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9" h="189">
                    <a:moveTo>
                      <a:pt x="229" y="27"/>
                    </a:moveTo>
                    <a:lnTo>
                      <a:pt x="228" y="27"/>
                    </a:lnTo>
                    <a:lnTo>
                      <a:pt x="28" y="0"/>
                    </a:lnTo>
                    <a:lnTo>
                      <a:pt x="24" y="23"/>
                    </a:lnTo>
                    <a:lnTo>
                      <a:pt x="7" y="122"/>
                    </a:lnTo>
                    <a:lnTo>
                      <a:pt x="0" y="162"/>
                    </a:lnTo>
                    <a:lnTo>
                      <a:pt x="61" y="172"/>
                    </a:lnTo>
                    <a:lnTo>
                      <a:pt x="212" y="189"/>
                    </a:lnTo>
                    <a:lnTo>
                      <a:pt x="220" y="109"/>
                    </a:lnTo>
                    <a:lnTo>
                      <a:pt x="229" y="27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108" name="Freeform 15">
                <a:extLst>
                  <a:ext uri="{FF2B5EF4-FFF2-40B4-BE49-F238E27FC236}">
                    <a16:creationId xmlns:a16="http://schemas.microsoft.com/office/drawing/2014/main" id="{75B6A7B0-05E2-3649-9C6B-8C9AF98CA3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29777" y="5230577"/>
                <a:ext cx="1526664" cy="982199"/>
              </a:xfrm>
              <a:custGeom>
                <a:avLst/>
                <a:gdLst>
                  <a:gd name="T0" fmla="*/ 249 w 251"/>
                  <a:gd name="T1" fmla="*/ 161 h 162"/>
                  <a:gd name="T2" fmla="*/ 249 w 251"/>
                  <a:gd name="T3" fmla="*/ 162 h 162"/>
                  <a:gd name="T4" fmla="*/ 249 w 251"/>
                  <a:gd name="T5" fmla="*/ 162 h 162"/>
                  <a:gd name="T6" fmla="*/ 251 w 251"/>
                  <a:gd name="T7" fmla="*/ 160 h 162"/>
                  <a:gd name="T8" fmla="*/ 251 w 251"/>
                  <a:gd name="T9" fmla="*/ 155 h 162"/>
                  <a:gd name="T10" fmla="*/ 251 w 251"/>
                  <a:gd name="T11" fmla="*/ 150 h 162"/>
                  <a:gd name="T12" fmla="*/ 250 w 251"/>
                  <a:gd name="T13" fmla="*/ 144 h 162"/>
                  <a:gd name="T14" fmla="*/ 248 w 251"/>
                  <a:gd name="T15" fmla="*/ 141 h 162"/>
                  <a:gd name="T16" fmla="*/ 245 w 251"/>
                  <a:gd name="T17" fmla="*/ 138 h 162"/>
                  <a:gd name="T18" fmla="*/ 245 w 251"/>
                  <a:gd name="T19" fmla="*/ 131 h 162"/>
                  <a:gd name="T20" fmla="*/ 244 w 251"/>
                  <a:gd name="T21" fmla="*/ 129 h 162"/>
                  <a:gd name="T22" fmla="*/ 242 w 251"/>
                  <a:gd name="T23" fmla="*/ 126 h 162"/>
                  <a:gd name="T24" fmla="*/ 242 w 251"/>
                  <a:gd name="T25" fmla="*/ 117 h 162"/>
                  <a:gd name="T26" fmla="*/ 242 w 251"/>
                  <a:gd name="T27" fmla="*/ 103 h 162"/>
                  <a:gd name="T28" fmla="*/ 241 w 251"/>
                  <a:gd name="T29" fmla="*/ 86 h 162"/>
                  <a:gd name="T30" fmla="*/ 241 w 251"/>
                  <a:gd name="T31" fmla="*/ 77 h 162"/>
                  <a:gd name="T32" fmla="*/ 237 w 251"/>
                  <a:gd name="T33" fmla="*/ 70 h 162"/>
                  <a:gd name="T34" fmla="*/ 234 w 251"/>
                  <a:gd name="T35" fmla="*/ 60 h 162"/>
                  <a:gd name="T36" fmla="*/ 232 w 251"/>
                  <a:gd name="T37" fmla="*/ 54 h 162"/>
                  <a:gd name="T38" fmla="*/ 234 w 251"/>
                  <a:gd name="T39" fmla="*/ 47 h 162"/>
                  <a:gd name="T40" fmla="*/ 233 w 251"/>
                  <a:gd name="T41" fmla="*/ 41 h 162"/>
                  <a:gd name="T42" fmla="*/ 232 w 251"/>
                  <a:gd name="T43" fmla="*/ 39 h 162"/>
                  <a:gd name="T44" fmla="*/ 232 w 251"/>
                  <a:gd name="T45" fmla="*/ 34 h 162"/>
                  <a:gd name="T46" fmla="*/ 232 w 251"/>
                  <a:gd name="T47" fmla="*/ 33 h 162"/>
                  <a:gd name="T48" fmla="*/ 234 w 251"/>
                  <a:gd name="T49" fmla="*/ 31 h 162"/>
                  <a:gd name="T50" fmla="*/ 235 w 251"/>
                  <a:gd name="T51" fmla="*/ 29 h 162"/>
                  <a:gd name="T52" fmla="*/ 235 w 251"/>
                  <a:gd name="T53" fmla="*/ 25 h 162"/>
                  <a:gd name="T54" fmla="*/ 232 w 251"/>
                  <a:gd name="T55" fmla="*/ 22 h 162"/>
                  <a:gd name="T56" fmla="*/ 232 w 251"/>
                  <a:gd name="T57" fmla="*/ 21 h 162"/>
                  <a:gd name="T58" fmla="*/ 231 w 251"/>
                  <a:gd name="T59" fmla="*/ 18 h 162"/>
                  <a:gd name="T60" fmla="*/ 230 w 251"/>
                  <a:gd name="T61" fmla="*/ 13 h 162"/>
                  <a:gd name="T62" fmla="*/ 97 w 251"/>
                  <a:gd name="T63" fmla="*/ 7 h 162"/>
                  <a:gd name="T64" fmla="*/ 14 w 251"/>
                  <a:gd name="T65" fmla="*/ 0 h 162"/>
                  <a:gd name="T66" fmla="*/ 0 w 251"/>
                  <a:gd name="T67" fmla="*/ 147 h 162"/>
                  <a:gd name="T68" fmla="*/ 122 w 251"/>
                  <a:gd name="T69" fmla="*/ 155 h 162"/>
                  <a:gd name="T70" fmla="*/ 249 w 251"/>
                  <a:gd name="T71" fmla="*/ 161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1" h="162">
                    <a:moveTo>
                      <a:pt x="249" y="161"/>
                    </a:moveTo>
                    <a:cubicBezTo>
                      <a:pt x="249" y="162"/>
                      <a:pt x="249" y="162"/>
                      <a:pt x="249" y="162"/>
                    </a:cubicBezTo>
                    <a:cubicBezTo>
                      <a:pt x="249" y="162"/>
                      <a:pt x="249" y="162"/>
                      <a:pt x="249" y="162"/>
                    </a:cubicBezTo>
                    <a:cubicBezTo>
                      <a:pt x="251" y="160"/>
                      <a:pt x="251" y="160"/>
                      <a:pt x="251" y="160"/>
                    </a:cubicBezTo>
                    <a:cubicBezTo>
                      <a:pt x="251" y="155"/>
                      <a:pt x="251" y="155"/>
                      <a:pt x="251" y="155"/>
                    </a:cubicBezTo>
                    <a:cubicBezTo>
                      <a:pt x="251" y="150"/>
                      <a:pt x="251" y="150"/>
                      <a:pt x="251" y="150"/>
                    </a:cubicBezTo>
                    <a:cubicBezTo>
                      <a:pt x="250" y="144"/>
                      <a:pt x="250" y="144"/>
                      <a:pt x="250" y="144"/>
                    </a:cubicBezTo>
                    <a:cubicBezTo>
                      <a:pt x="248" y="141"/>
                      <a:pt x="248" y="141"/>
                      <a:pt x="248" y="141"/>
                    </a:cubicBezTo>
                    <a:cubicBezTo>
                      <a:pt x="245" y="138"/>
                      <a:pt x="245" y="138"/>
                      <a:pt x="245" y="138"/>
                    </a:cubicBezTo>
                    <a:cubicBezTo>
                      <a:pt x="245" y="131"/>
                      <a:pt x="245" y="131"/>
                      <a:pt x="245" y="131"/>
                    </a:cubicBezTo>
                    <a:cubicBezTo>
                      <a:pt x="244" y="129"/>
                      <a:pt x="244" y="129"/>
                      <a:pt x="244" y="129"/>
                    </a:cubicBezTo>
                    <a:cubicBezTo>
                      <a:pt x="242" y="126"/>
                      <a:pt x="242" y="126"/>
                      <a:pt x="242" y="126"/>
                    </a:cubicBezTo>
                    <a:cubicBezTo>
                      <a:pt x="242" y="117"/>
                      <a:pt x="242" y="117"/>
                      <a:pt x="242" y="117"/>
                    </a:cubicBezTo>
                    <a:cubicBezTo>
                      <a:pt x="242" y="103"/>
                      <a:pt x="242" y="103"/>
                      <a:pt x="242" y="103"/>
                    </a:cubicBezTo>
                    <a:cubicBezTo>
                      <a:pt x="241" y="86"/>
                      <a:pt x="241" y="86"/>
                      <a:pt x="241" y="86"/>
                    </a:cubicBezTo>
                    <a:cubicBezTo>
                      <a:pt x="241" y="77"/>
                      <a:pt x="241" y="77"/>
                      <a:pt x="241" y="77"/>
                    </a:cubicBezTo>
                    <a:cubicBezTo>
                      <a:pt x="237" y="70"/>
                      <a:pt x="237" y="70"/>
                      <a:pt x="237" y="70"/>
                    </a:cubicBezTo>
                    <a:cubicBezTo>
                      <a:pt x="234" y="60"/>
                      <a:pt x="234" y="60"/>
                      <a:pt x="234" y="60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47"/>
                      <a:pt x="234" y="47"/>
                      <a:pt x="234" y="47"/>
                    </a:cubicBezTo>
                    <a:cubicBezTo>
                      <a:pt x="233" y="41"/>
                      <a:pt x="233" y="41"/>
                      <a:pt x="233" y="41"/>
                    </a:cubicBezTo>
                    <a:cubicBezTo>
                      <a:pt x="232" y="39"/>
                      <a:pt x="232" y="39"/>
                      <a:pt x="232" y="39"/>
                    </a:cubicBezTo>
                    <a:cubicBezTo>
                      <a:pt x="232" y="34"/>
                      <a:pt x="232" y="34"/>
                      <a:pt x="232" y="34"/>
                    </a:cubicBezTo>
                    <a:cubicBezTo>
                      <a:pt x="232" y="33"/>
                      <a:pt x="232" y="33"/>
                      <a:pt x="232" y="33"/>
                    </a:cubicBezTo>
                    <a:cubicBezTo>
                      <a:pt x="234" y="31"/>
                      <a:pt x="234" y="31"/>
                      <a:pt x="234" y="31"/>
                    </a:cubicBezTo>
                    <a:cubicBezTo>
                      <a:pt x="235" y="29"/>
                      <a:pt x="235" y="29"/>
                      <a:pt x="235" y="29"/>
                    </a:cubicBezTo>
                    <a:cubicBezTo>
                      <a:pt x="235" y="25"/>
                      <a:pt x="235" y="25"/>
                      <a:pt x="235" y="25"/>
                    </a:cubicBezTo>
                    <a:cubicBezTo>
                      <a:pt x="232" y="22"/>
                      <a:pt x="232" y="22"/>
                      <a:pt x="232" y="22"/>
                    </a:cubicBezTo>
                    <a:cubicBezTo>
                      <a:pt x="232" y="21"/>
                      <a:pt x="232" y="21"/>
                      <a:pt x="232" y="21"/>
                    </a:cubicBezTo>
                    <a:cubicBezTo>
                      <a:pt x="231" y="18"/>
                      <a:pt x="231" y="18"/>
                      <a:pt x="231" y="18"/>
                    </a:cubicBezTo>
                    <a:cubicBezTo>
                      <a:pt x="230" y="13"/>
                      <a:pt x="230" y="13"/>
                      <a:pt x="230" y="13"/>
                    </a:cubicBezTo>
                    <a:cubicBezTo>
                      <a:pt x="230" y="13"/>
                      <a:pt x="130" y="9"/>
                      <a:pt x="97" y="7"/>
                    </a:cubicBezTo>
                    <a:cubicBezTo>
                      <a:pt x="76" y="6"/>
                      <a:pt x="14" y="0"/>
                      <a:pt x="14" y="0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47"/>
                      <a:pt x="91" y="153"/>
                      <a:pt x="122" y="155"/>
                    </a:cubicBezTo>
                    <a:cubicBezTo>
                      <a:pt x="153" y="157"/>
                      <a:pt x="249" y="161"/>
                      <a:pt x="249" y="161"/>
                    </a:cubicBez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109" name="Freeform 20">
                <a:extLst>
                  <a:ext uri="{FF2B5EF4-FFF2-40B4-BE49-F238E27FC236}">
                    <a16:creationId xmlns:a16="http://schemas.microsoft.com/office/drawing/2014/main" id="{6E7E16C4-8141-684C-9EFC-C6A8088689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55626" y="4814760"/>
                <a:ext cx="1383315" cy="2265497"/>
              </a:xfrm>
              <a:custGeom>
                <a:avLst/>
                <a:gdLst>
                  <a:gd name="T0" fmla="*/ 46 w 228"/>
                  <a:gd name="T1" fmla="*/ 143 h 373"/>
                  <a:gd name="T2" fmla="*/ 49 w 228"/>
                  <a:gd name="T3" fmla="*/ 152 h 373"/>
                  <a:gd name="T4" fmla="*/ 56 w 228"/>
                  <a:gd name="T5" fmla="*/ 159 h 373"/>
                  <a:gd name="T6" fmla="*/ 57 w 228"/>
                  <a:gd name="T7" fmla="*/ 167 h 373"/>
                  <a:gd name="T8" fmla="*/ 53 w 228"/>
                  <a:gd name="T9" fmla="*/ 173 h 373"/>
                  <a:gd name="T10" fmla="*/ 46 w 228"/>
                  <a:gd name="T11" fmla="*/ 180 h 373"/>
                  <a:gd name="T12" fmla="*/ 40 w 228"/>
                  <a:gd name="T13" fmla="*/ 189 h 373"/>
                  <a:gd name="T14" fmla="*/ 37 w 228"/>
                  <a:gd name="T15" fmla="*/ 194 h 373"/>
                  <a:gd name="T16" fmla="*/ 26 w 228"/>
                  <a:gd name="T17" fmla="*/ 206 h 373"/>
                  <a:gd name="T18" fmla="*/ 19 w 228"/>
                  <a:gd name="T19" fmla="*/ 214 h 373"/>
                  <a:gd name="T20" fmla="*/ 20 w 228"/>
                  <a:gd name="T21" fmla="*/ 222 h 373"/>
                  <a:gd name="T22" fmla="*/ 23 w 228"/>
                  <a:gd name="T23" fmla="*/ 223 h 373"/>
                  <a:gd name="T24" fmla="*/ 25 w 228"/>
                  <a:gd name="T25" fmla="*/ 228 h 373"/>
                  <a:gd name="T26" fmla="*/ 24 w 228"/>
                  <a:gd name="T27" fmla="*/ 240 h 373"/>
                  <a:gd name="T28" fmla="*/ 19 w 228"/>
                  <a:gd name="T29" fmla="*/ 244 h 373"/>
                  <a:gd name="T30" fmla="*/ 18 w 228"/>
                  <a:gd name="T31" fmla="*/ 251 h 373"/>
                  <a:gd name="T32" fmla="*/ 102 w 228"/>
                  <a:gd name="T33" fmla="*/ 352 h 373"/>
                  <a:gd name="T34" fmla="*/ 228 w 228"/>
                  <a:gd name="T35" fmla="*/ 256 h 373"/>
                  <a:gd name="T36" fmla="*/ 224 w 228"/>
                  <a:gd name="T37" fmla="*/ 252 h 373"/>
                  <a:gd name="T38" fmla="*/ 223 w 228"/>
                  <a:gd name="T39" fmla="*/ 247 h 373"/>
                  <a:gd name="T40" fmla="*/ 218 w 228"/>
                  <a:gd name="T41" fmla="*/ 241 h 373"/>
                  <a:gd name="T42" fmla="*/ 213 w 228"/>
                  <a:gd name="T43" fmla="*/ 246 h 373"/>
                  <a:gd name="T44" fmla="*/ 202 w 228"/>
                  <a:gd name="T45" fmla="*/ 248 h 373"/>
                  <a:gd name="T46" fmla="*/ 189 w 228"/>
                  <a:gd name="T47" fmla="*/ 245 h 373"/>
                  <a:gd name="T48" fmla="*/ 184 w 228"/>
                  <a:gd name="T49" fmla="*/ 247 h 373"/>
                  <a:gd name="T50" fmla="*/ 179 w 228"/>
                  <a:gd name="T51" fmla="*/ 247 h 373"/>
                  <a:gd name="T52" fmla="*/ 171 w 228"/>
                  <a:gd name="T53" fmla="*/ 244 h 373"/>
                  <a:gd name="T54" fmla="*/ 168 w 228"/>
                  <a:gd name="T55" fmla="*/ 247 h 373"/>
                  <a:gd name="T56" fmla="*/ 164 w 228"/>
                  <a:gd name="T57" fmla="*/ 249 h 373"/>
                  <a:gd name="T58" fmla="*/ 162 w 228"/>
                  <a:gd name="T59" fmla="*/ 242 h 373"/>
                  <a:gd name="T60" fmla="*/ 160 w 228"/>
                  <a:gd name="T61" fmla="*/ 232 h 373"/>
                  <a:gd name="T62" fmla="*/ 156 w 228"/>
                  <a:gd name="T63" fmla="*/ 226 h 373"/>
                  <a:gd name="T64" fmla="*/ 149 w 228"/>
                  <a:gd name="T65" fmla="*/ 220 h 373"/>
                  <a:gd name="T66" fmla="*/ 149 w 228"/>
                  <a:gd name="T67" fmla="*/ 213 h 373"/>
                  <a:gd name="T68" fmla="*/ 145 w 228"/>
                  <a:gd name="T69" fmla="*/ 204 h 373"/>
                  <a:gd name="T70" fmla="*/ 145 w 228"/>
                  <a:gd name="T71" fmla="*/ 195 h 373"/>
                  <a:gd name="T72" fmla="*/ 142 w 228"/>
                  <a:gd name="T73" fmla="*/ 183 h 373"/>
                  <a:gd name="T74" fmla="*/ 139 w 228"/>
                  <a:gd name="T75" fmla="*/ 179 h 373"/>
                  <a:gd name="T76" fmla="*/ 133 w 228"/>
                  <a:gd name="T77" fmla="*/ 182 h 373"/>
                  <a:gd name="T78" fmla="*/ 127 w 228"/>
                  <a:gd name="T79" fmla="*/ 186 h 373"/>
                  <a:gd name="T80" fmla="*/ 125 w 228"/>
                  <a:gd name="T81" fmla="*/ 183 h 373"/>
                  <a:gd name="T82" fmla="*/ 119 w 228"/>
                  <a:gd name="T83" fmla="*/ 179 h 373"/>
                  <a:gd name="T84" fmla="*/ 125 w 228"/>
                  <a:gd name="T85" fmla="*/ 168 h 373"/>
                  <a:gd name="T86" fmla="*/ 129 w 228"/>
                  <a:gd name="T87" fmla="*/ 166 h 373"/>
                  <a:gd name="T88" fmla="*/ 128 w 228"/>
                  <a:gd name="T89" fmla="*/ 154 h 373"/>
                  <a:gd name="T90" fmla="*/ 134 w 228"/>
                  <a:gd name="T91" fmla="*/ 141 h 373"/>
                  <a:gd name="T92" fmla="*/ 137 w 228"/>
                  <a:gd name="T93" fmla="*/ 131 h 373"/>
                  <a:gd name="T94" fmla="*/ 128 w 228"/>
                  <a:gd name="T95" fmla="*/ 128 h 373"/>
                  <a:gd name="T96" fmla="*/ 123 w 228"/>
                  <a:gd name="T97" fmla="*/ 118 h 373"/>
                  <a:gd name="T98" fmla="*/ 119 w 228"/>
                  <a:gd name="T99" fmla="*/ 106 h 373"/>
                  <a:gd name="T100" fmla="*/ 109 w 228"/>
                  <a:gd name="T101" fmla="*/ 93 h 373"/>
                  <a:gd name="T102" fmla="*/ 104 w 228"/>
                  <a:gd name="T103" fmla="*/ 82 h 373"/>
                  <a:gd name="T104" fmla="*/ 101 w 228"/>
                  <a:gd name="T105" fmla="*/ 76 h 373"/>
                  <a:gd name="T106" fmla="*/ 101 w 228"/>
                  <a:gd name="T107" fmla="*/ 69 h 373"/>
                  <a:gd name="T108" fmla="*/ 97 w 228"/>
                  <a:gd name="T109" fmla="*/ 62 h 373"/>
                  <a:gd name="T110" fmla="*/ 98 w 228"/>
                  <a:gd name="T111" fmla="*/ 48 h 373"/>
                  <a:gd name="T112" fmla="*/ 104 w 228"/>
                  <a:gd name="T113" fmla="*/ 25 h 373"/>
                  <a:gd name="T114" fmla="*/ 108 w 228"/>
                  <a:gd name="T115" fmla="*/ 8 h 373"/>
                  <a:gd name="T116" fmla="*/ 47 w 228"/>
                  <a:gd name="T117" fmla="*/ 12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28" h="373">
                    <a:moveTo>
                      <a:pt x="48" y="132"/>
                    </a:moveTo>
                    <a:cubicBezTo>
                      <a:pt x="48" y="138"/>
                      <a:pt x="46" y="143"/>
                      <a:pt x="46" y="143"/>
                    </a:cubicBezTo>
                    <a:cubicBezTo>
                      <a:pt x="46" y="147"/>
                      <a:pt x="46" y="147"/>
                      <a:pt x="46" y="147"/>
                    </a:cubicBezTo>
                    <a:cubicBezTo>
                      <a:pt x="49" y="152"/>
                      <a:pt x="49" y="152"/>
                      <a:pt x="49" y="152"/>
                    </a:cubicBezTo>
                    <a:cubicBezTo>
                      <a:pt x="54" y="156"/>
                      <a:pt x="54" y="156"/>
                      <a:pt x="54" y="156"/>
                    </a:cubicBezTo>
                    <a:cubicBezTo>
                      <a:pt x="56" y="159"/>
                      <a:pt x="56" y="159"/>
                      <a:pt x="56" y="159"/>
                    </a:cubicBezTo>
                    <a:cubicBezTo>
                      <a:pt x="57" y="163"/>
                      <a:pt x="57" y="163"/>
                      <a:pt x="57" y="163"/>
                    </a:cubicBezTo>
                    <a:cubicBezTo>
                      <a:pt x="57" y="167"/>
                      <a:pt x="57" y="167"/>
                      <a:pt x="57" y="167"/>
                    </a:cubicBezTo>
                    <a:cubicBezTo>
                      <a:pt x="54" y="168"/>
                      <a:pt x="54" y="168"/>
                      <a:pt x="54" y="168"/>
                    </a:cubicBezTo>
                    <a:cubicBezTo>
                      <a:pt x="53" y="173"/>
                      <a:pt x="53" y="173"/>
                      <a:pt x="53" y="173"/>
                    </a:cubicBezTo>
                    <a:cubicBezTo>
                      <a:pt x="49" y="176"/>
                      <a:pt x="49" y="176"/>
                      <a:pt x="49" y="176"/>
                    </a:cubicBezTo>
                    <a:cubicBezTo>
                      <a:pt x="46" y="180"/>
                      <a:pt x="46" y="180"/>
                      <a:pt x="46" y="180"/>
                    </a:cubicBezTo>
                    <a:cubicBezTo>
                      <a:pt x="42" y="184"/>
                      <a:pt x="42" y="184"/>
                      <a:pt x="42" y="184"/>
                    </a:cubicBezTo>
                    <a:cubicBezTo>
                      <a:pt x="40" y="189"/>
                      <a:pt x="40" y="189"/>
                      <a:pt x="40" y="189"/>
                    </a:cubicBezTo>
                    <a:cubicBezTo>
                      <a:pt x="38" y="190"/>
                      <a:pt x="38" y="190"/>
                      <a:pt x="38" y="190"/>
                    </a:cubicBezTo>
                    <a:cubicBezTo>
                      <a:pt x="37" y="194"/>
                      <a:pt x="37" y="194"/>
                      <a:pt x="37" y="194"/>
                    </a:cubicBezTo>
                    <a:cubicBezTo>
                      <a:pt x="34" y="198"/>
                      <a:pt x="34" y="198"/>
                      <a:pt x="34" y="198"/>
                    </a:cubicBezTo>
                    <a:cubicBezTo>
                      <a:pt x="26" y="206"/>
                      <a:pt x="26" y="206"/>
                      <a:pt x="26" y="206"/>
                    </a:cubicBezTo>
                    <a:cubicBezTo>
                      <a:pt x="20" y="211"/>
                      <a:pt x="20" y="211"/>
                      <a:pt x="20" y="211"/>
                    </a:cubicBezTo>
                    <a:cubicBezTo>
                      <a:pt x="19" y="214"/>
                      <a:pt x="19" y="214"/>
                      <a:pt x="19" y="214"/>
                    </a:cubicBezTo>
                    <a:cubicBezTo>
                      <a:pt x="18" y="219"/>
                      <a:pt x="18" y="219"/>
                      <a:pt x="18" y="219"/>
                    </a:cubicBezTo>
                    <a:cubicBezTo>
                      <a:pt x="20" y="222"/>
                      <a:pt x="20" y="222"/>
                      <a:pt x="20" y="222"/>
                    </a:cubicBezTo>
                    <a:cubicBezTo>
                      <a:pt x="22" y="223"/>
                      <a:pt x="22" y="223"/>
                      <a:pt x="22" y="223"/>
                    </a:cubicBezTo>
                    <a:cubicBezTo>
                      <a:pt x="23" y="223"/>
                      <a:pt x="23" y="223"/>
                      <a:pt x="23" y="223"/>
                    </a:cubicBezTo>
                    <a:cubicBezTo>
                      <a:pt x="26" y="226"/>
                      <a:pt x="26" y="226"/>
                      <a:pt x="26" y="226"/>
                    </a:cubicBezTo>
                    <a:cubicBezTo>
                      <a:pt x="25" y="228"/>
                      <a:pt x="25" y="228"/>
                      <a:pt x="25" y="228"/>
                    </a:cubicBezTo>
                    <a:cubicBezTo>
                      <a:pt x="25" y="236"/>
                      <a:pt x="25" y="236"/>
                      <a:pt x="25" y="236"/>
                    </a:cubicBezTo>
                    <a:cubicBezTo>
                      <a:pt x="24" y="240"/>
                      <a:pt x="24" y="240"/>
                      <a:pt x="24" y="240"/>
                    </a:cubicBezTo>
                    <a:cubicBezTo>
                      <a:pt x="24" y="242"/>
                      <a:pt x="24" y="242"/>
                      <a:pt x="24" y="242"/>
                    </a:cubicBezTo>
                    <a:cubicBezTo>
                      <a:pt x="19" y="244"/>
                      <a:pt x="19" y="244"/>
                      <a:pt x="19" y="244"/>
                    </a:cubicBezTo>
                    <a:cubicBezTo>
                      <a:pt x="18" y="246"/>
                      <a:pt x="18" y="246"/>
                      <a:pt x="18" y="246"/>
                    </a:cubicBezTo>
                    <a:cubicBezTo>
                      <a:pt x="18" y="251"/>
                      <a:pt x="18" y="251"/>
                      <a:pt x="18" y="251"/>
                    </a:cubicBezTo>
                    <a:cubicBezTo>
                      <a:pt x="0" y="330"/>
                      <a:pt x="0" y="330"/>
                      <a:pt x="0" y="330"/>
                    </a:cubicBezTo>
                    <a:cubicBezTo>
                      <a:pt x="35" y="338"/>
                      <a:pt x="102" y="352"/>
                      <a:pt x="102" y="352"/>
                    </a:cubicBezTo>
                    <a:cubicBezTo>
                      <a:pt x="208" y="373"/>
                      <a:pt x="208" y="373"/>
                      <a:pt x="208" y="373"/>
                    </a:cubicBezTo>
                    <a:cubicBezTo>
                      <a:pt x="228" y="256"/>
                      <a:pt x="228" y="256"/>
                      <a:pt x="228" y="256"/>
                    </a:cubicBezTo>
                    <a:cubicBezTo>
                      <a:pt x="226" y="254"/>
                      <a:pt x="226" y="254"/>
                      <a:pt x="226" y="254"/>
                    </a:cubicBezTo>
                    <a:cubicBezTo>
                      <a:pt x="224" y="252"/>
                      <a:pt x="224" y="252"/>
                      <a:pt x="224" y="252"/>
                    </a:cubicBezTo>
                    <a:cubicBezTo>
                      <a:pt x="224" y="251"/>
                      <a:pt x="224" y="251"/>
                      <a:pt x="224" y="251"/>
                    </a:cubicBezTo>
                    <a:cubicBezTo>
                      <a:pt x="223" y="247"/>
                      <a:pt x="223" y="247"/>
                      <a:pt x="223" y="247"/>
                    </a:cubicBezTo>
                    <a:cubicBezTo>
                      <a:pt x="221" y="244"/>
                      <a:pt x="221" y="244"/>
                      <a:pt x="221" y="244"/>
                    </a:cubicBezTo>
                    <a:cubicBezTo>
                      <a:pt x="218" y="241"/>
                      <a:pt x="218" y="241"/>
                      <a:pt x="218" y="241"/>
                    </a:cubicBezTo>
                    <a:cubicBezTo>
                      <a:pt x="214" y="241"/>
                      <a:pt x="214" y="241"/>
                      <a:pt x="214" y="241"/>
                    </a:cubicBezTo>
                    <a:cubicBezTo>
                      <a:pt x="213" y="246"/>
                      <a:pt x="213" y="246"/>
                      <a:pt x="213" y="246"/>
                    </a:cubicBezTo>
                    <a:cubicBezTo>
                      <a:pt x="212" y="249"/>
                      <a:pt x="212" y="249"/>
                      <a:pt x="212" y="249"/>
                    </a:cubicBezTo>
                    <a:cubicBezTo>
                      <a:pt x="202" y="248"/>
                      <a:pt x="202" y="248"/>
                      <a:pt x="202" y="248"/>
                    </a:cubicBezTo>
                    <a:cubicBezTo>
                      <a:pt x="197" y="246"/>
                      <a:pt x="197" y="246"/>
                      <a:pt x="197" y="246"/>
                    </a:cubicBezTo>
                    <a:cubicBezTo>
                      <a:pt x="189" y="245"/>
                      <a:pt x="189" y="245"/>
                      <a:pt x="189" y="245"/>
                    </a:cubicBezTo>
                    <a:cubicBezTo>
                      <a:pt x="185" y="245"/>
                      <a:pt x="185" y="245"/>
                      <a:pt x="185" y="245"/>
                    </a:cubicBezTo>
                    <a:cubicBezTo>
                      <a:pt x="184" y="247"/>
                      <a:pt x="184" y="247"/>
                      <a:pt x="184" y="247"/>
                    </a:cubicBezTo>
                    <a:cubicBezTo>
                      <a:pt x="184" y="249"/>
                      <a:pt x="184" y="249"/>
                      <a:pt x="184" y="249"/>
                    </a:cubicBezTo>
                    <a:cubicBezTo>
                      <a:pt x="179" y="247"/>
                      <a:pt x="179" y="247"/>
                      <a:pt x="179" y="247"/>
                    </a:cubicBezTo>
                    <a:cubicBezTo>
                      <a:pt x="174" y="244"/>
                      <a:pt x="174" y="244"/>
                      <a:pt x="174" y="244"/>
                    </a:cubicBezTo>
                    <a:cubicBezTo>
                      <a:pt x="171" y="244"/>
                      <a:pt x="171" y="244"/>
                      <a:pt x="171" y="244"/>
                    </a:cubicBezTo>
                    <a:cubicBezTo>
                      <a:pt x="169" y="244"/>
                      <a:pt x="169" y="244"/>
                      <a:pt x="169" y="244"/>
                    </a:cubicBezTo>
                    <a:cubicBezTo>
                      <a:pt x="168" y="247"/>
                      <a:pt x="168" y="247"/>
                      <a:pt x="168" y="247"/>
                    </a:cubicBezTo>
                    <a:cubicBezTo>
                      <a:pt x="168" y="249"/>
                      <a:pt x="168" y="249"/>
                      <a:pt x="168" y="249"/>
                    </a:cubicBezTo>
                    <a:cubicBezTo>
                      <a:pt x="164" y="249"/>
                      <a:pt x="164" y="249"/>
                      <a:pt x="164" y="249"/>
                    </a:cubicBezTo>
                    <a:cubicBezTo>
                      <a:pt x="162" y="245"/>
                      <a:pt x="162" y="245"/>
                      <a:pt x="162" y="245"/>
                    </a:cubicBezTo>
                    <a:cubicBezTo>
                      <a:pt x="162" y="242"/>
                      <a:pt x="162" y="242"/>
                      <a:pt x="162" y="242"/>
                    </a:cubicBezTo>
                    <a:cubicBezTo>
                      <a:pt x="162" y="238"/>
                      <a:pt x="162" y="238"/>
                      <a:pt x="162" y="238"/>
                    </a:cubicBezTo>
                    <a:cubicBezTo>
                      <a:pt x="160" y="232"/>
                      <a:pt x="160" y="232"/>
                      <a:pt x="160" y="232"/>
                    </a:cubicBezTo>
                    <a:cubicBezTo>
                      <a:pt x="160" y="226"/>
                      <a:pt x="160" y="226"/>
                      <a:pt x="160" y="226"/>
                    </a:cubicBezTo>
                    <a:cubicBezTo>
                      <a:pt x="156" y="226"/>
                      <a:pt x="156" y="226"/>
                      <a:pt x="156" y="226"/>
                    </a:cubicBezTo>
                    <a:cubicBezTo>
                      <a:pt x="151" y="223"/>
                      <a:pt x="151" y="223"/>
                      <a:pt x="151" y="223"/>
                    </a:cubicBezTo>
                    <a:cubicBezTo>
                      <a:pt x="149" y="220"/>
                      <a:pt x="149" y="220"/>
                      <a:pt x="149" y="220"/>
                    </a:cubicBezTo>
                    <a:cubicBezTo>
                      <a:pt x="149" y="218"/>
                      <a:pt x="149" y="218"/>
                      <a:pt x="149" y="218"/>
                    </a:cubicBezTo>
                    <a:cubicBezTo>
                      <a:pt x="149" y="213"/>
                      <a:pt x="149" y="213"/>
                      <a:pt x="149" y="213"/>
                    </a:cubicBezTo>
                    <a:cubicBezTo>
                      <a:pt x="149" y="208"/>
                      <a:pt x="149" y="208"/>
                      <a:pt x="149" y="208"/>
                    </a:cubicBezTo>
                    <a:cubicBezTo>
                      <a:pt x="145" y="204"/>
                      <a:pt x="145" y="204"/>
                      <a:pt x="145" y="204"/>
                    </a:cubicBezTo>
                    <a:cubicBezTo>
                      <a:pt x="145" y="201"/>
                      <a:pt x="145" y="201"/>
                      <a:pt x="145" y="201"/>
                    </a:cubicBezTo>
                    <a:cubicBezTo>
                      <a:pt x="145" y="195"/>
                      <a:pt x="145" y="195"/>
                      <a:pt x="145" y="195"/>
                    </a:cubicBezTo>
                    <a:cubicBezTo>
                      <a:pt x="144" y="187"/>
                      <a:pt x="144" y="187"/>
                      <a:pt x="144" y="187"/>
                    </a:cubicBezTo>
                    <a:cubicBezTo>
                      <a:pt x="142" y="183"/>
                      <a:pt x="142" y="183"/>
                      <a:pt x="142" y="183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5" y="182"/>
                      <a:pt x="135" y="182"/>
                      <a:pt x="135" y="182"/>
                    </a:cubicBezTo>
                    <a:cubicBezTo>
                      <a:pt x="133" y="182"/>
                      <a:pt x="133" y="182"/>
                      <a:pt x="133" y="182"/>
                    </a:cubicBezTo>
                    <a:cubicBezTo>
                      <a:pt x="130" y="183"/>
                      <a:pt x="130" y="183"/>
                      <a:pt x="130" y="183"/>
                    </a:cubicBezTo>
                    <a:cubicBezTo>
                      <a:pt x="127" y="186"/>
                      <a:pt x="127" y="186"/>
                      <a:pt x="127" y="186"/>
                    </a:cubicBezTo>
                    <a:cubicBezTo>
                      <a:pt x="125" y="186"/>
                      <a:pt x="125" y="186"/>
                      <a:pt x="125" y="186"/>
                    </a:cubicBezTo>
                    <a:cubicBezTo>
                      <a:pt x="125" y="183"/>
                      <a:pt x="125" y="183"/>
                      <a:pt x="125" y="183"/>
                    </a:cubicBezTo>
                    <a:cubicBezTo>
                      <a:pt x="121" y="181"/>
                      <a:pt x="121" y="181"/>
                      <a:pt x="121" y="181"/>
                    </a:cubicBezTo>
                    <a:cubicBezTo>
                      <a:pt x="119" y="179"/>
                      <a:pt x="119" y="179"/>
                      <a:pt x="119" y="179"/>
                    </a:cubicBezTo>
                    <a:cubicBezTo>
                      <a:pt x="122" y="172"/>
                      <a:pt x="122" y="172"/>
                      <a:pt x="122" y="172"/>
                    </a:cubicBezTo>
                    <a:cubicBezTo>
                      <a:pt x="125" y="168"/>
                      <a:pt x="125" y="168"/>
                      <a:pt x="125" y="168"/>
                    </a:cubicBezTo>
                    <a:cubicBezTo>
                      <a:pt x="128" y="168"/>
                      <a:pt x="128" y="168"/>
                      <a:pt x="128" y="168"/>
                    </a:cubicBezTo>
                    <a:cubicBezTo>
                      <a:pt x="129" y="166"/>
                      <a:pt x="129" y="166"/>
                      <a:pt x="129" y="166"/>
                    </a:cubicBezTo>
                    <a:cubicBezTo>
                      <a:pt x="127" y="160"/>
                      <a:pt x="127" y="160"/>
                      <a:pt x="127" y="160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31" y="147"/>
                      <a:pt x="131" y="147"/>
                      <a:pt x="131" y="147"/>
                    </a:cubicBezTo>
                    <a:cubicBezTo>
                      <a:pt x="134" y="141"/>
                      <a:pt x="134" y="141"/>
                      <a:pt x="134" y="141"/>
                    </a:cubicBezTo>
                    <a:cubicBezTo>
                      <a:pt x="137" y="135"/>
                      <a:pt x="137" y="135"/>
                      <a:pt x="137" y="135"/>
                    </a:cubicBezTo>
                    <a:cubicBezTo>
                      <a:pt x="137" y="131"/>
                      <a:pt x="137" y="131"/>
                      <a:pt x="137" y="131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25" y="124"/>
                      <a:pt x="125" y="124"/>
                      <a:pt x="125" y="124"/>
                    </a:cubicBezTo>
                    <a:cubicBezTo>
                      <a:pt x="123" y="118"/>
                      <a:pt x="123" y="118"/>
                      <a:pt x="123" y="118"/>
                    </a:cubicBezTo>
                    <a:cubicBezTo>
                      <a:pt x="122" y="111"/>
                      <a:pt x="122" y="111"/>
                      <a:pt x="122" y="111"/>
                    </a:cubicBezTo>
                    <a:cubicBezTo>
                      <a:pt x="119" y="106"/>
                      <a:pt x="119" y="106"/>
                      <a:pt x="119" y="106"/>
                    </a:cubicBezTo>
                    <a:cubicBezTo>
                      <a:pt x="114" y="101"/>
                      <a:pt x="114" y="101"/>
                      <a:pt x="114" y="101"/>
                    </a:cubicBezTo>
                    <a:cubicBezTo>
                      <a:pt x="109" y="93"/>
                      <a:pt x="109" y="93"/>
                      <a:pt x="109" y="93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04" y="82"/>
                      <a:pt x="104" y="82"/>
                      <a:pt x="104" y="82"/>
                    </a:cubicBezTo>
                    <a:cubicBezTo>
                      <a:pt x="104" y="79"/>
                      <a:pt x="104" y="79"/>
                      <a:pt x="104" y="79"/>
                    </a:cubicBezTo>
                    <a:cubicBezTo>
                      <a:pt x="101" y="76"/>
                      <a:pt x="101" y="76"/>
                      <a:pt x="101" y="76"/>
                    </a:cubicBezTo>
                    <a:cubicBezTo>
                      <a:pt x="101" y="72"/>
                      <a:pt x="101" y="72"/>
                      <a:pt x="101" y="72"/>
                    </a:cubicBezTo>
                    <a:cubicBezTo>
                      <a:pt x="101" y="69"/>
                      <a:pt x="101" y="69"/>
                      <a:pt x="101" y="69"/>
                    </a:cubicBezTo>
                    <a:cubicBezTo>
                      <a:pt x="99" y="64"/>
                      <a:pt x="99" y="64"/>
                      <a:pt x="99" y="64"/>
                    </a:cubicBezTo>
                    <a:cubicBezTo>
                      <a:pt x="97" y="62"/>
                      <a:pt x="97" y="62"/>
                      <a:pt x="97" y="62"/>
                    </a:cubicBezTo>
                    <a:cubicBezTo>
                      <a:pt x="97" y="59"/>
                      <a:pt x="97" y="59"/>
                      <a:pt x="97" y="59"/>
                    </a:cubicBezTo>
                    <a:cubicBezTo>
                      <a:pt x="98" y="48"/>
                      <a:pt x="98" y="48"/>
                      <a:pt x="98" y="48"/>
                    </a:cubicBezTo>
                    <a:cubicBezTo>
                      <a:pt x="101" y="36"/>
                      <a:pt x="101" y="36"/>
                      <a:pt x="101" y="36"/>
                    </a:cubicBezTo>
                    <a:cubicBezTo>
                      <a:pt x="104" y="25"/>
                      <a:pt x="104" y="25"/>
                      <a:pt x="104" y="25"/>
                    </a:cubicBezTo>
                    <a:cubicBezTo>
                      <a:pt x="106" y="18"/>
                      <a:pt x="106" y="18"/>
                      <a:pt x="106" y="18"/>
                    </a:cubicBezTo>
                    <a:cubicBezTo>
                      <a:pt x="108" y="8"/>
                      <a:pt x="108" y="8"/>
                      <a:pt x="108" y="8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52" y="114"/>
                      <a:pt x="47" y="120"/>
                    </a:cubicBezTo>
                    <a:cubicBezTo>
                      <a:pt x="43" y="127"/>
                      <a:pt x="48" y="125"/>
                      <a:pt x="48" y="132"/>
                    </a:cubicBez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110" name="Freeform 21">
                <a:extLst>
                  <a:ext uri="{FF2B5EF4-FFF2-40B4-BE49-F238E27FC236}">
                    <a16:creationId xmlns:a16="http://schemas.microsoft.com/office/drawing/2014/main" id="{67AE089F-550A-A841-8F75-A6773ACCE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43359" y="4864945"/>
                <a:ext cx="2372422" cy="1534230"/>
              </a:xfrm>
              <a:custGeom>
                <a:avLst/>
                <a:gdLst>
                  <a:gd name="T0" fmla="*/ 184 w 391"/>
                  <a:gd name="T1" fmla="*/ 33 h 252"/>
                  <a:gd name="T2" fmla="*/ 9 w 391"/>
                  <a:gd name="T3" fmla="*/ 10 h 252"/>
                  <a:gd name="T4" fmla="*/ 4 w 391"/>
                  <a:gd name="T5" fmla="*/ 28 h 252"/>
                  <a:gd name="T6" fmla="*/ 0 w 391"/>
                  <a:gd name="T7" fmla="*/ 51 h 252"/>
                  <a:gd name="T8" fmla="*/ 2 w 391"/>
                  <a:gd name="T9" fmla="*/ 56 h 252"/>
                  <a:gd name="T10" fmla="*/ 4 w 391"/>
                  <a:gd name="T11" fmla="*/ 64 h 252"/>
                  <a:gd name="T12" fmla="*/ 7 w 391"/>
                  <a:gd name="T13" fmla="*/ 71 h 252"/>
                  <a:gd name="T14" fmla="*/ 11 w 391"/>
                  <a:gd name="T15" fmla="*/ 80 h 252"/>
                  <a:gd name="T16" fmla="*/ 17 w 391"/>
                  <a:gd name="T17" fmla="*/ 93 h 252"/>
                  <a:gd name="T18" fmla="*/ 25 w 391"/>
                  <a:gd name="T19" fmla="*/ 103 h 252"/>
                  <a:gd name="T20" fmla="*/ 28 w 391"/>
                  <a:gd name="T21" fmla="*/ 116 h 252"/>
                  <a:gd name="T22" fmla="*/ 31 w 391"/>
                  <a:gd name="T23" fmla="*/ 121 h 252"/>
                  <a:gd name="T24" fmla="*/ 40 w 391"/>
                  <a:gd name="T25" fmla="*/ 127 h 252"/>
                  <a:gd name="T26" fmla="*/ 34 w 391"/>
                  <a:gd name="T27" fmla="*/ 139 h 252"/>
                  <a:gd name="T28" fmla="*/ 30 w 391"/>
                  <a:gd name="T29" fmla="*/ 152 h 252"/>
                  <a:gd name="T30" fmla="*/ 31 w 391"/>
                  <a:gd name="T31" fmla="*/ 160 h 252"/>
                  <a:gd name="T32" fmla="*/ 25 w 391"/>
                  <a:gd name="T33" fmla="*/ 164 h 252"/>
                  <a:gd name="T34" fmla="*/ 24 w 391"/>
                  <a:gd name="T35" fmla="*/ 173 h 252"/>
                  <a:gd name="T36" fmla="*/ 28 w 391"/>
                  <a:gd name="T37" fmla="*/ 178 h 252"/>
                  <a:gd name="T38" fmla="*/ 33 w 391"/>
                  <a:gd name="T39" fmla="*/ 175 h 252"/>
                  <a:gd name="T40" fmla="*/ 38 w 391"/>
                  <a:gd name="T41" fmla="*/ 174 h 252"/>
                  <a:gd name="T42" fmla="*/ 44 w 391"/>
                  <a:gd name="T43" fmla="*/ 171 h 252"/>
                  <a:gd name="T44" fmla="*/ 47 w 391"/>
                  <a:gd name="T45" fmla="*/ 179 h 252"/>
                  <a:gd name="T46" fmla="*/ 48 w 391"/>
                  <a:gd name="T47" fmla="*/ 193 h 252"/>
                  <a:gd name="T48" fmla="*/ 52 w 391"/>
                  <a:gd name="T49" fmla="*/ 200 h 252"/>
                  <a:gd name="T50" fmla="*/ 52 w 391"/>
                  <a:gd name="T51" fmla="*/ 210 h 252"/>
                  <a:gd name="T52" fmla="*/ 54 w 391"/>
                  <a:gd name="T53" fmla="*/ 215 h 252"/>
                  <a:gd name="T54" fmla="*/ 63 w 391"/>
                  <a:gd name="T55" fmla="*/ 218 h 252"/>
                  <a:gd name="T56" fmla="*/ 65 w 391"/>
                  <a:gd name="T57" fmla="*/ 230 h 252"/>
                  <a:gd name="T58" fmla="*/ 65 w 391"/>
                  <a:gd name="T59" fmla="*/ 237 h 252"/>
                  <a:gd name="T60" fmla="*/ 71 w 391"/>
                  <a:gd name="T61" fmla="*/ 241 h 252"/>
                  <a:gd name="T62" fmla="*/ 72 w 391"/>
                  <a:gd name="T63" fmla="*/ 236 h 252"/>
                  <a:gd name="T64" fmla="*/ 77 w 391"/>
                  <a:gd name="T65" fmla="*/ 236 h 252"/>
                  <a:gd name="T66" fmla="*/ 87 w 391"/>
                  <a:gd name="T67" fmla="*/ 241 h 252"/>
                  <a:gd name="T68" fmla="*/ 88 w 391"/>
                  <a:gd name="T69" fmla="*/ 237 h 252"/>
                  <a:gd name="T70" fmla="*/ 100 w 391"/>
                  <a:gd name="T71" fmla="*/ 238 h 252"/>
                  <a:gd name="T72" fmla="*/ 115 w 391"/>
                  <a:gd name="T73" fmla="*/ 241 h 252"/>
                  <a:gd name="T74" fmla="*/ 117 w 391"/>
                  <a:gd name="T75" fmla="*/ 233 h 252"/>
                  <a:gd name="T76" fmla="*/ 124 w 391"/>
                  <a:gd name="T77" fmla="*/ 236 h 252"/>
                  <a:gd name="T78" fmla="*/ 127 w 391"/>
                  <a:gd name="T79" fmla="*/ 243 h 252"/>
                  <a:gd name="T80" fmla="*/ 129 w 391"/>
                  <a:gd name="T81" fmla="*/ 246 h 252"/>
                  <a:gd name="T82" fmla="*/ 136 w 391"/>
                  <a:gd name="T83" fmla="*/ 221 h 252"/>
                  <a:gd name="T84" fmla="*/ 373 w 391"/>
                  <a:gd name="T85" fmla="*/ 252 h 252"/>
                  <a:gd name="T86" fmla="*/ 391 w 391"/>
                  <a:gd name="T87" fmla="*/ 6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91" h="252">
                    <a:moveTo>
                      <a:pt x="391" y="60"/>
                    </a:moveTo>
                    <a:cubicBezTo>
                      <a:pt x="391" y="60"/>
                      <a:pt x="243" y="42"/>
                      <a:pt x="184" y="33"/>
                    </a:cubicBezTo>
                    <a:cubicBezTo>
                      <a:pt x="112" y="22"/>
                      <a:pt x="11" y="0"/>
                      <a:pt x="11" y="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68"/>
                      <a:pt x="4" y="68"/>
                      <a:pt x="4" y="68"/>
                    </a:cubicBezTo>
                    <a:cubicBezTo>
                      <a:pt x="7" y="71"/>
                      <a:pt x="7" y="71"/>
                      <a:pt x="7" y="71"/>
                    </a:cubicBezTo>
                    <a:cubicBezTo>
                      <a:pt x="7" y="74"/>
                      <a:pt x="7" y="74"/>
                      <a:pt x="7" y="74"/>
                    </a:cubicBezTo>
                    <a:cubicBezTo>
                      <a:pt x="11" y="80"/>
                      <a:pt x="11" y="80"/>
                      <a:pt x="11" y="80"/>
                    </a:cubicBezTo>
                    <a:cubicBezTo>
                      <a:pt x="12" y="85"/>
                      <a:pt x="12" y="85"/>
                      <a:pt x="12" y="85"/>
                    </a:cubicBezTo>
                    <a:cubicBezTo>
                      <a:pt x="17" y="93"/>
                      <a:pt x="17" y="93"/>
                      <a:pt x="17" y="93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25" y="103"/>
                      <a:pt x="25" y="103"/>
                      <a:pt x="25" y="103"/>
                    </a:cubicBezTo>
                    <a:cubicBezTo>
                      <a:pt x="26" y="110"/>
                      <a:pt x="26" y="110"/>
                      <a:pt x="26" y="110"/>
                    </a:cubicBezTo>
                    <a:cubicBezTo>
                      <a:pt x="28" y="116"/>
                      <a:pt x="28" y="116"/>
                      <a:pt x="28" y="116"/>
                    </a:cubicBez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1"/>
                      <a:pt x="31" y="121"/>
                      <a:pt x="31" y="121"/>
                    </a:cubicBezTo>
                    <a:cubicBezTo>
                      <a:pt x="40" y="123"/>
                      <a:pt x="40" y="123"/>
                      <a:pt x="40" y="123"/>
                    </a:cubicBezTo>
                    <a:cubicBezTo>
                      <a:pt x="40" y="127"/>
                      <a:pt x="40" y="127"/>
                      <a:pt x="40" y="127"/>
                    </a:cubicBezTo>
                    <a:cubicBezTo>
                      <a:pt x="37" y="133"/>
                      <a:pt x="37" y="133"/>
                      <a:pt x="37" y="133"/>
                    </a:cubicBezTo>
                    <a:cubicBezTo>
                      <a:pt x="34" y="139"/>
                      <a:pt x="34" y="139"/>
                      <a:pt x="34" y="139"/>
                    </a:cubicBezTo>
                    <a:cubicBezTo>
                      <a:pt x="31" y="146"/>
                      <a:pt x="31" y="146"/>
                      <a:pt x="31" y="146"/>
                    </a:cubicBezTo>
                    <a:cubicBezTo>
                      <a:pt x="30" y="152"/>
                      <a:pt x="30" y="152"/>
                      <a:pt x="30" y="152"/>
                    </a:cubicBezTo>
                    <a:cubicBezTo>
                      <a:pt x="32" y="158"/>
                      <a:pt x="32" y="158"/>
                      <a:pt x="32" y="158"/>
                    </a:cubicBezTo>
                    <a:cubicBezTo>
                      <a:pt x="31" y="160"/>
                      <a:pt x="31" y="160"/>
                      <a:pt x="31" y="160"/>
                    </a:cubicBezTo>
                    <a:cubicBezTo>
                      <a:pt x="28" y="160"/>
                      <a:pt x="28" y="160"/>
                      <a:pt x="28" y="160"/>
                    </a:cubicBezTo>
                    <a:cubicBezTo>
                      <a:pt x="25" y="164"/>
                      <a:pt x="25" y="164"/>
                      <a:pt x="25" y="164"/>
                    </a:cubicBezTo>
                    <a:cubicBezTo>
                      <a:pt x="22" y="171"/>
                      <a:pt x="22" y="171"/>
                      <a:pt x="22" y="171"/>
                    </a:cubicBezTo>
                    <a:cubicBezTo>
                      <a:pt x="24" y="173"/>
                      <a:pt x="24" y="173"/>
                      <a:pt x="24" y="173"/>
                    </a:cubicBezTo>
                    <a:cubicBezTo>
                      <a:pt x="28" y="175"/>
                      <a:pt x="28" y="175"/>
                      <a:pt x="28" y="175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0" y="178"/>
                      <a:pt x="30" y="178"/>
                      <a:pt x="30" y="178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6" y="174"/>
                      <a:pt x="36" y="174"/>
                      <a:pt x="36" y="174"/>
                    </a:cubicBezTo>
                    <a:cubicBezTo>
                      <a:pt x="38" y="174"/>
                      <a:pt x="38" y="174"/>
                      <a:pt x="38" y="174"/>
                    </a:cubicBezTo>
                    <a:cubicBezTo>
                      <a:pt x="42" y="171"/>
                      <a:pt x="42" y="171"/>
                      <a:pt x="42" y="171"/>
                    </a:cubicBezTo>
                    <a:cubicBezTo>
                      <a:pt x="44" y="171"/>
                      <a:pt x="44" y="171"/>
                      <a:pt x="44" y="171"/>
                    </a:cubicBezTo>
                    <a:cubicBezTo>
                      <a:pt x="45" y="175"/>
                      <a:pt x="45" y="175"/>
                      <a:pt x="45" y="175"/>
                    </a:cubicBezTo>
                    <a:cubicBezTo>
                      <a:pt x="47" y="179"/>
                      <a:pt x="47" y="179"/>
                      <a:pt x="47" y="179"/>
                    </a:cubicBezTo>
                    <a:cubicBezTo>
                      <a:pt x="48" y="187"/>
                      <a:pt x="48" y="187"/>
                      <a:pt x="48" y="187"/>
                    </a:cubicBezTo>
                    <a:cubicBezTo>
                      <a:pt x="48" y="193"/>
                      <a:pt x="48" y="193"/>
                      <a:pt x="48" y="193"/>
                    </a:cubicBezTo>
                    <a:cubicBezTo>
                      <a:pt x="48" y="196"/>
                      <a:pt x="48" y="196"/>
                      <a:pt x="48" y="196"/>
                    </a:cubicBezTo>
                    <a:cubicBezTo>
                      <a:pt x="52" y="200"/>
                      <a:pt x="52" y="200"/>
                      <a:pt x="52" y="200"/>
                    </a:cubicBezTo>
                    <a:cubicBezTo>
                      <a:pt x="52" y="205"/>
                      <a:pt x="52" y="205"/>
                      <a:pt x="52" y="205"/>
                    </a:cubicBezTo>
                    <a:cubicBezTo>
                      <a:pt x="52" y="210"/>
                      <a:pt x="52" y="210"/>
                      <a:pt x="52" y="210"/>
                    </a:cubicBezTo>
                    <a:cubicBezTo>
                      <a:pt x="52" y="212"/>
                      <a:pt x="52" y="212"/>
                      <a:pt x="52" y="212"/>
                    </a:cubicBezTo>
                    <a:cubicBezTo>
                      <a:pt x="54" y="215"/>
                      <a:pt x="54" y="215"/>
                      <a:pt x="54" y="215"/>
                    </a:cubicBezTo>
                    <a:cubicBezTo>
                      <a:pt x="59" y="218"/>
                      <a:pt x="59" y="218"/>
                      <a:pt x="59" y="218"/>
                    </a:cubicBezTo>
                    <a:cubicBezTo>
                      <a:pt x="63" y="218"/>
                      <a:pt x="63" y="218"/>
                      <a:pt x="63" y="218"/>
                    </a:cubicBezTo>
                    <a:cubicBezTo>
                      <a:pt x="63" y="224"/>
                      <a:pt x="63" y="224"/>
                      <a:pt x="63" y="224"/>
                    </a:cubicBezTo>
                    <a:cubicBezTo>
                      <a:pt x="65" y="230"/>
                      <a:pt x="65" y="230"/>
                      <a:pt x="65" y="230"/>
                    </a:cubicBezTo>
                    <a:cubicBezTo>
                      <a:pt x="65" y="234"/>
                      <a:pt x="65" y="234"/>
                      <a:pt x="65" y="234"/>
                    </a:cubicBezTo>
                    <a:cubicBezTo>
                      <a:pt x="65" y="237"/>
                      <a:pt x="65" y="237"/>
                      <a:pt x="65" y="237"/>
                    </a:cubicBezTo>
                    <a:cubicBezTo>
                      <a:pt x="67" y="241"/>
                      <a:pt x="67" y="241"/>
                      <a:pt x="67" y="241"/>
                    </a:cubicBezTo>
                    <a:cubicBezTo>
                      <a:pt x="71" y="241"/>
                      <a:pt x="71" y="241"/>
                      <a:pt x="71" y="241"/>
                    </a:cubicBezTo>
                    <a:cubicBezTo>
                      <a:pt x="71" y="239"/>
                      <a:pt x="71" y="239"/>
                      <a:pt x="71" y="239"/>
                    </a:cubicBezTo>
                    <a:cubicBezTo>
                      <a:pt x="72" y="236"/>
                      <a:pt x="72" y="236"/>
                      <a:pt x="72" y="236"/>
                    </a:cubicBezTo>
                    <a:cubicBezTo>
                      <a:pt x="74" y="236"/>
                      <a:pt x="74" y="236"/>
                      <a:pt x="74" y="236"/>
                    </a:cubicBezTo>
                    <a:cubicBezTo>
                      <a:pt x="77" y="236"/>
                      <a:pt x="77" y="236"/>
                      <a:pt x="77" y="236"/>
                    </a:cubicBezTo>
                    <a:cubicBezTo>
                      <a:pt x="82" y="239"/>
                      <a:pt x="82" y="239"/>
                      <a:pt x="82" y="239"/>
                    </a:cubicBezTo>
                    <a:cubicBezTo>
                      <a:pt x="87" y="241"/>
                      <a:pt x="87" y="241"/>
                      <a:pt x="87" y="241"/>
                    </a:cubicBezTo>
                    <a:cubicBezTo>
                      <a:pt x="87" y="239"/>
                      <a:pt x="87" y="239"/>
                      <a:pt x="87" y="239"/>
                    </a:cubicBezTo>
                    <a:cubicBezTo>
                      <a:pt x="88" y="237"/>
                      <a:pt x="88" y="237"/>
                      <a:pt x="88" y="237"/>
                    </a:cubicBezTo>
                    <a:cubicBezTo>
                      <a:pt x="92" y="237"/>
                      <a:pt x="92" y="237"/>
                      <a:pt x="92" y="237"/>
                    </a:cubicBezTo>
                    <a:cubicBezTo>
                      <a:pt x="100" y="238"/>
                      <a:pt x="100" y="238"/>
                      <a:pt x="100" y="238"/>
                    </a:cubicBezTo>
                    <a:cubicBezTo>
                      <a:pt x="105" y="240"/>
                      <a:pt x="105" y="240"/>
                      <a:pt x="105" y="240"/>
                    </a:cubicBezTo>
                    <a:cubicBezTo>
                      <a:pt x="115" y="241"/>
                      <a:pt x="115" y="241"/>
                      <a:pt x="115" y="241"/>
                    </a:cubicBezTo>
                    <a:cubicBezTo>
                      <a:pt x="116" y="238"/>
                      <a:pt x="116" y="238"/>
                      <a:pt x="116" y="238"/>
                    </a:cubicBezTo>
                    <a:cubicBezTo>
                      <a:pt x="117" y="233"/>
                      <a:pt x="117" y="233"/>
                      <a:pt x="117" y="233"/>
                    </a:cubicBezTo>
                    <a:cubicBezTo>
                      <a:pt x="121" y="233"/>
                      <a:pt x="121" y="233"/>
                      <a:pt x="121" y="233"/>
                    </a:cubicBezTo>
                    <a:cubicBezTo>
                      <a:pt x="124" y="236"/>
                      <a:pt x="124" y="236"/>
                      <a:pt x="124" y="236"/>
                    </a:cubicBezTo>
                    <a:cubicBezTo>
                      <a:pt x="126" y="239"/>
                      <a:pt x="126" y="239"/>
                      <a:pt x="126" y="239"/>
                    </a:cubicBezTo>
                    <a:cubicBezTo>
                      <a:pt x="127" y="243"/>
                      <a:pt x="127" y="243"/>
                      <a:pt x="127" y="243"/>
                    </a:cubicBezTo>
                    <a:cubicBezTo>
                      <a:pt x="127" y="244"/>
                      <a:pt x="127" y="244"/>
                      <a:pt x="127" y="244"/>
                    </a:cubicBezTo>
                    <a:cubicBezTo>
                      <a:pt x="129" y="246"/>
                      <a:pt x="129" y="246"/>
                      <a:pt x="129" y="246"/>
                    </a:cubicBezTo>
                    <a:cubicBezTo>
                      <a:pt x="131" y="248"/>
                      <a:pt x="131" y="248"/>
                      <a:pt x="131" y="248"/>
                    </a:cubicBezTo>
                    <a:cubicBezTo>
                      <a:pt x="136" y="221"/>
                      <a:pt x="136" y="221"/>
                      <a:pt x="136" y="221"/>
                    </a:cubicBezTo>
                    <a:cubicBezTo>
                      <a:pt x="372" y="252"/>
                      <a:pt x="372" y="252"/>
                      <a:pt x="372" y="252"/>
                    </a:cubicBezTo>
                    <a:cubicBezTo>
                      <a:pt x="373" y="252"/>
                      <a:pt x="373" y="252"/>
                      <a:pt x="373" y="252"/>
                    </a:cubicBezTo>
                    <a:cubicBezTo>
                      <a:pt x="377" y="207"/>
                      <a:pt x="377" y="207"/>
                      <a:pt x="377" y="207"/>
                    </a:cubicBezTo>
                    <a:lnTo>
                      <a:pt x="391" y="60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</p:grpSp>
        <p:sp>
          <p:nvSpPr>
            <p:cNvPr id="103" name="Freeform 44">
              <a:extLst>
                <a:ext uri="{FF2B5EF4-FFF2-40B4-BE49-F238E27FC236}">
                  <a16:creationId xmlns:a16="http://schemas.microsoft.com/office/drawing/2014/main" id="{88C60586-ED7E-114D-A72D-D3B37E227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5782" y="7517588"/>
              <a:ext cx="1060784" cy="1046718"/>
            </a:xfrm>
            <a:custGeom>
              <a:avLst/>
              <a:gdLst>
                <a:gd name="T0" fmla="*/ 24 w 148"/>
                <a:gd name="T1" fmla="*/ 136 h 146"/>
                <a:gd name="T2" fmla="*/ 31 w 148"/>
                <a:gd name="T3" fmla="*/ 144 h 146"/>
                <a:gd name="T4" fmla="*/ 38 w 148"/>
                <a:gd name="T5" fmla="*/ 146 h 146"/>
                <a:gd name="T6" fmla="*/ 48 w 148"/>
                <a:gd name="T7" fmla="*/ 142 h 146"/>
                <a:gd name="T8" fmla="*/ 64 w 148"/>
                <a:gd name="T9" fmla="*/ 134 h 146"/>
                <a:gd name="T10" fmla="*/ 79 w 148"/>
                <a:gd name="T11" fmla="*/ 125 h 146"/>
                <a:gd name="T12" fmla="*/ 79 w 148"/>
                <a:gd name="T13" fmla="*/ 112 h 146"/>
                <a:gd name="T14" fmla="*/ 87 w 148"/>
                <a:gd name="T15" fmla="*/ 99 h 146"/>
                <a:gd name="T16" fmla="*/ 91 w 148"/>
                <a:gd name="T17" fmla="*/ 80 h 146"/>
                <a:gd name="T18" fmla="*/ 100 w 148"/>
                <a:gd name="T19" fmla="*/ 84 h 146"/>
                <a:gd name="T20" fmla="*/ 103 w 148"/>
                <a:gd name="T21" fmla="*/ 83 h 146"/>
                <a:gd name="T22" fmla="*/ 108 w 148"/>
                <a:gd name="T23" fmla="*/ 71 h 146"/>
                <a:gd name="T24" fmla="*/ 110 w 148"/>
                <a:gd name="T25" fmla="*/ 67 h 146"/>
                <a:gd name="T26" fmla="*/ 114 w 148"/>
                <a:gd name="T27" fmla="*/ 69 h 146"/>
                <a:gd name="T28" fmla="*/ 122 w 148"/>
                <a:gd name="T29" fmla="*/ 57 h 146"/>
                <a:gd name="T30" fmla="*/ 126 w 148"/>
                <a:gd name="T31" fmla="*/ 47 h 146"/>
                <a:gd name="T32" fmla="*/ 135 w 148"/>
                <a:gd name="T33" fmla="*/ 44 h 146"/>
                <a:gd name="T34" fmla="*/ 143 w 148"/>
                <a:gd name="T35" fmla="*/ 47 h 146"/>
                <a:gd name="T36" fmla="*/ 148 w 148"/>
                <a:gd name="T37" fmla="*/ 43 h 146"/>
                <a:gd name="T38" fmla="*/ 145 w 148"/>
                <a:gd name="T39" fmla="*/ 36 h 146"/>
                <a:gd name="T40" fmla="*/ 130 w 148"/>
                <a:gd name="T41" fmla="*/ 28 h 146"/>
                <a:gd name="T42" fmla="*/ 120 w 148"/>
                <a:gd name="T43" fmla="*/ 31 h 146"/>
                <a:gd name="T44" fmla="*/ 113 w 148"/>
                <a:gd name="T45" fmla="*/ 34 h 146"/>
                <a:gd name="T46" fmla="*/ 107 w 148"/>
                <a:gd name="T47" fmla="*/ 40 h 146"/>
                <a:gd name="T48" fmla="*/ 94 w 148"/>
                <a:gd name="T49" fmla="*/ 50 h 146"/>
                <a:gd name="T50" fmla="*/ 88 w 148"/>
                <a:gd name="T51" fmla="*/ 33 h 146"/>
                <a:gd name="T52" fmla="*/ 51 w 148"/>
                <a:gd name="T53" fmla="*/ 0 h 146"/>
                <a:gd name="T54" fmla="*/ 47 w 148"/>
                <a:gd name="T55" fmla="*/ 3 h 146"/>
                <a:gd name="T56" fmla="*/ 48 w 148"/>
                <a:gd name="T57" fmla="*/ 7 h 146"/>
                <a:gd name="T58" fmla="*/ 48 w 148"/>
                <a:gd name="T59" fmla="*/ 19 h 146"/>
                <a:gd name="T60" fmla="*/ 47 w 148"/>
                <a:gd name="T61" fmla="*/ 28 h 146"/>
                <a:gd name="T62" fmla="*/ 46 w 148"/>
                <a:gd name="T63" fmla="*/ 39 h 146"/>
                <a:gd name="T64" fmla="*/ 36 w 148"/>
                <a:gd name="T65" fmla="*/ 51 h 146"/>
                <a:gd name="T66" fmla="*/ 28 w 148"/>
                <a:gd name="T67" fmla="*/ 55 h 146"/>
                <a:gd name="T68" fmla="*/ 21 w 148"/>
                <a:gd name="T69" fmla="*/ 65 h 146"/>
                <a:gd name="T70" fmla="*/ 19 w 148"/>
                <a:gd name="T71" fmla="*/ 76 h 146"/>
                <a:gd name="T72" fmla="*/ 12 w 148"/>
                <a:gd name="T73" fmla="*/ 76 h 146"/>
                <a:gd name="T74" fmla="*/ 9 w 148"/>
                <a:gd name="T75" fmla="*/ 91 h 146"/>
                <a:gd name="T76" fmla="*/ 3 w 148"/>
                <a:gd name="T77" fmla="*/ 98 h 146"/>
                <a:gd name="T78" fmla="*/ 3 w 148"/>
                <a:gd name="T79" fmla="*/ 114 h 146"/>
                <a:gd name="T80" fmla="*/ 10 w 148"/>
                <a:gd name="T81" fmla="*/ 127 h 146"/>
                <a:gd name="T82" fmla="*/ 19 w 148"/>
                <a:gd name="T83" fmla="*/ 138 h 146"/>
                <a:gd name="T84" fmla="*/ 21 w 148"/>
                <a:gd name="T85" fmla="*/ 13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46">
                  <a:moveTo>
                    <a:pt x="21" y="136"/>
                  </a:moveTo>
                  <a:lnTo>
                    <a:pt x="24" y="136"/>
                  </a:lnTo>
                  <a:lnTo>
                    <a:pt x="25" y="139"/>
                  </a:lnTo>
                  <a:lnTo>
                    <a:pt x="31" y="144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4" y="139"/>
                  </a:lnTo>
                  <a:lnTo>
                    <a:pt x="48" y="142"/>
                  </a:lnTo>
                  <a:lnTo>
                    <a:pt x="57" y="140"/>
                  </a:lnTo>
                  <a:lnTo>
                    <a:pt x="64" y="134"/>
                  </a:lnTo>
                  <a:lnTo>
                    <a:pt x="75" y="128"/>
                  </a:lnTo>
                  <a:lnTo>
                    <a:pt x="79" y="125"/>
                  </a:lnTo>
                  <a:lnTo>
                    <a:pt x="78" y="117"/>
                  </a:lnTo>
                  <a:lnTo>
                    <a:pt x="79" y="112"/>
                  </a:lnTo>
                  <a:lnTo>
                    <a:pt x="84" y="107"/>
                  </a:lnTo>
                  <a:lnTo>
                    <a:pt x="87" y="99"/>
                  </a:lnTo>
                  <a:lnTo>
                    <a:pt x="90" y="87"/>
                  </a:lnTo>
                  <a:lnTo>
                    <a:pt x="91" y="80"/>
                  </a:lnTo>
                  <a:lnTo>
                    <a:pt x="95" y="82"/>
                  </a:lnTo>
                  <a:lnTo>
                    <a:pt x="100" y="84"/>
                  </a:lnTo>
                  <a:lnTo>
                    <a:pt x="102" y="85"/>
                  </a:lnTo>
                  <a:lnTo>
                    <a:pt x="103" y="83"/>
                  </a:lnTo>
                  <a:lnTo>
                    <a:pt x="106" y="75"/>
                  </a:lnTo>
                  <a:lnTo>
                    <a:pt x="108" y="71"/>
                  </a:lnTo>
                  <a:lnTo>
                    <a:pt x="109" y="67"/>
                  </a:lnTo>
                  <a:lnTo>
                    <a:pt x="110" y="67"/>
                  </a:lnTo>
                  <a:lnTo>
                    <a:pt x="113" y="67"/>
                  </a:lnTo>
                  <a:lnTo>
                    <a:pt x="114" y="69"/>
                  </a:lnTo>
                  <a:lnTo>
                    <a:pt x="119" y="60"/>
                  </a:lnTo>
                  <a:lnTo>
                    <a:pt x="122" y="57"/>
                  </a:lnTo>
                  <a:lnTo>
                    <a:pt x="124" y="54"/>
                  </a:lnTo>
                  <a:lnTo>
                    <a:pt x="126" y="47"/>
                  </a:lnTo>
                  <a:lnTo>
                    <a:pt x="126" y="39"/>
                  </a:lnTo>
                  <a:lnTo>
                    <a:pt x="135" y="44"/>
                  </a:lnTo>
                  <a:lnTo>
                    <a:pt x="141" y="47"/>
                  </a:lnTo>
                  <a:lnTo>
                    <a:pt x="143" y="47"/>
                  </a:lnTo>
                  <a:lnTo>
                    <a:pt x="146" y="44"/>
                  </a:lnTo>
                  <a:lnTo>
                    <a:pt x="148" y="43"/>
                  </a:lnTo>
                  <a:lnTo>
                    <a:pt x="147" y="43"/>
                  </a:lnTo>
                  <a:lnTo>
                    <a:pt x="145" y="36"/>
                  </a:lnTo>
                  <a:lnTo>
                    <a:pt x="141" y="31"/>
                  </a:lnTo>
                  <a:lnTo>
                    <a:pt x="130" y="28"/>
                  </a:lnTo>
                  <a:lnTo>
                    <a:pt x="123" y="31"/>
                  </a:lnTo>
                  <a:lnTo>
                    <a:pt x="120" y="31"/>
                  </a:lnTo>
                  <a:lnTo>
                    <a:pt x="114" y="35"/>
                  </a:lnTo>
                  <a:lnTo>
                    <a:pt x="113" y="34"/>
                  </a:lnTo>
                  <a:lnTo>
                    <a:pt x="112" y="34"/>
                  </a:lnTo>
                  <a:lnTo>
                    <a:pt x="107" y="40"/>
                  </a:lnTo>
                  <a:lnTo>
                    <a:pt x="102" y="40"/>
                  </a:lnTo>
                  <a:lnTo>
                    <a:pt x="94" y="50"/>
                  </a:lnTo>
                  <a:lnTo>
                    <a:pt x="91" y="50"/>
                  </a:lnTo>
                  <a:lnTo>
                    <a:pt x="88" y="33"/>
                  </a:lnTo>
                  <a:lnTo>
                    <a:pt x="57" y="39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8" y="6"/>
                  </a:lnTo>
                  <a:lnTo>
                    <a:pt x="48" y="7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47" y="22"/>
                  </a:lnTo>
                  <a:lnTo>
                    <a:pt x="47" y="28"/>
                  </a:lnTo>
                  <a:lnTo>
                    <a:pt x="46" y="36"/>
                  </a:lnTo>
                  <a:lnTo>
                    <a:pt x="46" y="39"/>
                  </a:lnTo>
                  <a:lnTo>
                    <a:pt x="44" y="44"/>
                  </a:lnTo>
                  <a:lnTo>
                    <a:pt x="36" y="51"/>
                  </a:lnTo>
                  <a:lnTo>
                    <a:pt x="33" y="55"/>
                  </a:lnTo>
                  <a:lnTo>
                    <a:pt x="28" y="55"/>
                  </a:lnTo>
                  <a:lnTo>
                    <a:pt x="24" y="61"/>
                  </a:lnTo>
                  <a:lnTo>
                    <a:pt x="21" y="65"/>
                  </a:lnTo>
                  <a:lnTo>
                    <a:pt x="20" y="75"/>
                  </a:lnTo>
                  <a:lnTo>
                    <a:pt x="19" y="76"/>
                  </a:lnTo>
                  <a:lnTo>
                    <a:pt x="15" y="73"/>
                  </a:lnTo>
                  <a:lnTo>
                    <a:pt x="12" y="76"/>
                  </a:lnTo>
                  <a:lnTo>
                    <a:pt x="9" y="87"/>
                  </a:lnTo>
                  <a:lnTo>
                    <a:pt x="9" y="91"/>
                  </a:lnTo>
                  <a:lnTo>
                    <a:pt x="7" y="94"/>
                  </a:lnTo>
                  <a:lnTo>
                    <a:pt x="3" y="98"/>
                  </a:lnTo>
                  <a:lnTo>
                    <a:pt x="0" y="101"/>
                  </a:lnTo>
                  <a:lnTo>
                    <a:pt x="3" y="114"/>
                  </a:lnTo>
                  <a:lnTo>
                    <a:pt x="5" y="120"/>
                  </a:lnTo>
                  <a:lnTo>
                    <a:pt x="10" y="127"/>
                  </a:lnTo>
                  <a:lnTo>
                    <a:pt x="15" y="132"/>
                  </a:lnTo>
                  <a:lnTo>
                    <a:pt x="19" y="138"/>
                  </a:lnTo>
                  <a:lnTo>
                    <a:pt x="20" y="138"/>
                  </a:lnTo>
                  <a:lnTo>
                    <a:pt x="21" y="13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</p:grpSp>
      <p:sp>
        <p:nvSpPr>
          <p:cNvPr id="39" name="Line 48">
            <a:extLst>
              <a:ext uri="{FF2B5EF4-FFF2-40B4-BE49-F238E27FC236}">
                <a16:creationId xmlns:a16="http://schemas.microsoft.com/office/drawing/2014/main" id="{55F0FB16-06EC-8347-9758-B8445F0F1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62048" y="5832769"/>
            <a:ext cx="0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40" name="Line 49">
            <a:extLst>
              <a:ext uri="{FF2B5EF4-FFF2-40B4-BE49-F238E27FC236}">
                <a16:creationId xmlns:a16="http://schemas.microsoft.com/office/drawing/2014/main" id="{511823DC-0772-3049-AF55-51464E8346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62048" y="5832769"/>
            <a:ext cx="0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68" name="Freeform 26">
            <a:extLst>
              <a:ext uri="{FF2B5EF4-FFF2-40B4-BE49-F238E27FC236}">
                <a16:creationId xmlns:a16="http://schemas.microsoft.com/office/drawing/2014/main" id="{A40FA4D8-7BC7-DE41-9A95-927999E4016B}"/>
              </a:ext>
            </a:extLst>
          </p:cNvPr>
          <p:cNvSpPr>
            <a:spLocks/>
          </p:cNvSpPr>
          <p:nvPr/>
        </p:nvSpPr>
        <p:spPr bwMode="auto">
          <a:xfrm>
            <a:off x="21501680" y="6514685"/>
            <a:ext cx="370655" cy="337648"/>
          </a:xfrm>
          <a:custGeom>
            <a:avLst/>
            <a:gdLst>
              <a:gd name="T0" fmla="*/ 4 w 56"/>
              <a:gd name="T1" fmla="*/ 29 h 51"/>
              <a:gd name="T2" fmla="*/ 4 w 56"/>
              <a:gd name="T3" fmla="*/ 36 h 51"/>
              <a:gd name="T4" fmla="*/ 8 w 56"/>
              <a:gd name="T5" fmla="*/ 42 h 51"/>
              <a:gd name="T6" fmla="*/ 4 w 56"/>
              <a:gd name="T7" fmla="*/ 48 h 51"/>
              <a:gd name="T8" fmla="*/ 5 w 56"/>
              <a:gd name="T9" fmla="*/ 51 h 51"/>
              <a:gd name="T10" fmla="*/ 9 w 56"/>
              <a:gd name="T11" fmla="*/ 50 h 51"/>
              <a:gd name="T12" fmla="*/ 13 w 56"/>
              <a:gd name="T13" fmla="*/ 45 h 51"/>
              <a:gd name="T14" fmla="*/ 15 w 56"/>
              <a:gd name="T15" fmla="*/ 44 h 51"/>
              <a:gd name="T16" fmla="*/ 20 w 56"/>
              <a:gd name="T17" fmla="*/ 39 h 51"/>
              <a:gd name="T18" fmla="*/ 25 w 56"/>
              <a:gd name="T19" fmla="*/ 36 h 51"/>
              <a:gd name="T20" fmla="*/ 33 w 56"/>
              <a:gd name="T21" fmla="*/ 36 h 51"/>
              <a:gd name="T22" fmla="*/ 37 w 56"/>
              <a:gd name="T23" fmla="*/ 34 h 51"/>
              <a:gd name="T24" fmla="*/ 39 w 56"/>
              <a:gd name="T25" fmla="*/ 32 h 51"/>
              <a:gd name="T26" fmla="*/ 44 w 56"/>
              <a:gd name="T27" fmla="*/ 30 h 51"/>
              <a:gd name="T28" fmla="*/ 49 w 56"/>
              <a:gd name="T29" fmla="*/ 28 h 51"/>
              <a:gd name="T30" fmla="*/ 55 w 56"/>
              <a:gd name="T31" fmla="*/ 28 h 51"/>
              <a:gd name="T32" fmla="*/ 56 w 56"/>
              <a:gd name="T33" fmla="*/ 26 h 51"/>
              <a:gd name="T34" fmla="*/ 50 w 56"/>
              <a:gd name="T35" fmla="*/ 0 h 51"/>
              <a:gd name="T36" fmla="*/ 24 w 56"/>
              <a:gd name="T37" fmla="*/ 5 h 51"/>
              <a:gd name="T38" fmla="*/ 0 w 56"/>
              <a:gd name="T39" fmla="*/ 9 h 51"/>
              <a:gd name="T40" fmla="*/ 0 w 56"/>
              <a:gd name="T41" fmla="*/ 10 h 51"/>
              <a:gd name="T42" fmla="*/ 4 w 56"/>
              <a:gd name="T43" fmla="*/ 29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6" h="51">
                <a:moveTo>
                  <a:pt x="4" y="29"/>
                </a:moveTo>
                <a:lnTo>
                  <a:pt x="4" y="36"/>
                </a:lnTo>
                <a:lnTo>
                  <a:pt x="8" y="42"/>
                </a:lnTo>
                <a:lnTo>
                  <a:pt x="4" y="48"/>
                </a:lnTo>
                <a:lnTo>
                  <a:pt x="5" y="51"/>
                </a:lnTo>
                <a:lnTo>
                  <a:pt x="9" y="50"/>
                </a:lnTo>
                <a:lnTo>
                  <a:pt x="13" y="45"/>
                </a:lnTo>
                <a:lnTo>
                  <a:pt x="15" y="44"/>
                </a:lnTo>
                <a:lnTo>
                  <a:pt x="20" y="39"/>
                </a:lnTo>
                <a:lnTo>
                  <a:pt x="25" y="36"/>
                </a:lnTo>
                <a:lnTo>
                  <a:pt x="33" y="36"/>
                </a:lnTo>
                <a:lnTo>
                  <a:pt x="37" y="34"/>
                </a:lnTo>
                <a:lnTo>
                  <a:pt x="39" y="32"/>
                </a:lnTo>
                <a:lnTo>
                  <a:pt x="44" y="30"/>
                </a:lnTo>
                <a:lnTo>
                  <a:pt x="49" y="28"/>
                </a:lnTo>
                <a:lnTo>
                  <a:pt x="55" y="28"/>
                </a:lnTo>
                <a:lnTo>
                  <a:pt x="56" y="26"/>
                </a:lnTo>
                <a:lnTo>
                  <a:pt x="50" y="0"/>
                </a:lnTo>
                <a:lnTo>
                  <a:pt x="24" y="5"/>
                </a:lnTo>
                <a:lnTo>
                  <a:pt x="0" y="9"/>
                </a:lnTo>
                <a:lnTo>
                  <a:pt x="0" y="10"/>
                </a:lnTo>
                <a:lnTo>
                  <a:pt x="4" y="2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70" name="Freeform 27">
            <a:extLst>
              <a:ext uri="{FF2B5EF4-FFF2-40B4-BE49-F238E27FC236}">
                <a16:creationId xmlns:a16="http://schemas.microsoft.com/office/drawing/2014/main" id="{474E9331-4566-4A43-B621-BBACC9720C7C}"/>
              </a:ext>
            </a:extLst>
          </p:cNvPr>
          <p:cNvSpPr>
            <a:spLocks/>
          </p:cNvSpPr>
          <p:nvPr/>
        </p:nvSpPr>
        <p:spPr bwMode="auto">
          <a:xfrm>
            <a:off x="21832620" y="6481580"/>
            <a:ext cx="158853" cy="205237"/>
          </a:xfrm>
          <a:custGeom>
            <a:avLst/>
            <a:gdLst>
              <a:gd name="T0" fmla="*/ 23 w 24"/>
              <a:gd name="T1" fmla="*/ 15 h 31"/>
              <a:gd name="T2" fmla="*/ 21 w 24"/>
              <a:gd name="T3" fmla="*/ 13 h 31"/>
              <a:gd name="T4" fmla="*/ 21 w 24"/>
              <a:gd name="T5" fmla="*/ 12 h 31"/>
              <a:gd name="T6" fmla="*/ 18 w 24"/>
              <a:gd name="T7" fmla="*/ 11 h 31"/>
              <a:gd name="T8" fmla="*/ 16 w 24"/>
              <a:gd name="T9" fmla="*/ 10 h 31"/>
              <a:gd name="T10" fmla="*/ 16 w 24"/>
              <a:gd name="T11" fmla="*/ 7 h 31"/>
              <a:gd name="T12" fmla="*/ 13 w 24"/>
              <a:gd name="T13" fmla="*/ 5 h 31"/>
              <a:gd name="T14" fmla="*/ 10 w 24"/>
              <a:gd name="T15" fmla="*/ 0 h 31"/>
              <a:gd name="T16" fmla="*/ 0 w 24"/>
              <a:gd name="T17" fmla="*/ 5 h 31"/>
              <a:gd name="T18" fmla="*/ 6 w 24"/>
              <a:gd name="T19" fmla="*/ 31 h 31"/>
              <a:gd name="T20" fmla="*/ 8 w 24"/>
              <a:gd name="T21" fmla="*/ 29 h 31"/>
              <a:gd name="T22" fmla="*/ 10 w 24"/>
              <a:gd name="T23" fmla="*/ 28 h 31"/>
              <a:gd name="T24" fmla="*/ 14 w 24"/>
              <a:gd name="T25" fmla="*/ 26 h 31"/>
              <a:gd name="T26" fmla="*/ 14 w 24"/>
              <a:gd name="T27" fmla="*/ 23 h 31"/>
              <a:gd name="T28" fmla="*/ 14 w 24"/>
              <a:gd name="T29" fmla="*/ 22 h 31"/>
              <a:gd name="T30" fmla="*/ 14 w 24"/>
              <a:gd name="T31" fmla="*/ 20 h 31"/>
              <a:gd name="T32" fmla="*/ 14 w 24"/>
              <a:gd name="T33" fmla="*/ 17 h 31"/>
              <a:gd name="T34" fmla="*/ 14 w 24"/>
              <a:gd name="T35" fmla="*/ 15 h 31"/>
              <a:gd name="T36" fmla="*/ 14 w 24"/>
              <a:gd name="T37" fmla="*/ 14 h 31"/>
              <a:gd name="T38" fmla="*/ 15 w 24"/>
              <a:gd name="T39" fmla="*/ 13 h 31"/>
              <a:gd name="T40" fmla="*/ 16 w 24"/>
              <a:gd name="T41" fmla="*/ 13 h 31"/>
              <a:gd name="T42" fmla="*/ 19 w 24"/>
              <a:gd name="T43" fmla="*/ 14 h 31"/>
              <a:gd name="T44" fmla="*/ 19 w 24"/>
              <a:gd name="T45" fmla="*/ 16 h 31"/>
              <a:gd name="T46" fmla="*/ 21 w 24"/>
              <a:gd name="T47" fmla="*/ 20 h 31"/>
              <a:gd name="T48" fmla="*/ 21 w 24"/>
              <a:gd name="T49" fmla="*/ 21 h 31"/>
              <a:gd name="T50" fmla="*/ 22 w 24"/>
              <a:gd name="T51" fmla="*/ 22 h 31"/>
              <a:gd name="T52" fmla="*/ 24 w 24"/>
              <a:gd name="T53" fmla="*/ 21 h 31"/>
              <a:gd name="T54" fmla="*/ 24 w 24"/>
              <a:gd name="T55" fmla="*/ 20 h 31"/>
              <a:gd name="T56" fmla="*/ 24 w 24"/>
              <a:gd name="T57" fmla="*/ 19 h 31"/>
              <a:gd name="T58" fmla="*/ 23 w 24"/>
              <a:gd name="T59" fmla="*/ 1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4" h="31">
                <a:moveTo>
                  <a:pt x="23" y="15"/>
                </a:moveTo>
                <a:lnTo>
                  <a:pt x="21" y="13"/>
                </a:lnTo>
                <a:lnTo>
                  <a:pt x="21" y="12"/>
                </a:lnTo>
                <a:lnTo>
                  <a:pt x="18" y="11"/>
                </a:lnTo>
                <a:lnTo>
                  <a:pt x="16" y="10"/>
                </a:lnTo>
                <a:lnTo>
                  <a:pt x="16" y="7"/>
                </a:lnTo>
                <a:lnTo>
                  <a:pt x="13" y="5"/>
                </a:lnTo>
                <a:lnTo>
                  <a:pt x="10" y="0"/>
                </a:lnTo>
                <a:lnTo>
                  <a:pt x="0" y="5"/>
                </a:lnTo>
                <a:lnTo>
                  <a:pt x="6" y="31"/>
                </a:lnTo>
                <a:lnTo>
                  <a:pt x="8" y="29"/>
                </a:lnTo>
                <a:lnTo>
                  <a:pt x="10" y="28"/>
                </a:lnTo>
                <a:lnTo>
                  <a:pt x="14" y="26"/>
                </a:lnTo>
                <a:lnTo>
                  <a:pt x="14" y="23"/>
                </a:lnTo>
                <a:lnTo>
                  <a:pt x="14" y="22"/>
                </a:lnTo>
                <a:lnTo>
                  <a:pt x="14" y="20"/>
                </a:lnTo>
                <a:lnTo>
                  <a:pt x="14" y="17"/>
                </a:lnTo>
                <a:lnTo>
                  <a:pt x="14" y="15"/>
                </a:lnTo>
                <a:lnTo>
                  <a:pt x="14" y="14"/>
                </a:lnTo>
                <a:lnTo>
                  <a:pt x="15" y="13"/>
                </a:lnTo>
                <a:lnTo>
                  <a:pt x="16" y="13"/>
                </a:lnTo>
                <a:lnTo>
                  <a:pt x="19" y="14"/>
                </a:lnTo>
                <a:lnTo>
                  <a:pt x="19" y="16"/>
                </a:lnTo>
                <a:lnTo>
                  <a:pt x="21" y="20"/>
                </a:lnTo>
                <a:lnTo>
                  <a:pt x="21" y="21"/>
                </a:lnTo>
                <a:lnTo>
                  <a:pt x="22" y="22"/>
                </a:lnTo>
                <a:lnTo>
                  <a:pt x="24" y="21"/>
                </a:lnTo>
                <a:lnTo>
                  <a:pt x="24" y="20"/>
                </a:lnTo>
                <a:lnTo>
                  <a:pt x="24" y="19"/>
                </a:lnTo>
                <a:lnTo>
                  <a:pt x="23" y="1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80" name="Freeform 30">
            <a:extLst>
              <a:ext uri="{FF2B5EF4-FFF2-40B4-BE49-F238E27FC236}">
                <a16:creationId xmlns:a16="http://schemas.microsoft.com/office/drawing/2014/main" id="{E109BFD5-B87E-394A-9925-6229B336473D}"/>
              </a:ext>
            </a:extLst>
          </p:cNvPr>
          <p:cNvSpPr>
            <a:spLocks/>
          </p:cNvSpPr>
          <p:nvPr/>
        </p:nvSpPr>
        <p:spPr bwMode="auto">
          <a:xfrm>
            <a:off x="21223685" y="6832474"/>
            <a:ext cx="277988" cy="622327"/>
          </a:xfrm>
          <a:custGeom>
            <a:avLst/>
            <a:gdLst>
              <a:gd name="T0" fmla="*/ 36 w 42"/>
              <a:gd name="T1" fmla="*/ 13 h 94"/>
              <a:gd name="T2" fmla="*/ 36 w 42"/>
              <a:gd name="T3" fmla="*/ 9 h 94"/>
              <a:gd name="T4" fmla="*/ 34 w 42"/>
              <a:gd name="T5" fmla="*/ 7 h 94"/>
              <a:gd name="T6" fmla="*/ 21 w 42"/>
              <a:gd name="T7" fmla="*/ 3 h 94"/>
              <a:gd name="T8" fmla="*/ 9 w 42"/>
              <a:gd name="T9" fmla="*/ 0 h 94"/>
              <a:gd name="T10" fmla="*/ 8 w 42"/>
              <a:gd name="T11" fmla="*/ 3 h 94"/>
              <a:gd name="T12" fmla="*/ 6 w 42"/>
              <a:gd name="T13" fmla="*/ 7 h 94"/>
              <a:gd name="T14" fmla="*/ 3 w 42"/>
              <a:gd name="T15" fmla="*/ 9 h 94"/>
              <a:gd name="T16" fmla="*/ 2 w 42"/>
              <a:gd name="T17" fmla="*/ 14 h 94"/>
              <a:gd name="T18" fmla="*/ 3 w 42"/>
              <a:gd name="T19" fmla="*/ 20 h 94"/>
              <a:gd name="T20" fmla="*/ 3 w 42"/>
              <a:gd name="T21" fmla="*/ 25 h 94"/>
              <a:gd name="T22" fmla="*/ 2 w 42"/>
              <a:gd name="T23" fmla="*/ 30 h 94"/>
              <a:gd name="T24" fmla="*/ 5 w 42"/>
              <a:gd name="T25" fmla="*/ 32 h 94"/>
              <a:gd name="T26" fmla="*/ 9 w 42"/>
              <a:gd name="T27" fmla="*/ 34 h 94"/>
              <a:gd name="T28" fmla="*/ 11 w 42"/>
              <a:gd name="T29" fmla="*/ 38 h 94"/>
              <a:gd name="T30" fmla="*/ 15 w 42"/>
              <a:gd name="T31" fmla="*/ 42 h 94"/>
              <a:gd name="T32" fmla="*/ 20 w 42"/>
              <a:gd name="T33" fmla="*/ 46 h 94"/>
              <a:gd name="T34" fmla="*/ 20 w 42"/>
              <a:gd name="T35" fmla="*/ 47 h 94"/>
              <a:gd name="T36" fmla="*/ 18 w 42"/>
              <a:gd name="T37" fmla="*/ 53 h 94"/>
              <a:gd name="T38" fmla="*/ 10 w 42"/>
              <a:gd name="T39" fmla="*/ 58 h 94"/>
              <a:gd name="T40" fmla="*/ 3 w 42"/>
              <a:gd name="T41" fmla="*/ 64 h 94"/>
              <a:gd name="T42" fmla="*/ 2 w 42"/>
              <a:gd name="T43" fmla="*/ 67 h 94"/>
              <a:gd name="T44" fmla="*/ 0 w 42"/>
              <a:gd name="T45" fmla="*/ 72 h 94"/>
              <a:gd name="T46" fmla="*/ 1 w 42"/>
              <a:gd name="T47" fmla="*/ 75 h 94"/>
              <a:gd name="T48" fmla="*/ 3 w 42"/>
              <a:gd name="T49" fmla="*/ 79 h 94"/>
              <a:gd name="T50" fmla="*/ 8 w 42"/>
              <a:gd name="T51" fmla="*/ 83 h 94"/>
              <a:gd name="T52" fmla="*/ 12 w 42"/>
              <a:gd name="T53" fmla="*/ 85 h 94"/>
              <a:gd name="T54" fmla="*/ 15 w 42"/>
              <a:gd name="T55" fmla="*/ 86 h 94"/>
              <a:gd name="T56" fmla="*/ 20 w 42"/>
              <a:gd name="T57" fmla="*/ 86 h 94"/>
              <a:gd name="T58" fmla="*/ 24 w 42"/>
              <a:gd name="T59" fmla="*/ 86 h 94"/>
              <a:gd name="T60" fmla="*/ 25 w 42"/>
              <a:gd name="T61" fmla="*/ 86 h 94"/>
              <a:gd name="T62" fmla="*/ 24 w 42"/>
              <a:gd name="T63" fmla="*/ 90 h 94"/>
              <a:gd name="T64" fmla="*/ 24 w 42"/>
              <a:gd name="T65" fmla="*/ 93 h 94"/>
              <a:gd name="T66" fmla="*/ 25 w 42"/>
              <a:gd name="T67" fmla="*/ 94 h 94"/>
              <a:gd name="T68" fmla="*/ 26 w 42"/>
              <a:gd name="T69" fmla="*/ 94 h 94"/>
              <a:gd name="T70" fmla="*/ 27 w 42"/>
              <a:gd name="T71" fmla="*/ 87 h 94"/>
              <a:gd name="T72" fmla="*/ 28 w 42"/>
              <a:gd name="T73" fmla="*/ 86 h 94"/>
              <a:gd name="T74" fmla="*/ 31 w 42"/>
              <a:gd name="T75" fmla="*/ 82 h 94"/>
              <a:gd name="T76" fmla="*/ 36 w 42"/>
              <a:gd name="T77" fmla="*/ 78 h 94"/>
              <a:gd name="T78" fmla="*/ 36 w 42"/>
              <a:gd name="T79" fmla="*/ 69 h 94"/>
              <a:gd name="T80" fmla="*/ 36 w 42"/>
              <a:gd name="T81" fmla="*/ 65 h 94"/>
              <a:gd name="T82" fmla="*/ 40 w 42"/>
              <a:gd name="T83" fmla="*/ 61 h 94"/>
              <a:gd name="T84" fmla="*/ 41 w 42"/>
              <a:gd name="T85" fmla="*/ 53 h 94"/>
              <a:gd name="T86" fmla="*/ 42 w 42"/>
              <a:gd name="T87" fmla="*/ 48 h 94"/>
              <a:gd name="T88" fmla="*/ 42 w 42"/>
              <a:gd name="T89" fmla="*/ 40 h 94"/>
              <a:gd name="T90" fmla="*/ 42 w 42"/>
              <a:gd name="T91" fmla="*/ 36 h 94"/>
              <a:gd name="T92" fmla="*/ 40 w 42"/>
              <a:gd name="T93" fmla="*/ 30 h 94"/>
              <a:gd name="T94" fmla="*/ 36 w 42"/>
              <a:gd name="T95" fmla="*/ 30 h 94"/>
              <a:gd name="T96" fmla="*/ 34 w 42"/>
              <a:gd name="T97" fmla="*/ 30 h 94"/>
              <a:gd name="T98" fmla="*/ 35 w 42"/>
              <a:gd name="T99" fmla="*/ 25 h 94"/>
              <a:gd name="T100" fmla="*/ 37 w 42"/>
              <a:gd name="T101" fmla="*/ 20 h 94"/>
              <a:gd name="T102" fmla="*/ 39 w 42"/>
              <a:gd name="T103" fmla="*/ 18 h 94"/>
              <a:gd name="T104" fmla="*/ 38 w 42"/>
              <a:gd name="T105" fmla="*/ 17 h 94"/>
              <a:gd name="T106" fmla="*/ 36 w 42"/>
              <a:gd name="T107" fmla="*/ 1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2" h="94">
                <a:moveTo>
                  <a:pt x="36" y="13"/>
                </a:moveTo>
                <a:lnTo>
                  <a:pt x="36" y="9"/>
                </a:lnTo>
                <a:lnTo>
                  <a:pt x="34" y="7"/>
                </a:lnTo>
                <a:lnTo>
                  <a:pt x="21" y="3"/>
                </a:lnTo>
                <a:lnTo>
                  <a:pt x="9" y="0"/>
                </a:lnTo>
                <a:lnTo>
                  <a:pt x="8" y="3"/>
                </a:lnTo>
                <a:lnTo>
                  <a:pt x="6" y="7"/>
                </a:lnTo>
                <a:lnTo>
                  <a:pt x="3" y="9"/>
                </a:lnTo>
                <a:lnTo>
                  <a:pt x="2" y="14"/>
                </a:lnTo>
                <a:lnTo>
                  <a:pt x="3" y="20"/>
                </a:lnTo>
                <a:lnTo>
                  <a:pt x="3" y="25"/>
                </a:lnTo>
                <a:lnTo>
                  <a:pt x="2" y="30"/>
                </a:lnTo>
                <a:lnTo>
                  <a:pt x="5" y="32"/>
                </a:lnTo>
                <a:lnTo>
                  <a:pt x="9" y="34"/>
                </a:lnTo>
                <a:lnTo>
                  <a:pt x="11" y="38"/>
                </a:lnTo>
                <a:lnTo>
                  <a:pt x="15" y="42"/>
                </a:lnTo>
                <a:lnTo>
                  <a:pt x="20" y="46"/>
                </a:lnTo>
                <a:lnTo>
                  <a:pt x="20" y="47"/>
                </a:lnTo>
                <a:lnTo>
                  <a:pt x="18" y="53"/>
                </a:lnTo>
                <a:lnTo>
                  <a:pt x="10" y="58"/>
                </a:lnTo>
                <a:lnTo>
                  <a:pt x="3" y="64"/>
                </a:lnTo>
                <a:lnTo>
                  <a:pt x="2" y="67"/>
                </a:lnTo>
                <a:lnTo>
                  <a:pt x="0" y="72"/>
                </a:lnTo>
                <a:lnTo>
                  <a:pt x="1" y="75"/>
                </a:lnTo>
                <a:lnTo>
                  <a:pt x="3" y="79"/>
                </a:lnTo>
                <a:lnTo>
                  <a:pt x="8" y="83"/>
                </a:lnTo>
                <a:lnTo>
                  <a:pt x="12" y="85"/>
                </a:lnTo>
                <a:lnTo>
                  <a:pt x="15" y="86"/>
                </a:lnTo>
                <a:lnTo>
                  <a:pt x="20" y="86"/>
                </a:lnTo>
                <a:lnTo>
                  <a:pt x="24" y="86"/>
                </a:lnTo>
                <a:lnTo>
                  <a:pt x="25" y="86"/>
                </a:lnTo>
                <a:lnTo>
                  <a:pt x="24" y="90"/>
                </a:lnTo>
                <a:lnTo>
                  <a:pt x="24" y="93"/>
                </a:lnTo>
                <a:lnTo>
                  <a:pt x="25" y="94"/>
                </a:lnTo>
                <a:lnTo>
                  <a:pt x="26" y="94"/>
                </a:lnTo>
                <a:lnTo>
                  <a:pt x="27" y="87"/>
                </a:lnTo>
                <a:lnTo>
                  <a:pt x="28" y="86"/>
                </a:lnTo>
                <a:lnTo>
                  <a:pt x="31" y="82"/>
                </a:lnTo>
                <a:lnTo>
                  <a:pt x="36" y="78"/>
                </a:lnTo>
                <a:lnTo>
                  <a:pt x="36" y="69"/>
                </a:lnTo>
                <a:lnTo>
                  <a:pt x="36" y="65"/>
                </a:lnTo>
                <a:lnTo>
                  <a:pt x="40" y="61"/>
                </a:lnTo>
                <a:lnTo>
                  <a:pt x="41" y="53"/>
                </a:lnTo>
                <a:lnTo>
                  <a:pt x="42" y="48"/>
                </a:lnTo>
                <a:lnTo>
                  <a:pt x="42" y="40"/>
                </a:lnTo>
                <a:lnTo>
                  <a:pt x="42" y="36"/>
                </a:lnTo>
                <a:lnTo>
                  <a:pt x="40" y="30"/>
                </a:lnTo>
                <a:lnTo>
                  <a:pt x="36" y="30"/>
                </a:lnTo>
                <a:lnTo>
                  <a:pt x="34" y="30"/>
                </a:lnTo>
                <a:lnTo>
                  <a:pt x="35" y="25"/>
                </a:lnTo>
                <a:lnTo>
                  <a:pt x="37" y="20"/>
                </a:lnTo>
                <a:lnTo>
                  <a:pt x="39" y="18"/>
                </a:lnTo>
                <a:lnTo>
                  <a:pt x="38" y="17"/>
                </a:lnTo>
                <a:lnTo>
                  <a:pt x="36" y="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81" name="Freeform 31">
            <a:extLst>
              <a:ext uri="{FF2B5EF4-FFF2-40B4-BE49-F238E27FC236}">
                <a16:creationId xmlns:a16="http://schemas.microsoft.com/office/drawing/2014/main" id="{D84061DE-2B0C-B542-B99B-F801BCAF5B73}"/>
              </a:ext>
            </a:extLst>
          </p:cNvPr>
          <p:cNvSpPr>
            <a:spLocks/>
          </p:cNvSpPr>
          <p:nvPr/>
        </p:nvSpPr>
        <p:spPr bwMode="auto">
          <a:xfrm>
            <a:off x="21170736" y="7262805"/>
            <a:ext cx="218420" cy="357509"/>
          </a:xfrm>
          <a:custGeom>
            <a:avLst/>
            <a:gdLst>
              <a:gd name="T0" fmla="*/ 9 w 33"/>
              <a:gd name="T1" fmla="*/ 10 h 54"/>
              <a:gd name="T2" fmla="*/ 8 w 33"/>
              <a:gd name="T3" fmla="*/ 7 h 54"/>
              <a:gd name="T4" fmla="*/ 10 w 33"/>
              <a:gd name="T5" fmla="*/ 2 h 54"/>
              <a:gd name="T6" fmla="*/ 11 w 33"/>
              <a:gd name="T7" fmla="*/ 1 h 54"/>
              <a:gd name="T8" fmla="*/ 9 w 33"/>
              <a:gd name="T9" fmla="*/ 0 h 54"/>
              <a:gd name="T10" fmla="*/ 6 w 33"/>
              <a:gd name="T11" fmla="*/ 0 h 54"/>
              <a:gd name="T12" fmla="*/ 5 w 33"/>
              <a:gd name="T13" fmla="*/ 0 h 54"/>
              <a:gd name="T14" fmla="*/ 2 w 33"/>
              <a:gd name="T15" fmla="*/ 2 h 54"/>
              <a:gd name="T16" fmla="*/ 0 w 33"/>
              <a:gd name="T17" fmla="*/ 5 h 54"/>
              <a:gd name="T18" fmla="*/ 12 w 33"/>
              <a:gd name="T19" fmla="*/ 54 h 54"/>
              <a:gd name="T20" fmla="*/ 33 w 33"/>
              <a:gd name="T21" fmla="*/ 51 h 54"/>
              <a:gd name="T22" fmla="*/ 32 w 33"/>
              <a:gd name="T23" fmla="*/ 43 h 54"/>
              <a:gd name="T24" fmla="*/ 29 w 33"/>
              <a:gd name="T25" fmla="*/ 40 h 54"/>
              <a:gd name="T26" fmla="*/ 28 w 33"/>
              <a:gd name="T27" fmla="*/ 38 h 54"/>
              <a:gd name="T28" fmla="*/ 26 w 33"/>
              <a:gd name="T29" fmla="*/ 37 h 54"/>
              <a:gd name="T30" fmla="*/ 23 w 33"/>
              <a:gd name="T31" fmla="*/ 34 h 54"/>
              <a:gd name="T32" fmla="*/ 20 w 33"/>
              <a:gd name="T33" fmla="*/ 32 h 54"/>
              <a:gd name="T34" fmla="*/ 18 w 33"/>
              <a:gd name="T35" fmla="*/ 28 h 54"/>
              <a:gd name="T36" fmla="*/ 16 w 33"/>
              <a:gd name="T37" fmla="*/ 24 h 54"/>
              <a:gd name="T38" fmla="*/ 14 w 33"/>
              <a:gd name="T39" fmla="*/ 20 h 54"/>
              <a:gd name="T40" fmla="*/ 16 w 33"/>
              <a:gd name="T41" fmla="*/ 17 h 54"/>
              <a:gd name="T42" fmla="*/ 11 w 33"/>
              <a:gd name="T43" fmla="*/ 14 h 54"/>
              <a:gd name="T44" fmla="*/ 9 w 33"/>
              <a:gd name="T45" fmla="*/ 1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3" h="54">
                <a:moveTo>
                  <a:pt x="9" y="10"/>
                </a:moveTo>
                <a:lnTo>
                  <a:pt x="8" y="7"/>
                </a:lnTo>
                <a:lnTo>
                  <a:pt x="10" y="2"/>
                </a:lnTo>
                <a:lnTo>
                  <a:pt x="11" y="1"/>
                </a:lnTo>
                <a:lnTo>
                  <a:pt x="9" y="0"/>
                </a:lnTo>
                <a:lnTo>
                  <a:pt x="6" y="0"/>
                </a:lnTo>
                <a:lnTo>
                  <a:pt x="5" y="0"/>
                </a:lnTo>
                <a:lnTo>
                  <a:pt x="2" y="2"/>
                </a:lnTo>
                <a:lnTo>
                  <a:pt x="0" y="5"/>
                </a:lnTo>
                <a:lnTo>
                  <a:pt x="12" y="54"/>
                </a:lnTo>
                <a:lnTo>
                  <a:pt x="33" y="51"/>
                </a:lnTo>
                <a:lnTo>
                  <a:pt x="32" y="43"/>
                </a:lnTo>
                <a:lnTo>
                  <a:pt x="29" y="40"/>
                </a:lnTo>
                <a:lnTo>
                  <a:pt x="28" y="38"/>
                </a:lnTo>
                <a:lnTo>
                  <a:pt x="26" y="37"/>
                </a:lnTo>
                <a:lnTo>
                  <a:pt x="23" y="34"/>
                </a:lnTo>
                <a:lnTo>
                  <a:pt x="20" y="32"/>
                </a:lnTo>
                <a:lnTo>
                  <a:pt x="18" y="28"/>
                </a:lnTo>
                <a:lnTo>
                  <a:pt x="16" y="24"/>
                </a:lnTo>
                <a:lnTo>
                  <a:pt x="14" y="20"/>
                </a:lnTo>
                <a:lnTo>
                  <a:pt x="16" y="17"/>
                </a:lnTo>
                <a:lnTo>
                  <a:pt x="11" y="14"/>
                </a:lnTo>
                <a:lnTo>
                  <a:pt x="9" y="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82" name="Freeform 40">
            <a:extLst>
              <a:ext uri="{FF2B5EF4-FFF2-40B4-BE49-F238E27FC236}">
                <a16:creationId xmlns:a16="http://schemas.microsoft.com/office/drawing/2014/main" id="{4CD3ADBD-DFE8-E44E-BFF5-1A40A3666572}"/>
              </a:ext>
            </a:extLst>
          </p:cNvPr>
          <p:cNvSpPr>
            <a:spLocks/>
          </p:cNvSpPr>
          <p:nvPr/>
        </p:nvSpPr>
        <p:spPr bwMode="auto">
          <a:xfrm>
            <a:off x="19820494" y="8719319"/>
            <a:ext cx="1059012" cy="820945"/>
          </a:xfrm>
          <a:custGeom>
            <a:avLst/>
            <a:gdLst>
              <a:gd name="T0" fmla="*/ 94 w 189"/>
              <a:gd name="T1" fmla="*/ 4 h 147"/>
              <a:gd name="T2" fmla="*/ 79 w 189"/>
              <a:gd name="T3" fmla="*/ 0 h 147"/>
              <a:gd name="T4" fmla="*/ 67 w 189"/>
              <a:gd name="T5" fmla="*/ 4 h 147"/>
              <a:gd name="T6" fmla="*/ 58 w 189"/>
              <a:gd name="T7" fmla="*/ 6 h 147"/>
              <a:gd name="T8" fmla="*/ 39 w 189"/>
              <a:gd name="T9" fmla="*/ 4 h 147"/>
              <a:gd name="T10" fmla="*/ 26 w 189"/>
              <a:gd name="T11" fmla="*/ 7 h 147"/>
              <a:gd name="T12" fmla="*/ 12 w 189"/>
              <a:gd name="T13" fmla="*/ 18 h 147"/>
              <a:gd name="T14" fmla="*/ 11 w 189"/>
              <a:gd name="T15" fmla="*/ 22 h 147"/>
              <a:gd name="T16" fmla="*/ 5 w 189"/>
              <a:gd name="T17" fmla="*/ 26 h 147"/>
              <a:gd name="T18" fmla="*/ 0 w 189"/>
              <a:gd name="T19" fmla="*/ 32 h 147"/>
              <a:gd name="T20" fmla="*/ 4 w 189"/>
              <a:gd name="T21" fmla="*/ 37 h 147"/>
              <a:gd name="T22" fmla="*/ 19 w 189"/>
              <a:gd name="T23" fmla="*/ 45 h 147"/>
              <a:gd name="T24" fmla="*/ 24 w 189"/>
              <a:gd name="T25" fmla="*/ 53 h 147"/>
              <a:gd name="T26" fmla="*/ 34 w 189"/>
              <a:gd name="T27" fmla="*/ 64 h 147"/>
              <a:gd name="T28" fmla="*/ 55 w 189"/>
              <a:gd name="T29" fmla="*/ 81 h 147"/>
              <a:gd name="T30" fmla="*/ 66 w 189"/>
              <a:gd name="T31" fmla="*/ 96 h 147"/>
              <a:gd name="T32" fmla="*/ 76 w 189"/>
              <a:gd name="T33" fmla="*/ 102 h 147"/>
              <a:gd name="T34" fmla="*/ 82 w 189"/>
              <a:gd name="T35" fmla="*/ 107 h 147"/>
              <a:gd name="T36" fmla="*/ 87 w 189"/>
              <a:gd name="T37" fmla="*/ 114 h 147"/>
              <a:gd name="T38" fmla="*/ 89 w 189"/>
              <a:gd name="T39" fmla="*/ 119 h 147"/>
              <a:gd name="T40" fmla="*/ 91 w 189"/>
              <a:gd name="T41" fmla="*/ 124 h 147"/>
              <a:gd name="T42" fmla="*/ 95 w 189"/>
              <a:gd name="T43" fmla="*/ 125 h 147"/>
              <a:gd name="T44" fmla="*/ 98 w 189"/>
              <a:gd name="T45" fmla="*/ 128 h 147"/>
              <a:gd name="T46" fmla="*/ 99 w 189"/>
              <a:gd name="T47" fmla="*/ 133 h 147"/>
              <a:gd name="T48" fmla="*/ 103 w 189"/>
              <a:gd name="T49" fmla="*/ 138 h 147"/>
              <a:gd name="T50" fmla="*/ 104 w 189"/>
              <a:gd name="T51" fmla="*/ 145 h 147"/>
              <a:gd name="T52" fmla="*/ 108 w 189"/>
              <a:gd name="T53" fmla="*/ 147 h 147"/>
              <a:gd name="T54" fmla="*/ 110 w 189"/>
              <a:gd name="T55" fmla="*/ 140 h 147"/>
              <a:gd name="T56" fmla="*/ 116 w 189"/>
              <a:gd name="T57" fmla="*/ 140 h 147"/>
              <a:gd name="T58" fmla="*/ 117 w 189"/>
              <a:gd name="T59" fmla="*/ 137 h 147"/>
              <a:gd name="T60" fmla="*/ 112 w 189"/>
              <a:gd name="T61" fmla="*/ 136 h 147"/>
              <a:gd name="T62" fmla="*/ 110 w 189"/>
              <a:gd name="T63" fmla="*/ 133 h 147"/>
              <a:gd name="T64" fmla="*/ 115 w 189"/>
              <a:gd name="T65" fmla="*/ 132 h 147"/>
              <a:gd name="T66" fmla="*/ 119 w 189"/>
              <a:gd name="T67" fmla="*/ 135 h 147"/>
              <a:gd name="T68" fmla="*/ 124 w 189"/>
              <a:gd name="T69" fmla="*/ 128 h 147"/>
              <a:gd name="T70" fmla="*/ 123 w 189"/>
              <a:gd name="T71" fmla="*/ 123 h 147"/>
              <a:gd name="T72" fmla="*/ 130 w 189"/>
              <a:gd name="T73" fmla="*/ 123 h 147"/>
              <a:gd name="T74" fmla="*/ 135 w 189"/>
              <a:gd name="T75" fmla="*/ 119 h 147"/>
              <a:gd name="T76" fmla="*/ 131 w 189"/>
              <a:gd name="T77" fmla="*/ 118 h 147"/>
              <a:gd name="T78" fmla="*/ 129 w 189"/>
              <a:gd name="T79" fmla="*/ 115 h 147"/>
              <a:gd name="T80" fmla="*/ 133 w 189"/>
              <a:gd name="T81" fmla="*/ 115 h 147"/>
              <a:gd name="T82" fmla="*/ 138 w 189"/>
              <a:gd name="T83" fmla="*/ 117 h 147"/>
              <a:gd name="T84" fmla="*/ 145 w 189"/>
              <a:gd name="T85" fmla="*/ 110 h 147"/>
              <a:gd name="T86" fmla="*/ 141 w 189"/>
              <a:gd name="T87" fmla="*/ 105 h 147"/>
              <a:gd name="T88" fmla="*/ 143 w 189"/>
              <a:gd name="T89" fmla="*/ 103 h 147"/>
              <a:gd name="T90" fmla="*/ 149 w 189"/>
              <a:gd name="T91" fmla="*/ 103 h 147"/>
              <a:gd name="T92" fmla="*/ 155 w 189"/>
              <a:gd name="T93" fmla="*/ 93 h 147"/>
              <a:gd name="T94" fmla="*/ 164 w 189"/>
              <a:gd name="T95" fmla="*/ 89 h 147"/>
              <a:gd name="T96" fmla="*/ 169 w 189"/>
              <a:gd name="T97" fmla="*/ 81 h 147"/>
              <a:gd name="T98" fmla="*/ 165 w 189"/>
              <a:gd name="T99" fmla="*/ 75 h 147"/>
              <a:gd name="T100" fmla="*/ 169 w 189"/>
              <a:gd name="T101" fmla="*/ 75 h 147"/>
              <a:gd name="T102" fmla="*/ 170 w 189"/>
              <a:gd name="T103" fmla="*/ 70 h 147"/>
              <a:gd name="T104" fmla="*/ 175 w 189"/>
              <a:gd name="T105" fmla="*/ 60 h 147"/>
              <a:gd name="T106" fmla="*/ 178 w 189"/>
              <a:gd name="T107" fmla="*/ 54 h 147"/>
              <a:gd name="T108" fmla="*/ 187 w 189"/>
              <a:gd name="T109" fmla="*/ 46 h 147"/>
              <a:gd name="T110" fmla="*/ 138 w 189"/>
              <a:gd name="T111" fmla="*/ 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89" h="147">
                <a:moveTo>
                  <a:pt x="98" y="14"/>
                </a:moveTo>
                <a:cubicBezTo>
                  <a:pt x="94" y="4"/>
                  <a:pt x="94" y="4"/>
                  <a:pt x="94" y="4"/>
                </a:cubicBezTo>
                <a:cubicBezTo>
                  <a:pt x="88" y="1"/>
                  <a:pt x="88" y="1"/>
                  <a:pt x="88" y="1"/>
                </a:cubicBezTo>
                <a:cubicBezTo>
                  <a:pt x="79" y="0"/>
                  <a:pt x="79" y="0"/>
                  <a:pt x="79" y="0"/>
                </a:cubicBezTo>
                <a:cubicBezTo>
                  <a:pt x="72" y="1"/>
                  <a:pt x="72" y="1"/>
                  <a:pt x="72" y="1"/>
                </a:cubicBezTo>
                <a:cubicBezTo>
                  <a:pt x="67" y="4"/>
                  <a:pt x="67" y="4"/>
                  <a:pt x="67" y="4"/>
                </a:cubicBezTo>
                <a:cubicBezTo>
                  <a:pt x="64" y="5"/>
                  <a:pt x="64" y="5"/>
                  <a:pt x="64" y="5"/>
                </a:cubicBezTo>
                <a:cubicBezTo>
                  <a:pt x="58" y="6"/>
                  <a:pt x="58" y="6"/>
                  <a:pt x="58" y="6"/>
                </a:cubicBezTo>
                <a:cubicBezTo>
                  <a:pt x="46" y="4"/>
                  <a:pt x="46" y="4"/>
                  <a:pt x="46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1" y="5"/>
                  <a:pt x="31" y="5"/>
                  <a:pt x="31" y="5"/>
                </a:cubicBezTo>
                <a:cubicBezTo>
                  <a:pt x="26" y="7"/>
                  <a:pt x="26" y="7"/>
                  <a:pt x="26" y="7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2"/>
                  <a:pt x="11" y="22"/>
                  <a:pt x="11" y="22"/>
                </a:cubicBezTo>
                <a:cubicBezTo>
                  <a:pt x="9" y="23"/>
                  <a:pt x="9" y="23"/>
                  <a:pt x="9" y="23"/>
                </a:cubicBezTo>
                <a:cubicBezTo>
                  <a:pt x="5" y="26"/>
                  <a:pt x="5" y="26"/>
                  <a:pt x="5" y="26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32"/>
                  <a:pt x="0" y="32"/>
                  <a:pt x="0" y="32"/>
                </a:cubicBezTo>
                <a:cubicBezTo>
                  <a:pt x="2" y="34"/>
                  <a:pt x="2" y="34"/>
                  <a:pt x="2" y="34"/>
                </a:cubicBezTo>
                <a:cubicBezTo>
                  <a:pt x="4" y="37"/>
                  <a:pt x="4" y="37"/>
                  <a:pt x="4" y="37"/>
                </a:cubicBezTo>
                <a:cubicBezTo>
                  <a:pt x="16" y="42"/>
                  <a:pt x="16" y="42"/>
                  <a:pt x="16" y="42"/>
                </a:cubicBezTo>
                <a:cubicBezTo>
                  <a:pt x="19" y="45"/>
                  <a:pt x="19" y="45"/>
                  <a:pt x="19" y="45"/>
                </a:cubicBezTo>
                <a:cubicBezTo>
                  <a:pt x="22" y="49"/>
                  <a:pt x="22" y="49"/>
                  <a:pt x="22" y="49"/>
                </a:cubicBezTo>
                <a:cubicBezTo>
                  <a:pt x="24" y="53"/>
                  <a:pt x="24" y="53"/>
                  <a:pt x="24" y="53"/>
                </a:cubicBezTo>
                <a:cubicBezTo>
                  <a:pt x="29" y="58"/>
                  <a:pt x="29" y="58"/>
                  <a:pt x="29" y="58"/>
                </a:cubicBezTo>
                <a:cubicBezTo>
                  <a:pt x="34" y="64"/>
                  <a:pt x="34" y="64"/>
                  <a:pt x="34" y="64"/>
                </a:cubicBezTo>
                <a:cubicBezTo>
                  <a:pt x="50" y="77"/>
                  <a:pt x="50" y="77"/>
                  <a:pt x="50" y="77"/>
                </a:cubicBezTo>
                <a:cubicBezTo>
                  <a:pt x="55" y="81"/>
                  <a:pt x="55" y="81"/>
                  <a:pt x="55" y="81"/>
                </a:cubicBezTo>
                <a:cubicBezTo>
                  <a:pt x="61" y="89"/>
                  <a:pt x="61" y="89"/>
                  <a:pt x="61" y="89"/>
                </a:cubicBezTo>
                <a:cubicBezTo>
                  <a:pt x="66" y="96"/>
                  <a:pt x="66" y="96"/>
                  <a:pt x="66" y="96"/>
                </a:cubicBezTo>
                <a:cubicBezTo>
                  <a:pt x="73" y="99"/>
                  <a:pt x="73" y="99"/>
                  <a:pt x="73" y="99"/>
                </a:cubicBezTo>
                <a:cubicBezTo>
                  <a:pt x="76" y="102"/>
                  <a:pt x="76" y="102"/>
                  <a:pt x="76" y="102"/>
                </a:cubicBezTo>
                <a:cubicBezTo>
                  <a:pt x="79" y="105"/>
                  <a:pt x="79" y="105"/>
                  <a:pt x="79" y="105"/>
                </a:cubicBezTo>
                <a:cubicBezTo>
                  <a:pt x="82" y="107"/>
                  <a:pt x="82" y="107"/>
                  <a:pt x="82" y="107"/>
                </a:cubicBezTo>
                <a:cubicBezTo>
                  <a:pt x="84" y="109"/>
                  <a:pt x="84" y="109"/>
                  <a:pt x="84" y="109"/>
                </a:cubicBezTo>
                <a:cubicBezTo>
                  <a:pt x="87" y="114"/>
                  <a:pt x="87" y="114"/>
                  <a:pt x="87" y="114"/>
                </a:cubicBezTo>
                <a:cubicBezTo>
                  <a:pt x="89" y="117"/>
                  <a:pt x="89" y="117"/>
                  <a:pt x="89" y="117"/>
                </a:cubicBezTo>
                <a:cubicBezTo>
                  <a:pt x="89" y="119"/>
                  <a:pt x="89" y="119"/>
                  <a:pt x="89" y="119"/>
                </a:cubicBezTo>
                <a:cubicBezTo>
                  <a:pt x="90" y="122"/>
                  <a:pt x="90" y="122"/>
                  <a:pt x="90" y="122"/>
                </a:cubicBezTo>
                <a:cubicBezTo>
                  <a:pt x="91" y="124"/>
                  <a:pt x="91" y="124"/>
                  <a:pt x="91" y="124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95" y="125"/>
                  <a:pt x="95" y="125"/>
                  <a:pt x="95" y="125"/>
                </a:cubicBezTo>
                <a:cubicBezTo>
                  <a:pt x="98" y="127"/>
                  <a:pt x="98" y="127"/>
                  <a:pt x="98" y="127"/>
                </a:cubicBezTo>
                <a:cubicBezTo>
                  <a:pt x="98" y="128"/>
                  <a:pt x="98" y="128"/>
                  <a:pt x="98" y="128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103" y="137"/>
                  <a:pt x="103" y="137"/>
                  <a:pt x="103" y="137"/>
                </a:cubicBezTo>
                <a:cubicBezTo>
                  <a:pt x="103" y="138"/>
                  <a:pt x="103" y="138"/>
                  <a:pt x="103" y="138"/>
                </a:cubicBezTo>
                <a:cubicBezTo>
                  <a:pt x="103" y="142"/>
                  <a:pt x="103" y="142"/>
                  <a:pt x="103" y="142"/>
                </a:cubicBezTo>
                <a:cubicBezTo>
                  <a:pt x="104" y="145"/>
                  <a:pt x="104" y="145"/>
                  <a:pt x="104" y="145"/>
                </a:cubicBezTo>
                <a:cubicBezTo>
                  <a:pt x="106" y="146"/>
                  <a:pt x="106" y="146"/>
                  <a:pt x="106" y="146"/>
                </a:cubicBezTo>
                <a:cubicBezTo>
                  <a:pt x="108" y="147"/>
                  <a:pt x="108" y="147"/>
                  <a:pt x="108" y="147"/>
                </a:cubicBezTo>
                <a:cubicBezTo>
                  <a:pt x="108" y="141"/>
                  <a:pt x="108" y="141"/>
                  <a:pt x="108" y="141"/>
                </a:cubicBezTo>
                <a:cubicBezTo>
                  <a:pt x="110" y="140"/>
                  <a:pt x="110" y="140"/>
                  <a:pt x="110" y="140"/>
                </a:cubicBezTo>
                <a:cubicBezTo>
                  <a:pt x="115" y="140"/>
                  <a:pt x="115" y="140"/>
                  <a:pt x="115" y="140"/>
                </a:cubicBezTo>
                <a:cubicBezTo>
                  <a:pt x="116" y="140"/>
                  <a:pt x="116" y="140"/>
                  <a:pt x="116" y="140"/>
                </a:cubicBezTo>
                <a:cubicBezTo>
                  <a:pt x="116" y="140"/>
                  <a:pt x="118" y="139"/>
                  <a:pt x="118" y="139"/>
                </a:cubicBezTo>
                <a:cubicBezTo>
                  <a:pt x="118" y="138"/>
                  <a:pt x="117" y="137"/>
                  <a:pt x="117" y="137"/>
                </a:cubicBezTo>
                <a:cubicBezTo>
                  <a:pt x="116" y="137"/>
                  <a:pt x="116" y="137"/>
                  <a:pt x="116" y="137"/>
                </a:cubicBezTo>
                <a:cubicBezTo>
                  <a:pt x="116" y="137"/>
                  <a:pt x="112" y="136"/>
                  <a:pt x="112" y="136"/>
                </a:cubicBezTo>
                <a:cubicBezTo>
                  <a:pt x="111" y="136"/>
                  <a:pt x="110" y="134"/>
                  <a:pt x="110" y="134"/>
                </a:cubicBezTo>
                <a:cubicBezTo>
                  <a:pt x="110" y="133"/>
                  <a:pt x="110" y="133"/>
                  <a:pt x="110" y="133"/>
                </a:cubicBezTo>
                <a:cubicBezTo>
                  <a:pt x="111" y="129"/>
                  <a:pt x="111" y="129"/>
                  <a:pt x="111" y="129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6" y="133"/>
                  <a:pt x="116" y="133"/>
                  <a:pt x="116" y="133"/>
                </a:cubicBezTo>
                <a:cubicBezTo>
                  <a:pt x="119" y="135"/>
                  <a:pt x="119" y="135"/>
                  <a:pt x="119" y="135"/>
                </a:cubicBezTo>
                <a:cubicBezTo>
                  <a:pt x="123" y="134"/>
                  <a:pt x="123" y="134"/>
                  <a:pt x="123" y="134"/>
                </a:cubicBezTo>
                <a:cubicBezTo>
                  <a:pt x="124" y="128"/>
                  <a:pt x="124" y="128"/>
                  <a:pt x="124" y="128"/>
                </a:cubicBezTo>
                <a:cubicBezTo>
                  <a:pt x="124" y="127"/>
                  <a:pt x="124" y="127"/>
                  <a:pt x="124" y="127"/>
                </a:cubicBezTo>
                <a:cubicBezTo>
                  <a:pt x="123" y="123"/>
                  <a:pt x="123" y="123"/>
                  <a:pt x="123" y="123"/>
                </a:cubicBezTo>
                <a:cubicBezTo>
                  <a:pt x="126" y="123"/>
                  <a:pt x="126" y="123"/>
                  <a:pt x="126" y="123"/>
                </a:cubicBezTo>
                <a:cubicBezTo>
                  <a:pt x="130" y="123"/>
                  <a:pt x="130" y="123"/>
                  <a:pt x="130" y="123"/>
                </a:cubicBezTo>
                <a:cubicBezTo>
                  <a:pt x="135" y="120"/>
                  <a:pt x="135" y="120"/>
                  <a:pt x="135" y="120"/>
                </a:cubicBezTo>
                <a:cubicBezTo>
                  <a:pt x="135" y="119"/>
                  <a:pt x="135" y="119"/>
                  <a:pt x="135" y="119"/>
                </a:cubicBezTo>
                <a:cubicBezTo>
                  <a:pt x="133" y="118"/>
                  <a:pt x="133" y="118"/>
                  <a:pt x="133" y="118"/>
                </a:cubicBezTo>
                <a:cubicBezTo>
                  <a:pt x="131" y="118"/>
                  <a:pt x="131" y="118"/>
                  <a:pt x="131" y="118"/>
                </a:cubicBezTo>
                <a:cubicBezTo>
                  <a:pt x="129" y="117"/>
                  <a:pt x="129" y="117"/>
                  <a:pt x="129" y="117"/>
                </a:cubicBezTo>
                <a:cubicBezTo>
                  <a:pt x="129" y="115"/>
                  <a:pt x="129" y="115"/>
                  <a:pt x="129" y="115"/>
                </a:cubicBezTo>
                <a:cubicBezTo>
                  <a:pt x="132" y="114"/>
                  <a:pt x="132" y="114"/>
                  <a:pt x="132" y="114"/>
                </a:cubicBezTo>
                <a:cubicBezTo>
                  <a:pt x="133" y="115"/>
                  <a:pt x="133" y="115"/>
                  <a:pt x="133" y="115"/>
                </a:cubicBezTo>
                <a:cubicBezTo>
                  <a:pt x="136" y="117"/>
                  <a:pt x="136" y="117"/>
                  <a:pt x="136" y="117"/>
                </a:cubicBezTo>
                <a:cubicBezTo>
                  <a:pt x="138" y="117"/>
                  <a:pt x="138" y="117"/>
                  <a:pt x="138" y="117"/>
                </a:cubicBezTo>
                <a:cubicBezTo>
                  <a:pt x="142" y="114"/>
                  <a:pt x="142" y="114"/>
                  <a:pt x="142" y="114"/>
                </a:cubicBezTo>
                <a:cubicBezTo>
                  <a:pt x="145" y="110"/>
                  <a:pt x="145" y="110"/>
                  <a:pt x="145" y="110"/>
                </a:cubicBezTo>
                <a:cubicBezTo>
                  <a:pt x="144" y="107"/>
                  <a:pt x="144" y="107"/>
                  <a:pt x="144" y="107"/>
                </a:cubicBezTo>
                <a:cubicBezTo>
                  <a:pt x="141" y="105"/>
                  <a:pt x="141" y="105"/>
                  <a:pt x="141" y="105"/>
                </a:cubicBezTo>
                <a:cubicBezTo>
                  <a:pt x="141" y="104"/>
                  <a:pt x="141" y="104"/>
                  <a:pt x="141" y="104"/>
                </a:cubicBezTo>
                <a:cubicBezTo>
                  <a:pt x="143" y="103"/>
                  <a:pt x="143" y="103"/>
                  <a:pt x="143" y="103"/>
                </a:cubicBezTo>
                <a:cubicBezTo>
                  <a:pt x="147" y="105"/>
                  <a:pt x="147" y="105"/>
                  <a:pt x="147" y="105"/>
                </a:cubicBezTo>
                <a:cubicBezTo>
                  <a:pt x="149" y="103"/>
                  <a:pt x="149" y="103"/>
                  <a:pt x="149" y="103"/>
                </a:cubicBezTo>
                <a:cubicBezTo>
                  <a:pt x="151" y="100"/>
                  <a:pt x="151" y="100"/>
                  <a:pt x="151" y="100"/>
                </a:cubicBezTo>
                <a:cubicBezTo>
                  <a:pt x="155" y="93"/>
                  <a:pt x="155" y="93"/>
                  <a:pt x="155" y="93"/>
                </a:cubicBezTo>
                <a:cubicBezTo>
                  <a:pt x="159" y="90"/>
                  <a:pt x="159" y="90"/>
                  <a:pt x="159" y="90"/>
                </a:cubicBezTo>
                <a:cubicBezTo>
                  <a:pt x="164" y="89"/>
                  <a:pt x="164" y="89"/>
                  <a:pt x="164" y="89"/>
                </a:cubicBezTo>
                <a:cubicBezTo>
                  <a:pt x="167" y="84"/>
                  <a:pt x="167" y="84"/>
                  <a:pt x="167" y="84"/>
                </a:cubicBezTo>
                <a:cubicBezTo>
                  <a:pt x="169" y="81"/>
                  <a:pt x="169" y="81"/>
                  <a:pt x="169" y="81"/>
                </a:cubicBezTo>
                <a:cubicBezTo>
                  <a:pt x="167" y="79"/>
                  <a:pt x="167" y="79"/>
                  <a:pt x="167" y="79"/>
                </a:cubicBezTo>
                <a:cubicBezTo>
                  <a:pt x="165" y="75"/>
                  <a:pt x="165" y="75"/>
                  <a:pt x="165" y="75"/>
                </a:cubicBezTo>
                <a:cubicBezTo>
                  <a:pt x="167" y="75"/>
                  <a:pt x="167" y="75"/>
                  <a:pt x="167" y="75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69" y="72"/>
                  <a:pt x="169" y="72"/>
                  <a:pt x="169" y="72"/>
                </a:cubicBezTo>
                <a:cubicBezTo>
                  <a:pt x="170" y="70"/>
                  <a:pt x="170" y="70"/>
                  <a:pt x="170" y="70"/>
                </a:cubicBezTo>
                <a:cubicBezTo>
                  <a:pt x="173" y="66"/>
                  <a:pt x="173" y="66"/>
                  <a:pt x="173" y="66"/>
                </a:cubicBezTo>
                <a:cubicBezTo>
                  <a:pt x="175" y="60"/>
                  <a:pt x="175" y="60"/>
                  <a:pt x="175" y="60"/>
                </a:cubicBezTo>
                <a:cubicBezTo>
                  <a:pt x="177" y="56"/>
                  <a:pt x="177" y="56"/>
                  <a:pt x="177" y="56"/>
                </a:cubicBezTo>
                <a:cubicBezTo>
                  <a:pt x="178" y="54"/>
                  <a:pt x="178" y="54"/>
                  <a:pt x="178" y="54"/>
                </a:cubicBezTo>
                <a:cubicBezTo>
                  <a:pt x="180" y="52"/>
                  <a:pt x="180" y="52"/>
                  <a:pt x="180" y="52"/>
                </a:cubicBezTo>
                <a:cubicBezTo>
                  <a:pt x="187" y="46"/>
                  <a:pt x="187" y="46"/>
                  <a:pt x="187" y="46"/>
                </a:cubicBezTo>
                <a:cubicBezTo>
                  <a:pt x="189" y="44"/>
                  <a:pt x="189" y="44"/>
                  <a:pt x="189" y="44"/>
                </a:cubicBezTo>
                <a:cubicBezTo>
                  <a:pt x="138" y="6"/>
                  <a:pt x="138" y="6"/>
                  <a:pt x="138" y="6"/>
                </a:cubicBezTo>
                <a:lnTo>
                  <a:pt x="98" y="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6E7F174-B0D5-7F4E-BA09-11256D61DDB0}"/>
              </a:ext>
            </a:extLst>
          </p:cNvPr>
          <p:cNvGrpSpPr/>
          <p:nvPr/>
        </p:nvGrpSpPr>
        <p:grpSpPr>
          <a:xfrm>
            <a:off x="11467545" y="5071405"/>
            <a:ext cx="9928230" cy="5190496"/>
            <a:chOff x="11028965" y="5194731"/>
            <a:chExt cx="10751165" cy="5620729"/>
          </a:xfrm>
          <a:solidFill>
            <a:schemeClr val="bg1">
              <a:lumMod val="95000"/>
            </a:schemeClr>
          </a:solidFill>
        </p:grpSpPr>
        <p:sp>
          <p:nvSpPr>
            <p:cNvPr id="84" name="Freeform 8">
              <a:extLst>
                <a:ext uri="{FF2B5EF4-FFF2-40B4-BE49-F238E27FC236}">
                  <a16:creationId xmlns:a16="http://schemas.microsoft.com/office/drawing/2014/main" id="{1869214B-3FB8-6B4B-B714-EE3618C1A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55282" y="8399405"/>
              <a:ext cx="1569666" cy="1849677"/>
            </a:xfrm>
            <a:custGeom>
              <a:avLst/>
              <a:gdLst>
                <a:gd name="T0" fmla="*/ 73 w 259"/>
                <a:gd name="T1" fmla="*/ 0 h 304"/>
                <a:gd name="T2" fmla="*/ 68 w 259"/>
                <a:gd name="T3" fmla="*/ 25 h 304"/>
                <a:gd name="T4" fmla="*/ 62 w 259"/>
                <a:gd name="T5" fmla="*/ 43 h 304"/>
                <a:gd name="T6" fmla="*/ 59 w 259"/>
                <a:gd name="T7" fmla="*/ 45 h 304"/>
                <a:gd name="T8" fmla="*/ 56 w 259"/>
                <a:gd name="T9" fmla="*/ 43 h 304"/>
                <a:gd name="T10" fmla="*/ 51 w 259"/>
                <a:gd name="T11" fmla="*/ 39 h 304"/>
                <a:gd name="T12" fmla="*/ 47 w 259"/>
                <a:gd name="T13" fmla="*/ 41 h 304"/>
                <a:gd name="T14" fmla="*/ 45 w 259"/>
                <a:gd name="T15" fmla="*/ 37 h 304"/>
                <a:gd name="T16" fmla="*/ 38 w 259"/>
                <a:gd name="T17" fmla="*/ 39 h 304"/>
                <a:gd name="T18" fmla="*/ 35 w 259"/>
                <a:gd name="T19" fmla="*/ 42 h 304"/>
                <a:gd name="T20" fmla="*/ 35 w 259"/>
                <a:gd name="T21" fmla="*/ 53 h 304"/>
                <a:gd name="T22" fmla="*/ 35 w 259"/>
                <a:gd name="T23" fmla="*/ 67 h 304"/>
                <a:gd name="T24" fmla="*/ 35 w 259"/>
                <a:gd name="T25" fmla="*/ 80 h 304"/>
                <a:gd name="T26" fmla="*/ 34 w 259"/>
                <a:gd name="T27" fmla="*/ 84 h 304"/>
                <a:gd name="T28" fmla="*/ 31 w 259"/>
                <a:gd name="T29" fmla="*/ 89 h 304"/>
                <a:gd name="T30" fmla="*/ 30 w 259"/>
                <a:gd name="T31" fmla="*/ 94 h 304"/>
                <a:gd name="T32" fmla="*/ 30 w 259"/>
                <a:gd name="T33" fmla="*/ 101 h 304"/>
                <a:gd name="T34" fmla="*/ 34 w 259"/>
                <a:gd name="T35" fmla="*/ 110 h 304"/>
                <a:gd name="T36" fmla="*/ 35 w 259"/>
                <a:gd name="T37" fmla="*/ 119 h 304"/>
                <a:gd name="T38" fmla="*/ 37 w 259"/>
                <a:gd name="T39" fmla="*/ 122 h 304"/>
                <a:gd name="T40" fmla="*/ 42 w 259"/>
                <a:gd name="T41" fmla="*/ 128 h 304"/>
                <a:gd name="T42" fmla="*/ 39 w 259"/>
                <a:gd name="T43" fmla="*/ 130 h 304"/>
                <a:gd name="T44" fmla="*/ 34 w 259"/>
                <a:gd name="T45" fmla="*/ 134 h 304"/>
                <a:gd name="T46" fmla="*/ 24 w 259"/>
                <a:gd name="T47" fmla="*/ 141 h 304"/>
                <a:gd name="T48" fmla="*/ 21 w 259"/>
                <a:gd name="T49" fmla="*/ 154 h 304"/>
                <a:gd name="T50" fmla="*/ 17 w 259"/>
                <a:gd name="T51" fmla="*/ 162 h 304"/>
                <a:gd name="T52" fmla="*/ 13 w 259"/>
                <a:gd name="T53" fmla="*/ 166 h 304"/>
                <a:gd name="T54" fmla="*/ 11 w 259"/>
                <a:gd name="T55" fmla="*/ 167 h 304"/>
                <a:gd name="T56" fmla="*/ 9 w 259"/>
                <a:gd name="T57" fmla="*/ 171 h 304"/>
                <a:gd name="T58" fmla="*/ 10 w 259"/>
                <a:gd name="T59" fmla="*/ 178 h 304"/>
                <a:gd name="T60" fmla="*/ 9 w 259"/>
                <a:gd name="T61" fmla="*/ 183 h 304"/>
                <a:gd name="T62" fmla="*/ 15 w 259"/>
                <a:gd name="T63" fmla="*/ 188 h 304"/>
                <a:gd name="T64" fmla="*/ 13 w 259"/>
                <a:gd name="T65" fmla="*/ 192 h 304"/>
                <a:gd name="T66" fmla="*/ 5 w 259"/>
                <a:gd name="T67" fmla="*/ 196 h 304"/>
                <a:gd name="T68" fmla="*/ 3 w 259"/>
                <a:gd name="T69" fmla="*/ 200 h 304"/>
                <a:gd name="T70" fmla="*/ 0 w 259"/>
                <a:gd name="T71" fmla="*/ 206 h 304"/>
                <a:gd name="T72" fmla="*/ 139 w 259"/>
                <a:gd name="T73" fmla="*/ 291 h 304"/>
                <a:gd name="T74" fmla="*/ 182 w 259"/>
                <a:gd name="T75" fmla="*/ 299 h 304"/>
                <a:gd name="T76" fmla="*/ 218 w 259"/>
                <a:gd name="T77" fmla="*/ 304 h 304"/>
                <a:gd name="T78" fmla="*/ 219 w 259"/>
                <a:gd name="T79" fmla="*/ 304 h 304"/>
                <a:gd name="T80" fmla="*/ 259 w 259"/>
                <a:gd name="T81" fmla="*/ 33 h 304"/>
                <a:gd name="T82" fmla="*/ 73 w 259"/>
                <a:gd name="T8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304">
                  <a:moveTo>
                    <a:pt x="73" y="0"/>
                  </a:moveTo>
                  <a:cubicBezTo>
                    <a:pt x="73" y="0"/>
                    <a:pt x="69" y="19"/>
                    <a:pt x="68" y="25"/>
                  </a:cubicBezTo>
                  <a:cubicBezTo>
                    <a:pt x="66" y="29"/>
                    <a:pt x="62" y="43"/>
                    <a:pt x="62" y="43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4" y="134"/>
                    <a:pt x="34" y="134"/>
                    <a:pt x="34" y="134"/>
                  </a:cubicBezTo>
                  <a:cubicBezTo>
                    <a:pt x="24" y="141"/>
                    <a:pt x="24" y="141"/>
                    <a:pt x="24" y="14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10" y="178"/>
                    <a:pt x="10" y="178"/>
                    <a:pt x="10" y="178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15" y="188"/>
                    <a:pt x="15" y="188"/>
                    <a:pt x="15" y="188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5" y="196"/>
                    <a:pt x="5" y="196"/>
                    <a:pt x="5" y="196"/>
                  </a:cubicBezTo>
                  <a:cubicBezTo>
                    <a:pt x="3" y="200"/>
                    <a:pt x="3" y="200"/>
                    <a:pt x="3" y="200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139" y="291"/>
                    <a:pt x="139" y="291"/>
                    <a:pt x="139" y="291"/>
                  </a:cubicBezTo>
                  <a:cubicBezTo>
                    <a:pt x="182" y="299"/>
                    <a:pt x="182" y="299"/>
                    <a:pt x="182" y="299"/>
                  </a:cubicBezTo>
                  <a:cubicBezTo>
                    <a:pt x="218" y="304"/>
                    <a:pt x="218" y="304"/>
                    <a:pt x="218" y="304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59" y="33"/>
                    <a:pt x="259" y="33"/>
                    <a:pt x="259" y="33"/>
                  </a:cubicBezTo>
                  <a:lnTo>
                    <a:pt x="73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218DEBA6-802F-DB44-9325-520A93BBE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2501" y="6958381"/>
              <a:ext cx="1311642" cy="1641771"/>
            </a:xfrm>
            <a:custGeom>
              <a:avLst/>
              <a:gdLst>
                <a:gd name="T0" fmla="*/ 183 w 183"/>
                <a:gd name="T1" fmla="*/ 67 h 229"/>
                <a:gd name="T2" fmla="*/ 122 w 183"/>
                <a:gd name="T3" fmla="*/ 57 h 229"/>
                <a:gd name="T4" fmla="*/ 129 w 183"/>
                <a:gd name="T5" fmla="*/ 17 h 229"/>
                <a:gd name="T6" fmla="*/ 39 w 183"/>
                <a:gd name="T7" fmla="*/ 0 h 229"/>
                <a:gd name="T8" fmla="*/ 0 w 183"/>
                <a:gd name="T9" fmla="*/ 201 h 229"/>
                <a:gd name="T10" fmla="*/ 158 w 183"/>
                <a:gd name="T11" fmla="*/ 229 h 229"/>
                <a:gd name="T12" fmla="*/ 183 w 183"/>
                <a:gd name="T13" fmla="*/ 6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29">
                  <a:moveTo>
                    <a:pt x="183" y="67"/>
                  </a:moveTo>
                  <a:lnTo>
                    <a:pt x="122" y="57"/>
                  </a:lnTo>
                  <a:lnTo>
                    <a:pt x="129" y="17"/>
                  </a:lnTo>
                  <a:lnTo>
                    <a:pt x="39" y="0"/>
                  </a:lnTo>
                  <a:lnTo>
                    <a:pt x="0" y="201"/>
                  </a:lnTo>
                  <a:lnTo>
                    <a:pt x="158" y="229"/>
                  </a:lnTo>
                  <a:lnTo>
                    <a:pt x="183" y="6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27CFEDC6-08C8-EC41-98B0-B6AB00044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6867" y="6657274"/>
              <a:ext cx="1505163" cy="2279831"/>
            </a:xfrm>
            <a:custGeom>
              <a:avLst/>
              <a:gdLst>
                <a:gd name="T0" fmla="*/ 5 w 248"/>
                <a:gd name="T1" fmla="*/ 131 h 375"/>
                <a:gd name="T2" fmla="*/ 1 w 248"/>
                <a:gd name="T3" fmla="*/ 132 h 375"/>
                <a:gd name="T4" fmla="*/ 0 w 248"/>
                <a:gd name="T5" fmla="*/ 135 h 375"/>
                <a:gd name="T6" fmla="*/ 1 w 248"/>
                <a:gd name="T7" fmla="*/ 139 h 375"/>
                <a:gd name="T8" fmla="*/ 2 w 248"/>
                <a:gd name="T9" fmla="*/ 142 h 375"/>
                <a:gd name="T10" fmla="*/ 3 w 248"/>
                <a:gd name="T11" fmla="*/ 143 h 375"/>
                <a:gd name="T12" fmla="*/ 7 w 248"/>
                <a:gd name="T13" fmla="*/ 145 h 375"/>
                <a:gd name="T14" fmla="*/ 160 w 248"/>
                <a:gd name="T15" fmla="*/ 375 h 375"/>
                <a:gd name="T16" fmla="*/ 163 w 248"/>
                <a:gd name="T17" fmla="*/ 371 h 375"/>
                <a:gd name="T18" fmla="*/ 164 w 248"/>
                <a:gd name="T19" fmla="*/ 367 h 375"/>
                <a:gd name="T20" fmla="*/ 164 w 248"/>
                <a:gd name="T21" fmla="*/ 354 h 375"/>
                <a:gd name="T22" fmla="*/ 164 w 248"/>
                <a:gd name="T23" fmla="*/ 340 h 375"/>
                <a:gd name="T24" fmla="*/ 164 w 248"/>
                <a:gd name="T25" fmla="*/ 329 h 375"/>
                <a:gd name="T26" fmla="*/ 167 w 248"/>
                <a:gd name="T27" fmla="*/ 326 h 375"/>
                <a:gd name="T28" fmla="*/ 174 w 248"/>
                <a:gd name="T29" fmla="*/ 324 h 375"/>
                <a:gd name="T30" fmla="*/ 176 w 248"/>
                <a:gd name="T31" fmla="*/ 328 h 375"/>
                <a:gd name="T32" fmla="*/ 180 w 248"/>
                <a:gd name="T33" fmla="*/ 326 h 375"/>
                <a:gd name="T34" fmla="*/ 185 w 248"/>
                <a:gd name="T35" fmla="*/ 330 h 375"/>
                <a:gd name="T36" fmla="*/ 188 w 248"/>
                <a:gd name="T37" fmla="*/ 332 h 375"/>
                <a:gd name="T38" fmla="*/ 191 w 248"/>
                <a:gd name="T39" fmla="*/ 330 h 375"/>
                <a:gd name="T40" fmla="*/ 197 w 248"/>
                <a:gd name="T41" fmla="*/ 312 h 375"/>
                <a:gd name="T42" fmla="*/ 202 w 248"/>
                <a:gd name="T43" fmla="*/ 287 h 375"/>
                <a:gd name="T44" fmla="*/ 248 w 248"/>
                <a:gd name="T45" fmla="*/ 49 h 375"/>
                <a:gd name="T46" fmla="*/ 134 w 248"/>
                <a:gd name="T47" fmla="*/ 24 h 375"/>
                <a:gd name="T48" fmla="*/ 42 w 248"/>
                <a:gd name="T49" fmla="*/ 0 h 375"/>
                <a:gd name="T50" fmla="*/ 8 w 248"/>
                <a:gd name="T51" fmla="*/ 130 h 375"/>
                <a:gd name="T52" fmla="*/ 5 w 248"/>
                <a:gd name="T53" fmla="*/ 13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375">
                  <a:moveTo>
                    <a:pt x="5" y="131"/>
                  </a:moveTo>
                  <a:cubicBezTo>
                    <a:pt x="1" y="132"/>
                    <a:pt x="1" y="132"/>
                    <a:pt x="1" y="13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160" y="375"/>
                    <a:pt x="160" y="375"/>
                    <a:pt x="160" y="375"/>
                  </a:cubicBezTo>
                  <a:cubicBezTo>
                    <a:pt x="163" y="371"/>
                    <a:pt x="163" y="371"/>
                    <a:pt x="163" y="371"/>
                  </a:cubicBezTo>
                  <a:cubicBezTo>
                    <a:pt x="164" y="367"/>
                    <a:pt x="164" y="367"/>
                    <a:pt x="164" y="367"/>
                  </a:cubicBezTo>
                  <a:cubicBezTo>
                    <a:pt x="164" y="354"/>
                    <a:pt x="164" y="354"/>
                    <a:pt x="164" y="354"/>
                  </a:cubicBezTo>
                  <a:cubicBezTo>
                    <a:pt x="164" y="340"/>
                    <a:pt x="164" y="340"/>
                    <a:pt x="164" y="340"/>
                  </a:cubicBezTo>
                  <a:cubicBezTo>
                    <a:pt x="164" y="329"/>
                    <a:pt x="164" y="329"/>
                    <a:pt x="164" y="329"/>
                  </a:cubicBezTo>
                  <a:cubicBezTo>
                    <a:pt x="167" y="326"/>
                    <a:pt x="167" y="326"/>
                    <a:pt x="167" y="326"/>
                  </a:cubicBezTo>
                  <a:cubicBezTo>
                    <a:pt x="174" y="324"/>
                    <a:pt x="174" y="324"/>
                    <a:pt x="174" y="324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80" y="326"/>
                    <a:pt x="180" y="326"/>
                    <a:pt x="180" y="326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8" y="332"/>
                    <a:pt x="188" y="332"/>
                    <a:pt x="188" y="332"/>
                  </a:cubicBezTo>
                  <a:cubicBezTo>
                    <a:pt x="191" y="330"/>
                    <a:pt x="191" y="330"/>
                    <a:pt x="191" y="330"/>
                  </a:cubicBezTo>
                  <a:cubicBezTo>
                    <a:pt x="191" y="330"/>
                    <a:pt x="195" y="316"/>
                    <a:pt x="197" y="312"/>
                  </a:cubicBezTo>
                  <a:cubicBezTo>
                    <a:pt x="198" y="306"/>
                    <a:pt x="202" y="287"/>
                    <a:pt x="202" y="287"/>
                  </a:cubicBezTo>
                  <a:cubicBezTo>
                    <a:pt x="248" y="49"/>
                    <a:pt x="248" y="49"/>
                    <a:pt x="248" y="49"/>
                  </a:cubicBezTo>
                  <a:cubicBezTo>
                    <a:pt x="248" y="49"/>
                    <a:pt x="163" y="31"/>
                    <a:pt x="134" y="24"/>
                  </a:cubicBezTo>
                  <a:cubicBezTo>
                    <a:pt x="111" y="19"/>
                    <a:pt x="42" y="0"/>
                    <a:pt x="42" y="0"/>
                  </a:cubicBezTo>
                  <a:cubicBezTo>
                    <a:pt x="8" y="130"/>
                    <a:pt x="8" y="130"/>
                    <a:pt x="8" y="130"/>
                  </a:cubicBezTo>
                  <a:lnTo>
                    <a:pt x="5" y="13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8560C732-5E86-6743-9B60-6C38CA0A4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965" y="5237753"/>
              <a:ext cx="1870700" cy="1584414"/>
            </a:xfrm>
            <a:custGeom>
              <a:avLst/>
              <a:gdLst>
                <a:gd name="T0" fmla="*/ 269 w 308"/>
                <a:gd name="T1" fmla="*/ 182 h 261"/>
                <a:gd name="T2" fmla="*/ 270 w 308"/>
                <a:gd name="T3" fmla="*/ 175 h 261"/>
                <a:gd name="T4" fmla="*/ 275 w 308"/>
                <a:gd name="T5" fmla="*/ 171 h 261"/>
                <a:gd name="T6" fmla="*/ 276 w 308"/>
                <a:gd name="T7" fmla="*/ 159 h 261"/>
                <a:gd name="T8" fmla="*/ 274 w 308"/>
                <a:gd name="T9" fmla="*/ 154 h 261"/>
                <a:gd name="T10" fmla="*/ 271 w 308"/>
                <a:gd name="T11" fmla="*/ 153 h 261"/>
                <a:gd name="T12" fmla="*/ 270 w 308"/>
                <a:gd name="T13" fmla="*/ 145 h 261"/>
                <a:gd name="T14" fmla="*/ 277 w 308"/>
                <a:gd name="T15" fmla="*/ 137 h 261"/>
                <a:gd name="T16" fmla="*/ 288 w 308"/>
                <a:gd name="T17" fmla="*/ 125 h 261"/>
                <a:gd name="T18" fmla="*/ 291 w 308"/>
                <a:gd name="T19" fmla="*/ 120 h 261"/>
                <a:gd name="T20" fmla="*/ 297 w 308"/>
                <a:gd name="T21" fmla="*/ 111 h 261"/>
                <a:gd name="T22" fmla="*/ 304 w 308"/>
                <a:gd name="T23" fmla="*/ 104 h 261"/>
                <a:gd name="T24" fmla="*/ 308 w 308"/>
                <a:gd name="T25" fmla="*/ 98 h 261"/>
                <a:gd name="T26" fmla="*/ 307 w 308"/>
                <a:gd name="T27" fmla="*/ 90 h 261"/>
                <a:gd name="T28" fmla="*/ 300 w 308"/>
                <a:gd name="T29" fmla="*/ 83 h 261"/>
                <a:gd name="T30" fmla="*/ 297 w 308"/>
                <a:gd name="T31" fmla="*/ 74 h 261"/>
                <a:gd name="T32" fmla="*/ 220 w 308"/>
                <a:gd name="T33" fmla="*/ 56 h 261"/>
                <a:gd name="T34" fmla="*/ 211 w 308"/>
                <a:gd name="T35" fmla="*/ 56 h 261"/>
                <a:gd name="T36" fmla="*/ 178 w 308"/>
                <a:gd name="T37" fmla="*/ 58 h 261"/>
                <a:gd name="T38" fmla="*/ 172 w 308"/>
                <a:gd name="T39" fmla="*/ 57 h 261"/>
                <a:gd name="T40" fmla="*/ 167 w 308"/>
                <a:gd name="T41" fmla="*/ 58 h 261"/>
                <a:gd name="T42" fmla="*/ 164 w 308"/>
                <a:gd name="T43" fmla="*/ 56 h 261"/>
                <a:gd name="T44" fmla="*/ 156 w 308"/>
                <a:gd name="T45" fmla="*/ 55 h 261"/>
                <a:gd name="T46" fmla="*/ 155 w 308"/>
                <a:gd name="T47" fmla="*/ 52 h 261"/>
                <a:gd name="T48" fmla="*/ 143 w 308"/>
                <a:gd name="T49" fmla="*/ 49 h 261"/>
                <a:gd name="T50" fmla="*/ 136 w 308"/>
                <a:gd name="T51" fmla="*/ 46 h 261"/>
                <a:gd name="T52" fmla="*/ 121 w 308"/>
                <a:gd name="T53" fmla="*/ 49 h 261"/>
                <a:gd name="T54" fmla="*/ 103 w 308"/>
                <a:gd name="T55" fmla="*/ 40 h 261"/>
                <a:gd name="T56" fmla="*/ 99 w 308"/>
                <a:gd name="T57" fmla="*/ 12 h 261"/>
                <a:gd name="T58" fmla="*/ 90 w 308"/>
                <a:gd name="T59" fmla="*/ 10 h 261"/>
                <a:gd name="T60" fmla="*/ 80 w 308"/>
                <a:gd name="T61" fmla="*/ 4 h 261"/>
                <a:gd name="T62" fmla="*/ 70 w 308"/>
                <a:gd name="T63" fmla="*/ 0 h 261"/>
                <a:gd name="T64" fmla="*/ 68 w 308"/>
                <a:gd name="T65" fmla="*/ 13 h 261"/>
                <a:gd name="T66" fmla="*/ 64 w 308"/>
                <a:gd name="T67" fmla="*/ 28 h 261"/>
                <a:gd name="T68" fmla="*/ 60 w 308"/>
                <a:gd name="T69" fmla="*/ 38 h 261"/>
                <a:gd name="T70" fmla="*/ 55 w 308"/>
                <a:gd name="T71" fmla="*/ 50 h 261"/>
                <a:gd name="T72" fmla="*/ 47 w 308"/>
                <a:gd name="T73" fmla="*/ 67 h 261"/>
                <a:gd name="T74" fmla="*/ 35 w 308"/>
                <a:gd name="T75" fmla="*/ 98 h 261"/>
                <a:gd name="T76" fmla="*/ 24 w 308"/>
                <a:gd name="T77" fmla="*/ 120 h 261"/>
                <a:gd name="T78" fmla="*/ 18 w 308"/>
                <a:gd name="T79" fmla="*/ 130 h 261"/>
                <a:gd name="T80" fmla="*/ 14 w 308"/>
                <a:gd name="T81" fmla="*/ 136 h 261"/>
                <a:gd name="T82" fmla="*/ 5 w 308"/>
                <a:gd name="T83" fmla="*/ 148 h 261"/>
                <a:gd name="T84" fmla="*/ 5 w 308"/>
                <a:gd name="T85" fmla="*/ 160 h 261"/>
                <a:gd name="T86" fmla="*/ 5 w 308"/>
                <a:gd name="T87" fmla="*/ 164 h 261"/>
                <a:gd name="T88" fmla="*/ 3 w 308"/>
                <a:gd name="T89" fmla="*/ 169 h 261"/>
                <a:gd name="T90" fmla="*/ 1 w 308"/>
                <a:gd name="T91" fmla="*/ 174 h 261"/>
                <a:gd name="T92" fmla="*/ 0 w 308"/>
                <a:gd name="T93" fmla="*/ 187 h 261"/>
                <a:gd name="T94" fmla="*/ 3 w 308"/>
                <a:gd name="T95" fmla="*/ 193 h 261"/>
                <a:gd name="T96" fmla="*/ 239 w 308"/>
                <a:gd name="T97" fmla="*/ 25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" h="261">
                  <a:moveTo>
                    <a:pt x="251" y="261"/>
                  </a:moveTo>
                  <a:cubicBezTo>
                    <a:pt x="269" y="182"/>
                    <a:pt x="269" y="182"/>
                    <a:pt x="269" y="182"/>
                  </a:cubicBezTo>
                  <a:cubicBezTo>
                    <a:pt x="269" y="177"/>
                    <a:pt x="269" y="177"/>
                    <a:pt x="269" y="177"/>
                  </a:cubicBezTo>
                  <a:cubicBezTo>
                    <a:pt x="270" y="175"/>
                    <a:pt x="270" y="175"/>
                    <a:pt x="270" y="175"/>
                  </a:cubicBezTo>
                  <a:cubicBezTo>
                    <a:pt x="275" y="173"/>
                    <a:pt x="275" y="173"/>
                    <a:pt x="275" y="173"/>
                  </a:cubicBezTo>
                  <a:cubicBezTo>
                    <a:pt x="275" y="171"/>
                    <a:pt x="275" y="171"/>
                    <a:pt x="275" y="171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7" y="157"/>
                    <a:pt x="277" y="157"/>
                    <a:pt x="277" y="157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73" y="154"/>
                    <a:pt x="273" y="154"/>
                    <a:pt x="273" y="154"/>
                  </a:cubicBezTo>
                  <a:cubicBezTo>
                    <a:pt x="271" y="153"/>
                    <a:pt x="271" y="153"/>
                    <a:pt x="271" y="153"/>
                  </a:cubicBezTo>
                  <a:cubicBezTo>
                    <a:pt x="269" y="150"/>
                    <a:pt x="269" y="150"/>
                    <a:pt x="269" y="150"/>
                  </a:cubicBezTo>
                  <a:cubicBezTo>
                    <a:pt x="270" y="145"/>
                    <a:pt x="270" y="145"/>
                    <a:pt x="270" y="145"/>
                  </a:cubicBezTo>
                  <a:cubicBezTo>
                    <a:pt x="271" y="142"/>
                    <a:pt x="271" y="142"/>
                    <a:pt x="271" y="142"/>
                  </a:cubicBezTo>
                  <a:cubicBezTo>
                    <a:pt x="277" y="137"/>
                    <a:pt x="277" y="137"/>
                    <a:pt x="277" y="137"/>
                  </a:cubicBezTo>
                  <a:cubicBezTo>
                    <a:pt x="285" y="129"/>
                    <a:pt x="285" y="129"/>
                    <a:pt x="285" y="129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89" y="121"/>
                    <a:pt x="289" y="121"/>
                    <a:pt x="289" y="121"/>
                  </a:cubicBezTo>
                  <a:cubicBezTo>
                    <a:pt x="291" y="120"/>
                    <a:pt x="291" y="120"/>
                    <a:pt x="291" y="120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7" y="111"/>
                    <a:pt x="297" y="111"/>
                    <a:pt x="297" y="111"/>
                  </a:cubicBezTo>
                  <a:cubicBezTo>
                    <a:pt x="300" y="107"/>
                    <a:pt x="300" y="107"/>
                    <a:pt x="300" y="107"/>
                  </a:cubicBezTo>
                  <a:cubicBezTo>
                    <a:pt x="304" y="104"/>
                    <a:pt x="304" y="104"/>
                    <a:pt x="304" y="104"/>
                  </a:cubicBezTo>
                  <a:cubicBezTo>
                    <a:pt x="305" y="99"/>
                    <a:pt x="305" y="99"/>
                    <a:pt x="305" y="99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8" y="94"/>
                    <a:pt x="308" y="94"/>
                    <a:pt x="308" y="94"/>
                  </a:cubicBezTo>
                  <a:cubicBezTo>
                    <a:pt x="307" y="90"/>
                    <a:pt x="307" y="90"/>
                    <a:pt x="307" y="90"/>
                  </a:cubicBezTo>
                  <a:cubicBezTo>
                    <a:pt x="305" y="87"/>
                    <a:pt x="305" y="87"/>
                    <a:pt x="305" y="87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297" y="78"/>
                    <a:pt x="297" y="78"/>
                    <a:pt x="297" y="78"/>
                  </a:cubicBezTo>
                  <a:cubicBezTo>
                    <a:pt x="297" y="74"/>
                    <a:pt x="297" y="74"/>
                    <a:pt x="297" y="74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20" y="56"/>
                    <a:pt x="220" y="56"/>
                    <a:pt x="220" y="56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1" y="56"/>
                    <a:pt x="211" y="56"/>
                    <a:pt x="211" y="56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7"/>
                    <a:pt x="172" y="57"/>
                    <a:pt x="172" y="57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6" y="55"/>
                    <a:pt x="156" y="55"/>
                    <a:pt x="156" y="55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6" y="33"/>
                    <a:pt x="105" y="24"/>
                  </a:cubicBezTo>
                  <a:cubicBezTo>
                    <a:pt x="104" y="14"/>
                    <a:pt x="99" y="12"/>
                    <a:pt x="99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10"/>
                    <a:pt x="90" y="4"/>
                    <a:pt x="85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24"/>
                    <a:pt x="22" y="124"/>
                    <a:pt x="22" y="124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5" y="160"/>
                    <a:pt x="5" y="160"/>
                    <a:pt x="5" y="1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147" y="234"/>
                    <a:pt x="147" y="234"/>
                    <a:pt x="147" y="234"/>
                  </a:cubicBezTo>
                  <a:cubicBezTo>
                    <a:pt x="147" y="234"/>
                    <a:pt x="216" y="253"/>
                    <a:pt x="239" y="258"/>
                  </a:cubicBezTo>
                  <a:cubicBezTo>
                    <a:pt x="242" y="259"/>
                    <a:pt x="246" y="260"/>
                    <a:pt x="251" y="2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9" name="Freeform 32">
              <a:extLst>
                <a:ext uri="{FF2B5EF4-FFF2-40B4-BE49-F238E27FC236}">
                  <a16:creationId xmlns:a16="http://schemas.microsoft.com/office/drawing/2014/main" id="{8AA22ABD-13EE-C44D-823B-7194B5D2E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89647" y="6922531"/>
              <a:ext cx="1347478" cy="874653"/>
            </a:xfrm>
            <a:custGeom>
              <a:avLst/>
              <a:gdLst>
                <a:gd name="T0" fmla="*/ 165 w 188"/>
                <a:gd name="T1" fmla="*/ 90 h 122"/>
                <a:gd name="T2" fmla="*/ 166 w 188"/>
                <a:gd name="T3" fmla="*/ 90 h 122"/>
                <a:gd name="T4" fmla="*/ 169 w 188"/>
                <a:gd name="T5" fmla="*/ 90 h 122"/>
                <a:gd name="T6" fmla="*/ 171 w 188"/>
                <a:gd name="T7" fmla="*/ 91 h 122"/>
                <a:gd name="T8" fmla="*/ 171 w 188"/>
                <a:gd name="T9" fmla="*/ 89 h 122"/>
                <a:gd name="T10" fmla="*/ 178 w 188"/>
                <a:gd name="T11" fmla="*/ 83 h 122"/>
                <a:gd name="T12" fmla="*/ 186 w 188"/>
                <a:gd name="T13" fmla="*/ 78 h 122"/>
                <a:gd name="T14" fmla="*/ 188 w 188"/>
                <a:gd name="T15" fmla="*/ 72 h 122"/>
                <a:gd name="T16" fmla="*/ 188 w 188"/>
                <a:gd name="T17" fmla="*/ 71 h 122"/>
                <a:gd name="T18" fmla="*/ 183 w 188"/>
                <a:gd name="T19" fmla="*/ 67 h 122"/>
                <a:gd name="T20" fmla="*/ 179 w 188"/>
                <a:gd name="T21" fmla="*/ 63 h 122"/>
                <a:gd name="T22" fmla="*/ 177 w 188"/>
                <a:gd name="T23" fmla="*/ 59 h 122"/>
                <a:gd name="T24" fmla="*/ 173 w 188"/>
                <a:gd name="T25" fmla="*/ 57 h 122"/>
                <a:gd name="T26" fmla="*/ 170 w 188"/>
                <a:gd name="T27" fmla="*/ 55 h 122"/>
                <a:gd name="T28" fmla="*/ 171 w 188"/>
                <a:gd name="T29" fmla="*/ 50 h 122"/>
                <a:gd name="T30" fmla="*/ 171 w 188"/>
                <a:gd name="T31" fmla="*/ 45 h 122"/>
                <a:gd name="T32" fmla="*/ 170 w 188"/>
                <a:gd name="T33" fmla="*/ 39 h 122"/>
                <a:gd name="T34" fmla="*/ 171 w 188"/>
                <a:gd name="T35" fmla="*/ 34 h 122"/>
                <a:gd name="T36" fmla="*/ 174 w 188"/>
                <a:gd name="T37" fmla="*/ 32 h 122"/>
                <a:gd name="T38" fmla="*/ 176 w 188"/>
                <a:gd name="T39" fmla="*/ 28 h 122"/>
                <a:gd name="T40" fmla="*/ 177 w 188"/>
                <a:gd name="T41" fmla="*/ 25 h 122"/>
                <a:gd name="T42" fmla="*/ 179 w 188"/>
                <a:gd name="T43" fmla="*/ 20 h 122"/>
                <a:gd name="T44" fmla="*/ 176 w 188"/>
                <a:gd name="T45" fmla="*/ 18 h 122"/>
                <a:gd name="T46" fmla="*/ 173 w 188"/>
                <a:gd name="T47" fmla="*/ 18 h 122"/>
                <a:gd name="T48" fmla="*/ 170 w 188"/>
                <a:gd name="T49" fmla="*/ 17 h 122"/>
                <a:gd name="T50" fmla="*/ 166 w 188"/>
                <a:gd name="T51" fmla="*/ 10 h 122"/>
                <a:gd name="T52" fmla="*/ 162 w 188"/>
                <a:gd name="T53" fmla="*/ 5 h 122"/>
                <a:gd name="T54" fmla="*/ 154 w 188"/>
                <a:gd name="T55" fmla="*/ 0 h 122"/>
                <a:gd name="T56" fmla="*/ 24 w 188"/>
                <a:gd name="T57" fmla="*/ 23 h 122"/>
                <a:gd name="T58" fmla="*/ 22 w 188"/>
                <a:gd name="T59" fmla="*/ 13 h 122"/>
                <a:gd name="T60" fmla="*/ 16 w 188"/>
                <a:gd name="T61" fmla="*/ 17 h 122"/>
                <a:gd name="T62" fmla="*/ 11 w 188"/>
                <a:gd name="T63" fmla="*/ 21 h 122"/>
                <a:gd name="T64" fmla="*/ 6 w 188"/>
                <a:gd name="T65" fmla="*/ 24 h 122"/>
                <a:gd name="T66" fmla="*/ 0 w 188"/>
                <a:gd name="T67" fmla="*/ 28 h 122"/>
                <a:gd name="T68" fmla="*/ 16 w 188"/>
                <a:gd name="T69" fmla="*/ 122 h 122"/>
                <a:gd name="T70" fmla="*/ 160 w 188"/>
                <a:gd name="T71" fmla="*/ 95 h 122"/>
                <a:gd name="T72" fmla="*/ 162 w 188"/>
                <a:gd name="T73" fmla="*/ 92 h 122"/>
                <a:gd name="T74" fmla="*/ 165 w 188"/>
                <a:gd name="T75" fmla="*/ 9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8" h="122">
                  <a:moveTo>
                    <a:pt x="165" y="90"/>
                  </a:moveTo>
                  <a:lnTo>
                    <a:pt x="166" y="90"/>
                  </a:lnTo>
                  <a:lnTo>
                    <a:pt x="169" y="90"/>
                  </a:lnTo>
                  <a:lnTo>
                    <a:pt x="171" y="91"/>
                  </a:lnTo>
                  <a:lnTo>
                    <a:pt x="171" y="89"/>
                  </a:lnTo>
                  <a:lnTo>
                    <a:pt x="178" y="83"/>
                  </a:lnTo>
                  <a:lnTo>
                    <a:pt x="186" y="78"/>
                  </a:lnTo>
                  <a:lnTo>
                    <a:pt x="188" y="72"/>
                  </a:lnTo>
                  <a:lnTo>
                    <a:pt x="188" y="71"/>
                  </a:lnTo>
                  <a:lnTo>
                    <a:pt x="183" y="67"/>
                  </a:lnTo>
                  <a:lnTo>
                    <a:pt x="179" y="63"/>
                  </a:lnTo>
                  <a:lnTo>
                    <a:pt x="177" y="59"/>
                  </a:lnTo>
                  <a:lnTo>
                    <a:pt x="173" y="57"/>
                  </a:lnTo>
                  <a:lnTo>
                    <a:pt x="170" y="55"/>
                  </a:lnTo>
                  <a:lnTo>
                    <a:pt x="171" y="50"/>
                  </a:lnTo>
                  <a:lnTo>
                    <a:pt x="171" y="45"/>
                  </a:lnTo>
                  <a:lnTo>
                    <a:pt x="170" y="39"/>
                  </a:lnTo>
                  <a:lnTo>
                    <a:pt x="171" y="34"/>
                  </a:lnTo>
                  <a:lnTo>
                    <a:pt x="174" y="32"/>
                  </a:lnTo>
                  <a:lnTo>
                    <a:pt x="176" y="28"/>
                  </a:lnTo>
                  <a:lnTo>
                    <a:pt x="177" y="25"/>
                  </a:lnTo>
                  <a:lnTo>
                    <a:pt x="179" y="20"/>
                  </a:lnTo>
                  <a:lnTo>
                    <a:pt x="176" y="18"/>
                  </a:lnTo>
                  <a:lnTo>
                    <a:pt x="173" y="18"/>
                  </a:lnTo>
                  <a:lnTo>
                    <a:pt x="170" y="17"/>
                  </a:lnTo>
                  <a:lnTo>
                    <a:pt x="166" y="10"/>
                  </a:lnTo>
                  <a:lnTo>
                    <a:pt x="162" y="5"/>
                  </a:lnTo>
                  <a:lnTo>
                    <a:pt x="154" y="0"/>
                  </a:lnTo>
                  <a:lnTo>
                    <a:pt x="24" y="23"/>
                  </a:lnTo>
                  <a:lnTo>
                    <a:pt x="22" y="13"/>
                  </a:lnTo>
                  <a:lnTo>
                    <a:pt x="16" y="17"/>
                  </a:lnTo>
                  <a:lnTo>
                    <a:pt x="11" y="21"/>
                  </a:lnTo>
                  <a:lnTo>
                    <a:pt x="6" y="24"/>
                  </a:lnTo>
                  <a:lnTo>
                    <a:pt x="0" y="28"/>
                  </a:lnTo>
                  <a:lnTo>
                    <a:pt x="16" y="122"/>
                  </a:lnTo>
                  <a:lnTo>
                    <a:pt x="160" y="95"/>
                  </a:lnTo>
                  <a:lnTo>
                    <a:pt x="162" y="92"/>
                  </a:lnTo>
                  <a:lnTo>
                    <a:pt x="165" y="9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0" name="Freeform 35">
              <a:extLst>
                <a:ext uri="{FF2B5EF4-FFF2-40B4-BE49-F238E27FC236}">
                  <a16:creationId xmlns:a16="http://schemas.microsoft.com/office/drawing/2014/main" id="{F7786B80-AF4B-624D-B4EF-500607A72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50649" y="8965784"/>
              <a:ext cx="1168293" cy="1053890"/>
            </a:xfrm>
            <a:custGeom>
              <a:avLst/>
              <a:gdLst>
                <a:gd name="T0" fmla="*/ 6 w 163"/>
                <a:gd name="T1" fmla="*/ 123 h 147"/>
                <a:gd name="T2" fmla="*/ 4 w 163"/>
                <a:gd name="T3" fmla="*/ 121 h 147"/>
                <a:gd name="T4" fmla="*/ 7 w 163"/>
                <a:gd name="T5" fmla="*/ 124 h 147"/>
                <a:gd name="T6" fmla="*/ 10 w 163"/>
                <a:gd name="T7" fmla="*/ 125 h 147"/>
                <a:gd name="T8" fmla="*/ 12 w 163"/>
                <a:gd name="T9" fmla="*/ 123 h 147"/>
                <a:gd name="T10" fmla="*/ 22 w 163"/>
                <a:gd name="T11" fmla="*/ 124 h 147"/>
                <a:gd name="T12" fmla="*/ 22 w 163"/>
                <a:gd name="T13" fmla="*/ 147 h 147"/>
                <a:gd name="T14" fmla="*/ 116 w 163"/>
                <a:gd name="T15" fmla="*/ 144 h 147"/>
                <a:gd name="T16" fmla="*/ 117 w 163"/>
                <a:gd name="T17" fmla="*/ 144 h 147"/>
                <a:gd name="T18" fmla="*/ 119 w 163"/>
                <a:gd name="T19" fmla="*/ 139 h 147"/>
                <a:gd name="T20" fmla="*/ 120 w 163"/>
                <a:gd name="T21" fmla="*/ 136 h 147"/>
                <a:gd name="T22" fmla="*/ 119 w 163"/>
                <a:gd name="T23" fmla="*/ 133 h 147"/>
                <a:gd name="T24" fmla="*/ 119 w 163"/>
                <a:gd name="T25" fmla="*/ 127 h 147"/>
                <a:gd name="T26" fmla="*/ 119 w 163"/>
                <a:gd name="T27" fmla="*/ 125 h 147"/>
                <a:gd name="T28" fmla="*/ 117 w 163"/>
                <a:gd name="T29" fmla="*/ 122 h 147"/>
                <a:gd name="T30" fmla="*/ 116 w 163"/>
                <a:gd name="T31" fmla="*/ 121 h 147"/>
                <a:gd name="T32" fmla="*/ 116 w 163"/>
                <a:gd name="T33" fmla="*/ 119 h 147"/>
                <a:gd name="T34" fmla="*/ 117 w 163"/>
                <a:gd name="T35" fmla="*/ 117 h 147"/>
                <a:gd name="T36" fmla="*/ 116 w 163"/>
                <a:gd name="T37" fmla="*/ 116 h 147"/>
                <a:gd name="T38" fmla="*/ 118 w 163"/>
                <a:gd name="T39" fmla="*/ 113 h 147"/>
                <a:gd name="T40" fmla="*/ 121 w 163"/>
                <a:gd name="T41" fmla="*/ 109 h 147"/>
                <a:gd name="T42" fmla="*/ 122 w 163"/>
                <a:gd name="T43" fmla="*/ 109 h 147"/>
                <a:gd name="T44" fmla="*/ 121 w 163"/>
                <a:gd name="T45" fmla="*/ 107 h 147"/>
                <a:gd name="T46" fmla="*/ 123 w 163"/>
                <a:gd name="T47" fmla="*/ 103 h 147"/>
                <a:gd name="T48" fmla="*/ 125 w 163"/>
                <a:gd name="T49" fmla="*/ 100 h 147"/>
                <a:gd name="T50" fmla="*/ 123 w 163"/>
                <a:gd name="T51" fmla="*/ 99 h 147"/>
                <a:gd name="T52" fmla="*/ 124 w 163"/>
                <a:gd name="T53" fmla="*/ 95 h 147"/>
                <a:gd name="T54" fmla="*/ 127 w 163"/>
                <a:gd name="T55" fmla="*/ 92 h 147"/>
                <a:gd name="T56" fmla="*/ 132 w 163"/>
                <a:gd name="T57" fmla="*/ 86 h 147"/>
                <a:gd name="T58" fmla="*/ 135 w 163"/>
                <a:gd name="T59" fmla="*/ 81 h 147"/>
                <a:gd name="T60" fmla="*/ 135 w 163"/>
                <a:gd name="T61" fmla="*/ 77 h 147"/>
                <a:gd name="T62" fmla="*/ 137 w 163"/>
                <a:gd name="T63" fmla="*/ 72 h 147"/>
                <a:gd name="T64" fmla="*/ 138 w 163"/>
                <a:gd name="T65" fmla="*/ 72 h 147"/>
                <a:gd name="T66" fmla="*/ 140 w 163"/>
                <a:gd name="T67" fmla="*/ 70 h 147"/>
                <a:gd name="T68" fmla="*/ 141 w 163"/>
                <a:gd name="T69" fmla="*/ 67 h 147"/>
                <a:gd name="T70" fmla="*/ 143 w 163"/>
                <a:gd name="T71" fmla="*/ 65 h 147"/>
                <a:gd name="T72" fmla="*/ 147 w 163"/>
                <a:gd name="T73" fmla="*/ 63 h 147"/>
                <a:gd name="T74" fmla="*/ 146 w 163"/>
                <a:gd name="T75" fmla="*/ 60 h 147"/>
                <a:gd name="T76" fmla="*/ 148 w 163"/>
                <a:gd name="T77" fmla="*/ 58 h 147"/>
                <a:gd name="T78" fmla="*/ 150 w 163"/>
                <a:gd name="T79" fmla="*/ 54 h 147"/>
                <a:gd name="T80" fmla="*/ 150 w 163"/>
                <a:gd name="T81" fmla="*/ 48 h 147"/>
                <a:gd name="T82" fmla="*/ 150 w 163"/>
                <a:gd name="T83" fmla="*/ 43 h 147"/>
                <a:gd name="T84" fmla="*/ 153 w 163"/>
                <a:gd name="T85" fmla="*/ 39 h 147"/>
                <a:gd name="T86" fmla="*/ 156 w 163"/>
                <a:gd name="T87" fmla="*/ 37 h 147"/>
                <a:gd name="T88" fmla="*/ 156 w 163"/>
                <a:gd name="T89" fmla="*/ 35 h 147"/>
                <a:gd name="T90" fmla="*/ 157 w 163"/>
                <a:gd name="T91" fmla="*/ 33 h 147"/>
                <a:gd name="T92" fmla="*/ 157 w 163"/>
                <a:gd name="T93" fmla="*/ 29 h 147"/>
                <a:gd name="T94" fmla="*/ 160 w 163"/>
                <a:gd name="T95" fmla="*/ 28 h 147"/>
                <a:gd name="T96" fmla="*/ 161 w 163"/>
                <a:gd name="T97" fmla="*/ 26 h 147"/>
                <a:gd name="T98" fmla="*/ 162 w 163"/>
                <a:gd name="T99" fmla="*/ 24 h 147"/>
                <a:gd name="T100" fmla="*/ 163 w 163"/>
                <a:gd name="T101" fmla="*/ 22 h 147"/>
                <a:gd name="T102" fmla="*/ 163 w 163"/>
                <a:gd name="T103" fmla="*/ 19 h 147"/>
                <a:gd name="T104" fmla="*/ 138 w 163"/>
                <a:gd name="T105" fmla="*/ 20 h 147"/>
                <a:gd name="T106" fmla="*/ 148 w 163"/>
                <a:gd name="T107" fmla="*/ 5 h 147"/>
                <a:gd name="T108" fmla="*/ 147 w 163"/>
                <a:gd name="T109" fmla="*/ 0 h 147"/>
                <a:gd name="T110" fmla="*/ 0 w 163"/>
                <a:gd name="T111" fmla="*/ 4 h 147"/>
                <a:gd name="T112" fmla="*/ 7 w 163"/>
                <a:gd name="T113" fmla="*/ 47 h 147"/>
                <a:gd name="T114" fmla="*/ 6 w 163"/>
                <a:gd name="T115" fmla="*/ 1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3" h="147">
                  <a:moveTo>
                    <a:pt x="6" y="123"/>
                  </a:moveTo>
                  <a:lnTo>
                    <a:pt x="4" y="121"/>
                  </a:lnTo>
                  <a:lnTo>
                    <a:pt x="7" y="124"/>
                  </a:lnTo>
                  <a:lnTo>
                    <a:pt x="10" y="125"/>
                  </a:lnTo>
                  <a:lnTo>
                    <a:pt x="12" y="123"/>
                  </a:lnTo>
                  <a:lnTo>
                    <a:pt x="22" y="124"/>
                  </a:lnTo>
                  <a:lnTo>
                    <a:pt x="22" y="147"/>
                  </a:lnTo>
                  <a:lnTo>
                    <a:pt x="116" y="144"/>
                  </a:lnTo>
                  <a:lnTo>
                    <a:pt x="117" y="144"/>
                  </a:lnTo>
                  <a:lnTo>
                    <a:pt x="119" y="139"/>
                  </a:lnTo>
                  <a:lnTo>
                    <a:pt x="120" y="136"/>
                  </a:lnTo>
                  <a:lnTo>
                    <a:pt x="119" y="133"/>
                  </a:lnTo>
                  <a:lnTo>
                    <a:pt x="119" y="127"/>
                  </a:lnTo>
                  <a:lnTo>
                    <a:pt x="119" y="125"/>
                  </a:lnTo>
                  <a:lnTo>
                    <a:pt x="117" y="122"/>
                  </a:lnTo>
                  <a:lnTo>
                    <a:pt x="116" y="121"/>
                  </a:lnTo>
                  <a:lnTo>
                    <a:pt x="116" y="119"/>
                  </a:lnTo>
                  <a:lnTo>
                    <a:pt x="117" y="117"/>
                  </a:lnTo>
                  <a:lnTo>
                    <a:pt x="116" y="116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2" y="109"/>
                  </a:lnTo>
                  <a:lnTo>
                    <a:pt x="121" y="107"/>
                  </a:lnTo>
                  <a:lnTo>
                    <a:pt x="123" y="103"/>
                  </a:lnTo>
                  <a:lnTo>
                    <a:pt x="125" y="100"/>
                  </a:lnTo>
                  <a:lnTo>
                    <a:pt x="123" y="99"/>
                  </a:lnTo>
                  <a:lnTo>
                    <a:pt x="124" y="95"/>
                  </a:lnTo>
                  <a:lnTo>
                    <a:pt x="127" y="92"/>
                  </a:lnTo>
                  <a:lnTo>
                    <a:pt x="132" y="86"/>
                  </a:lnTo>
                  <a:lnTo>
                    <a:pt x="135" y="81"/>
                  </a:lnTo>
                  <a:lnTo>
                    <a:pt x="135" y="77"/>
                  </a:lnTo>
                  <a:lnTo>
                    <a:pt x="137" y="72"/>
                  </a:lnTo>
                  <a:lnTo>
                    <a:pt x="138" y="72"/>
                  </a:lnTo>
                  <a:lnTo>
                    <a:pt x="140" y="70"/>
                  </a:lnTo>
                  <a:lnTo>
                    <a:pt x="141" y="67"/>
                  </a:lnTo>
                  <a:lnTo>
                    <a:pt x="143" y="65"/>
                  </a:lnTo>
                  <a:lnTo>
                    <a:pt x="147" y="63"/>
                  </a:lnTo>
                  <a:lnTo>
                    <a:pt x="146" y="60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0" y="48"/>
                  </a:lnTo>
                  <a:lnTo>
                    <a:pt x="150" y="43"/>
                  </a:lnTo>
                  <a:lnTo>
                    <a:pt x="153" y="39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7" y="33"/>
                  </a:lnTo>
                  <a:lnTo>
                    <a:pt x="157" y="29"/>
                  </a:lnTo>
                  <a:lnTo>
                    <a:pt x="160" y="28"/>
                  </a:lnTo>
                  <a:lnTo>
                    <a:pt x="161" y="26"/>
                  </a:lnTo>
                  <a:lnTo>
                    <a:pt x="162" y="24"/>
                  </a:lnTo>
                  <a:lnTo>
                    <a:pt x="163" y="22"/>
                  </a:lnTo>
                  <a:lnTo>
                    <a:pt x="163" y="19"/>
                  </a:lnTo>
                  <a:lnTo>
                    <a:pt x="138" y="20"/>
                  </a:lnTo>
                  <a:lnTo>
                    <a:pt x="148" y="5"/>
                  </a:lnTo>
                  <a:lnTo>
                    <a:pt x="147" y="0"/>
                  </a:lnTo>
                  <a:lnTo>
                    <a:pt x="0" y="4"/>
                  </a:lnTo>
                  <a:lnTo>
                    <a:pt x="7" y="47"/>
                  </a:lnTo>
                  <a:lnTo>
                    <a:pt x="6" y="1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1" name="Freeform 37">
              <a:extLst>
                <a:ext uri="{FF2B5EF4-FFF2-40B4-BE49-F238E27FC236}">
                  <a16:creationId xmlns:a16="http://schemas.microsoft.com/office/drawing/2014/main" id="{43053F39-BD4F-834D-8FF1-CDAE3795D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1917" y="8535624"/>
              <a:ext cx="1978213" cy="874653"/>
            </a:xfrm>
            <a:custGeom>
              <a:avLst/>
              <a:gdLst>
                <a:gd name="T0" fmla="*/ 320 w 326"/>
                <a:gd name="T1" fmla="*/ 28 h 144"/>
                <a:gd name="T2" fmla="*/ 315 w 326"/>
                <a:gd name="T3" fmla="*/ 38 h 144"/>
                <a:gd name="T4" fmla="*/ 311 w 326"/>
                <a:gd name="T5" fmla="*/ 32 h 144"/>
                <a:gd name="T6" fmla="*/ 300 w 326"/>
                <a:gd name="T7" fmla="*/ 30 h 144"/>
                <a:gd name="T8" fmla="*/ 289 w 326"/>
                <a:gd name="T9" fmla="*/ 35 h 144"/>
                <a:gd name="T10" fmla="*/ 285 w 326"/>
                <a:gd name="T11" fmla="*/ 32 h 144"/>
                <a:gd name="T12" fmla="*/ 282 w 326"/>
                <a:gd name="T13" fmla="*/ 25 h 144"/>
                <a:gd name="T14" fmla="*/ 281 w 326"/>
                <a:gd name="T15" fmla="*/ 18 h 144"/>
                <a:gd name="T16" fmla="*/ 284 w 326"/>
                <a:gd name="T17" fmla="*/ 20 h 144"/>
                <a:gd name="T18" fmla="*/ 290 w 326"/>
                <a:gd name="T19" fmla="*/ 29 h 144"/>
                <a:gd name="T20" fmla="*/ 295 w 326"/>
                <a:gd name="T21" fmla="*/ 26 h 144"/>
                <a:gd name="T22" fmla="*/ 305 w 326"/>
                <a:gd name="T23" fmla="*/ 22 h 144"/>
                <a:gd name="T24" fmla="*/ 306 w 326"/>
                <a:gd name="T25" fmla="*/ 16 h 144"/>
                <a:gd name="T26" fmla="*/ 303 w 326"/>
                <a:gd name="T27" fmla="*/ 12 h 144"/>
                <a:gd name="T28" fmla="*/ 312 w 326"/>
                <a:gd name="T29" fmla="*/ 14 h 144"/>
                <a:gd name="T30" fmla="*/ 308 w 326"/>
                <a:gd name="T31" fmla="*/ 4 h 144"/>
                <a:gd name="T32" fmla="*/ 155 w 326"/>
                <a:gd name="T33" fmla="*/ 28 h 144"/>
                <a:gd name="T34" fmla="*/ 93 w 326"/>
                <a:gd name="T35" fmla="*/ 47 h 144"/>
                <a:gd name="T36" fmla="*/ 85 w 326"/>
                <a:gd name="T37" fmla="*/ 58 h 144"/>
                <a:gd name="T38" fmla="*/ 65 w 326"/>
                <a:gd name="T39" fmla="*/ 70 h 144"/>
                <a:gd name="T40" fmla="*/ 55 w 326"/>
                <a:gd name="T41" fmla="*/ 72 h 144"/>
                <a:gd name="T42" fmla="*/ 14 w 326"/>
                <a:gd name="T43" fmla="*/ 99 h 144"/>
                <a:gd name="T44" fmla="*/ 8 w 326"/>
                <a:gd name="T45" fmla="*/ 110 h 144"/>
                <a:gd name="T46" fmla="*/ 1 w 326"/>
                <a:gd name="T47" fmla="*/ 117 h 144"/>
                <a:gd name="T48" fmla="*/ 0 w 326"/>
                <a:gd name="T49" fmla="*/ 124 h 144"/>
                <a:gd name="T50" fmla="*/ 83 w 326"/>
                <a:gd name="T51" fmla="*/ 104 h 144"/>
                <a:gd name="T52" fmla="*/ 108 w 326"/>
                <a:gd name="T53" fmla="*/ 105 h 144"/>
                <a:gd name="T54" fmla="*/ 123 w 326"/>
                <a:gd name="T55" fmla="*/ 100 h 144"/>
                <a:gd name="T56" fmla="*/ 142 w 326"/>
                <a:gd name="T57" fmla="*/ 114 h 144"/>
                <a:gd name="T58" fmla="*/ 243 w 326"/>
                <a:gd name="T59" fmla="*/ 140 h 144"/>
                <a:gd name="T60" fmla="*/ 256 w 326"/>
                <a:gd name="T61" fmla="*/ 136 h 144"/>
                <a:gd name="T62" fmla="*/ 263 w 326"/>
                <a:gd name="T63" fmla="*/ 117 h 144"/>
                <a:gd name="T64" fmla="*/ 271 w 326"/>
                <a:gd name="T65" fmla="*/ 106 h 144"/>
                <a:gd name="T66" fmla="*/ 270 w 326"/>
                <a:gd name="T67" fmla="*/ 100 h 144"/>
                <a:gd name="T68" fmla="*/ 272 w 326"/>
                <a:gd name="T69" fmla="*/ 97 h 144"/>
                <a:gd name="T70" fmla="*/ 278 w 326"/>
                <a:gd name="T71" fmla="*/ 100 h 144"/>
                <a:gd name="T72" fmla="*/ 281 w 326"/>
                <a:gd name="T73" fmla="*/ 95 h 144"/>
                <a:gd name="T74" fmla="*/ 285 w 326"/>
                <a:gd name="T75" fmla="*/ 95 h 144"/>
                <a:gd name="T76" fmla="*/ 296 w 326"/>
                <a:gd name="T77" fmla="*/ 91 h 144"/>
                <a:gd name="T78" fmla="*/ 301 w 326"/>
                <a:gd name="T79" fmla="*/ 87 h 144"/>
                <a:gd name="T80" fmla="*/ 308 w 326"/>
                <a:gd name="T81" fmla="*/ 81 h 144"/>
                <a:gd name="T82" fmla="*/ 308 w 326"/>
                <a:gd name="T83" fmla="*/ 75 h 144"/>
                <a:gd name="T84" fmla="*/ 301 w 326"/>
                <a:gd name="T85" fmla="*/ 78 h 144"/>
                <a:gd name="T86" fmla="*/ 291 w 326"/>
                <a:gd name="T87" fmla="*/ 83 h 144"/>
                <a:gd name="T88" fmla="*/ 283 w 326"/>
                <a:gd name="T89" fmla="*/ 77 h 144"/>
                <a:gd name="T90" fmla="*/ 288 w 326"/>
                <a:gd name="T91" fmla="*/ 77 h 144"/>
                <a:gd name="T92" fmla="*/ 296 w 326"/>
                <a:gd name="T93" fmla="*/ 73 h 144"/>
                <a:gd name="T94" fmla="*/ 297 w 326"/>
                <a:gd name="T95" fmla="*/ 68 h 144"/>
                <a:gd name="T96" fmla="*/ 296 w 326"/>
                <a:gd name="T97" fmla="*/ 64 h 144"/>
                <a:gd name="T98" fmla="*/ 280 w 326"/>
                <a:gd name="T99" fmla="*/ 58 h 144"/>
                <a:gd name="T100" fmla="*/ 290 w 326"/>
                <a:gd name="T101" fmla="*/ 57 h 144"/>
                <a:gd name="T102" fmla="*/ 294 w 326"/>
                <a:gd name="T103" fmla="*/ 55 h 144"/>
                <a:gd name="T104" fmla="*/ 294 w 326"/>
                <a:gd name="T105" fmla="*/ 51 h 144"/>
                <a:gd name="T106" fmla="*/ 300 w 326"/>
                <a:gd name="T107" fmla="*/ 58 h 144"/>
                <a:gd name="T108" fmla="*/ 306 w 326"/>
                <a:gd name="T109" fmla="*/ 58 h 144"/>
                <a:gd name="T110" fmla="*/ 317 w 326"/>
                <a:gd name="T111" fmla="*/ 57 h 144"/>
                <a:gd name="T112" fmla="*/ 319 w 326"/>
                <a:gd name="T113" fmla="*/ 48 h 144"/>
                <a:gd name="T114" fmla="*/ 322 w 326"/>
                <a:gd name="T115" fmla="*/ 42 h 144"/>
                <a:gd name="T116" fmla="*/ 325 w 326"/>
                <a:gd name="T117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6" h="144">
                  <a:moveTo>
                    <a:pt x="324" y="34"/>
                  </a:moveTo>
                  <a:cubicBezTo>
                    <a:pt x="322" y="31"/>
                    <a:pt x="322" y="31"/>
                    <a:pt x="322" y="31"/>
                  </a:cubicBezTo>
                  <a:cubicBezTo>
                    <a:pt x="320" y="28"/>
                    <a:pt x="320" y="28"/>
                    <a:pt x="320" y="28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316" y="29"/>
                    <a:pt x="316" y="29"/>
                    <a:pt x="316" y="29"/>
                  </a:cubicBezTo>
                  <a:cubicBezTo>
                    <a:pt x="315" y="38"/>
                    <a:pt x="315" y="38"/>
                    <a:pt x="315" y="38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12" y="38"/>
                    <a:pt x="312" y="38"/>
                    <a:pt x="312" y="38"/>
                  </a:cubicBezTo>
                  <a:cubicBezTo>
                    <a:pt x="311" y="32"/>
                    <a:pt x="311" y="32"/>
                    <a:pt x="311" y="32"/>
                  </a:cubicBezTo>
                  <a:cubicBezTo>
                    <a:pt x="309" y="28"/>
                    <a:pt x="309" y="28"/>
                    <a:pt x="309" y="28"/>
                  </a:cubicBezTo>
                  <a:cubicBezTo>
                    <a:pt x="306" y="27"/>
                    <a:pt x="306" y="27"/>
                    <a:pt x="306" y="27"/>
                  </a:cubicBezTo>
                  <a:cubicBezTo>
                    <a:pt x="300" y="30"/>
                    <a:pt x="300" y="30"/>
                    <a:pt x="300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292" y="32"/>
                    <a:pt x="292" y="32"/>
                    <a:pt x="292" y="32"/>
                  </a:cubicBezTo>
                  <a:cubicBezTo>
                    <a:pt x="289" y="35"/>
                    <a:pt x="289" y="35"/>
                    <a:pt x="289" y="35"/>
                  </a:cubicBezTo>
                  <a:cubicBezTo>
                    <a:pt x="286" y="39"/>
                    <a:pt x="286" y="39"/>
                    <a:pt x="286" y="3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85" y="32"/>
                    <a:pt x="285" y="32"/>
                    <a:pt x="285" y="32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7"/>
                    <a:pt x="283" y="27"/>
                    <a:pt x="283" y="27"/>
                  </a:cubicBezTo>
                  <a:cubicBezTo>
                    <a:pt x="282" y="25"/>
                    <a:pt x="282" y="25"/>
                    <a:pt x="282" y="25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0"/>
                    <a:pt x="281" y="20"/>
                    <a:pt x="281" y="20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5" y="26"/>
                    <a:pt x="285" y="26"/>
                    <a:pt x="285" y="26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90" y="29"/>
                    <a:pt x="290" y="29"/>
                    <a:pt x="290" y="29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4" y="26"/>
                    <a:pt x="294" y="26"/>
                    <a:pt x="294" y="26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9" y="24"/>
                    <a:pt x="299" y="24"/>
                    <a:pt x="299" y="24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5" y="22"/>
                    <a:pt x="305" y="22"/>
                    <a:pt x="305" y="22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7" y="18"/>
                    <a:pt x="307" y="18"/>
                    <a:pt x="307" y="18"/>
                  </a:cubicBezTo>
                  <a:cubicBezTo>
                    <a:pt x="307" y="18"/>
                    <a:pt x="306" y="17"/>
                    <a:pt x="306" y="16"/>
                  </a:cubicBezTo>
                  <a:cubicBezTo>
                    <a:pt x="305" y="16"/>
                    <a:pt x="305" y="16"/>
                    <a:pt x="305" y="16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9" y="14"/>
                    <a:pt x="309" y="14"/>
                    <a:pt x="309" y="14"/>
                  </a:cubicBezTo>
                  <a:cubicBezTo>
                    <a:pt x="312" y="14"/>
                    <a:pt x="312" y="14"/>
                    <a:pt x="312" y="14"/>
                  </a:cubicBezTo>
                  <a:cubicBezTo>
                    <a:pt x="312" y="11"/>
                    <a:pt x="312" y="11"/>
                    <a:pt x="312" y="11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8" y="4"/>
                    <a:pt x="308" y="4"/>
                    <a:pt x="308" y="4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18" y="18"/>
                    <a:pt x="218" y="18"/>
                    <a:pt x="218" y="18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6" y="101"/>
                    <a:pt x="116" y="101"/>
                    <a:pt x="116" y="101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234" y="144"/>
                    <a:pt x="234" y="144"/>
                    <a:pt x="234" y="144"/>
                  </a:cubicBezTo>
                  <a:cubicBezTo>
                    <a:pt x="243" y="140"/>
                    <a:pt x="243" y="140"/>
                    <a:pt x="243" y="140"/>
                  </a:cubicBezTo>
                  <a:cubicBezTo>
                    <a:pt x="245" y="140"/>
                    <a:pt x="245" y="140"/>
                    <a:pt x="245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9" y="133"/>
                    <a:pt x="259" y="133"/>
                    <a:pt x="259" y="133"/>
                  </a:cubicBezTo>
                  <a:cubicBezTo>
                    <a:pt x="260" y="124"/>
                    <a:pt x="260" y="124"/>
                    <a:pt x="260" y="124"/>
                  </a:cubicBezTo>
                  <a:cubicBezTo>
                    <a:pt x="263" y="117"/>
                    <a:pt x="263" y="117"/>
                    <a:pt x="263" y="117"/>
                  </a:cubicBezTo>
                  <a:cubicBezTo>
                    <a:pt x="267" y="111"/>
                    <a:pt x="267" y="111"/>
                    <a:pt x="267" y="111"/>
                  </a:cubicBezTo>
                  <a:cubicBezTo>
                    <a:pt x="271" y="108"/>
                    <a:pt x="271" y="108"/>
                    <a:pt x="271" y="108"/>
                  </a:cubicBezTo>
                  <a:cubicBezTo>
                    <a:pt x="271" y="106"/>
                    <a:pt x="271" y="106"/>
                    <a:pt x="271" y="106"/>
                  </a:cubicBezTo>
                  <a:cubicBezTo>
                    <a:pt x="270" y="103"/>
                    <a:pt x="270" y="103"/>
                    <a:pt x="270" y="103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70" y="100"/>
                    <a:pt x="270" y="100"/>
                    <a:pt x="270" y="100"/>
                  </a:cubicBezTo>
                  <a:cubicBezTo>
                    <a:pt x="270" y="98"/>
                    <a:pt x="270" y="98"/>
                    <a:pt x="270" y="98"/>
                  </a:cubicBezTo>
                  <a:cubicBezTo>
                    <a:pt x="271" y="97"/>
                    <a:pt x="271" y="97"/>
                    <a:pt x="271" y="97"/>
                  </a:cubicBezTo>
                  <a:cubicBezTo>
                    <a:pt x="272" y="97"/>
                    <a:pt x="272" y="97"/>
                    <a:pt x="272" y="97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4" y="102"/>
                    <a:pt x="274" y="102"/>
                    <a:pt x="274" y="102"/>
                  </a:cubicBezTo>
                  <a:cubicBezTo>
                    <a:pt x="278" y="100"/>
                    <a:pt x="278" y="100"/>
                    <a:pt x="278" y="100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1" y="97"/>
                    <a:pt x="281" y="97"/>
                    <a:pt x="281" y="97"/>
                  </a:cubicBezTo>
                  <a:cubicBezTo>
                    <a:pt x="281" y="95"/>
                    <a:pt x="281" y="95"/>
                    <a:pt x="281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96" y="91"/>
                    <a:pt x="296" y="91"/>
                    <a:pt x="296" y="91"/>
                  </a:cubicBezTo>
                  <a:cubicBezTo>
                    <a:pt x="299" y="89"/>
                    <a:pt x="299" y="89"/>
                    <a:pt x="299" y="89"/>
                  </a:cubicBezTo>
                  <a:cubicBezTo>
                    <a:pt x="301" y="88"/>
                    <a:pt x="301" y="88"/>
                    <a:pt x="301" y="88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305" y="90"/>
                    <a:pt x="305" y="90"/>
                    <a:pt x="305" y="90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8" y="81"/>
                    <a:pt x="308" y="81"/>
                    <a:pt x="308" y="81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0" y="77"/>
                    <a:pt x="310" y="77"/>
                    <a:pt x="310" y="77"/>
                  </a:cubicBezTo>
                  <a:cubicBezTo>
                    <a:pt x="310" y="77"/>
                    <a:pt x="309" y="74"/>
                    <a:pt x="308" y="75"/>
                  </a:cubicBezTo>
                  <a:cubicBezTo>
                    <a:pt x="307" y="75"/>
                    <a:pt x="304" y="76"/>
                    <a:pt x="304" y="76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1" y="78"/>
                    <a:pt x="301" y="78"/>
                    <a:pt x="301" y="78"/>
                  </a:cubicBezTo>
                  <a:cubicBezTo>
                    <a:pt x="299" y="80"/>
                    <a:pt x="299" y="80"/>
                    <a:pt x="299" y="80"/>
                  </a:cubicBezTo>
                  <a:cubicBezTo>
                    <a:pt x="294" y="83"/>
                    <a:pt x="294" y="83"/>
                    <a:pt x="294" y="83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83" y="81"/>
                    <a:pt x="283" y="81"/>
                    <a:pt x="283" y="81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4" y="76"/>
                    <a:pt x="284" y="76"/>
                    <a:pt x="284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93" y="77"/>
                    <a:pt x="293" y="77"/>
                    <a:pt x="293" y="77"/>
                  </a:cubicBezTo>
                  <a:cubicBezTo>
                    <a:pt x="296" y="75"/>
                    <a:pt x="296" y="75"/>
                    <a:pt x="296" y="75"/>
                  </a:cubicBezTo>
                  <a:cubicBezTo>
                    <a:pt x="296" y="73"/>
                    <a:pt x="296" y="73"/>
                    <a:pt x="296" y="73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9" y="66"/>
                    <a:pt x="299" y="66"/>
                    <a:pt x="299" y="66"/>
                  </a:cubicBezTo>
                  <a:cubicBezTo>
                    <a:pt x="299" y="64"/>
                    <a:pt x="299" y="64"/>
                    <a:pt x="299" y="64"/>
                  </a:cubicBezTo>
                  <a:cubicBezTo>
                    <a:pt x="296" y="64"/>
                    <a:pt x="296" y="64"/>
                    <a:pt x="296" y="64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0" y="57"/>
                    <a:pt x="280" y="57"/>
                    <a:pt x="280" y="57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2" y="52"/>
                    <a:pt x="292" y="52"/>
                    <a:pt x="292" y="52"/>
                  </a:cubicBezTo>
                  <a:cubicBezTo>
                    <a:pt x="294" y="51"/>
                    <a:pt x="294" y="51"/>
                    <a:pt x="294" y="51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300" y="58"/>
                    <a:pt x="300" y="58"/>
                    <a:pt x="300" y="58"/>
                  </a:cubicBezTo>
                  <a:cubicBezTo>
                    <a:pt x="303" y="58"/>
                    <a:pt x="303" y="58"/>
                    <a:pt x="303" y="58"/>
                  </a:cubicBezTo>
                  <a:cubicBezTo>
                    <a:pt x="304" y="57"/>
                    <a:pt x="304" y="57"/>
                    <a:pt x="304" y="57"/>
                  </a:cubicBezTo>
                  <a:cubicBezTo>
                    <a:pt x="306" y="58"/>
                    <a:pt x="306" y="58"/>
                    <a:pt x="306" y="58"/>
                  </a:cubicBezTo>
                  <a:cubicBezTo>
                    <a:pt x="310" y="58"/>
                    <a:pt x="310" y="58"/>
                    <a:pt x="310" y="58"/>
                  </a:cubicBezTo>
                  <a:cubicBezTo>
                    <a:pt x="316" y="58"/>
                    <a:pt x="316" y="58"/>
                    <a:pt x="316" y="58"/>
                  </a:cubicBezTo>
                  <a:cubicBezTo>
                    <a:pt x="317" y="57"/>
                    <a:pt x="317" y="57"/>
                    <a:pt x="317" y="57"/>
                  </a:cubicBezTo>
                  <a:cubicBezTo>
                    <a:pt x="317" y="53"/>
                    <a:pt x="317" y="53"/>
                    <a:pt x="317" y="53"/>
                  </a:cubicBezTo>
                  <a:cubicBezTo>
                    <a:pt x="318" y="51"/>
                    <a:pt x="318" y="51"/>
                    <a:pt x="318" y="51"/>
                  </a:cubicBezTo>
                  <a:cubicBezTo>
                    <a:pt x="319" y="48"/>
                    <a:pt x="319" y="48"/>
                    <a:pt x="319" y="48"/>
                  </a:cubicBezTo>
                  <a:cubicBezTo>
                    <a:pt x="319" y="46"/>
                    <a:pt x="319" y="46"/>
                    <a:pt x="319" y="46"/>
                  </a:cubicBezTo>
                  <a:cubicBezTo>
                    <a:pt x="320" y="42"/>
                    <a:pt x="320" y="42"/>
                    <a:pt x="320" y="42"/>
                  </a:cubicBezTo>
                  <a:cubicBezTo>
                    <a:pt x="322" y="42"/>
                    <a:pt x="322" y="42"/>
                    <a:pt x="322" y="42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5" y="42"/>
                    <a:pt x="325" y="42"/>
                    <a:pt x="325" y="42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7"/>
                    <a:pt x="326" y="37"/>
                    <a:pt x="326" y="37"/>
                  </a:cubicBezTo>
                  <a:lnTo>
                    <a:pt x="324" y="3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2" name="Freeform 39">
              <a:extLst>
                <a:ext uri="{FF2B5EF4-FFF2-40B4-BE49-F238E27FC236}">
                  <a16:creationId xmlns:a16="http://schemas.microsoft.com/office/drawing/2014/main" id="{55D7907B-D28E-7741-B62D-D07D526AA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16596" y="7797189"/>
              <a:ext cx="1777527" cy="996534"/>
            </a:xfrm>
            <a:custGeom>
              <a:avLst/>
              <a:gdLst>
                <a:gd name="T0" fmla="*/ 169 w 248"/>
                <a:gd name="T1" fmla="*/ 118 h 139"/>
                <a:gd name="T2" fmla="*/ 248 w 248"/>
                <a:gd name="T3" fmla="*/ 101 h 139"/>
                <a:gd name="T4" fmla="*/ 246 w 248"/>
                <a:gd name="T5" fmla="*/ 93 h 139"/>
                <a:gd name="T6" fmla="*/ 239 w 248"/>
                <a:gd name="T7" fmla="*/ 86 h 139"/>
                <a:gd name="T8" fmla="*/ 232 w 248"/>
                <a:gd name="T9" fmla="*/ 83 h 139"/>
                <a:gd name="T10" fmla="*/ 228 w 248"/>
                <a:gd name="T11" fmla="*/ 78 h 139"/>
                <a:gd name="T12" fmla="*/ 224 w 248"/>
                <a:gd name="T13" fmla="*/ 72 h 139"/>
                <a:gd name="T14" fmla="*/ 226 w 248"/>
                <a:gd name="T15" fmla="*/ 68 h 139"/>
                <a:gd name="T16" fmla="*/ 228 w 248"/>
                <a:gd name="T17" fmla="*/ 67 h 139"/>
                <a:gd name="T18" fmla="*/ 224 w 248"/>
                <a:gd name="T19" fmla="*/ 63 h 139"/>
                <a:gd name="T20" fmla="*/ 211 w 248"/>
                <a:gd name="T21" fmla="*/ 54 h 139"/>
                <a:gd name="T22" fmla="*/ 215 w 248"/>
                <a:gd name="T23" fmla="*/ 55 h 139"/>
                <a:gd name="T24" fmla="*/ 221 w 248"/>
                <a:gd name="T25" fmla="*/ 59 h 139"/>
                <a:gd name="T26" fmla="*/ 225 w 248"/>
                <a:gd name="T27" fmla="*/ 56 h 139"/>
                <a:gd name="T28" fmla="*/ 225 w 248"/>
                <a:gd name="T29" fmla="*/ 48 h 139"/>
                <a:gd name="T30" fmla="*/ 215 w 248"/>
                <a:gd name="T31" fmla="*/ 45 h 139"/>
                <a:gd name="T32" fmla="*/ 211 w 248"/>
                <a:gd name="T33" fmla="*/ 41 h 139"/>
                <a:gd name="T34" fmla="*/ 207 w 248"/>
                <a:gd name="T35" fmla="*/ 43 h 139"/>
                <a:gd name="T36" fmla="*/ 199 w 248"/>
                <a:gd name="T37" fmla="*/ 37 h 139"/>
                <a:gd name="T38" fmla="*/ 193 w 248"/>
                <a:gd name="T39" fmla="*/ 37 h 139"/>
                <a:gd name="T40" fmla="*/ 188 w 248"/>
                <a:gd name="T41" fmla="*/ 36 h 139"/>
                <a:gd name="T42" fmla="*/ 191 w 248"/>
                <a:gd name="T43" fmla="*/ 24 h 139"/>
                <a:gd name="T44" fmla="*/ 192 w 248"/>
                <a:gd name="T45" fmla="*/ 17 h 139"/>
                <a:gd name="T46" fmla="*/ 183 w 248"/>
                <a:gd name="T47" fmla="*/ 10 h 139"/>
                <a:gd name="T48" fmla="*/ 171 w 248"/>
                <a:gd name="T49" fmla="*/ 5 h 139"/>
                <a:gd name="T50" fmla="*/ 166 w 248"/>
                <a:gd name="T51" fmla="*/ 8 h 139"/>
                <a:gd name="T52" fmla="*/ 151 w 248"/>
                <a:gd name="T53" fmla="*/ 0 h 139"/>
                <a:gd name="T54" fmla="*/ 149 w 248"/>
                <a:gd name="T55" fmla="*/ 15 h 139"/>
                <a:gd name="T56" fmla="*/ 144 w 248"/>
                <a:gd name="T57" fmla="*/ 21 h 139"/>
                <a:gd name="T58" fmla="*/ 138 w 248"/>
                <a:gd name="T59" fmla="*/ 28 h 139"/>
                <a:gd name="T60" fmla="*/ 134 w 248"/>
                <a:gd name="T61" fmla="*/ 28 h 139"/>
                <a:gd name="T62" fmla="*/ 131 w 248"/>
                <a:gd name="T63" fmla="*/ 36 h 139"/>
                <a:gd name="T64" fmla="*/ 127 w 248"/>
                <a:gd name="T65" fmla="*/ 46 h 139"/>
                <a:gd name="T66" fmla="*/ 120 w 248"/>
                <a:gd name="T67" fmla="*/ 43 h 139"/>
                <a:gd name="T68" fmla="*/ 115 w 248"/>
                <a:gd name="T69" fmla="*/ 48 h 139"/>
                <a:gd name="T70" fmla="*/ 109 w 248"/>
                <a:gd name="T71" fmla="*/ 68 h 139"/>
                <a:gd name="T72" fmla="*/ 103 w 248"/>
                <a:gd name="T73" fmla="*/ 78 h 139"/>
                <a:gd name="T74" fmla="*/ 100 w 248"/>
                <a:gd name="T75" fmla="*/ 89 h 139"/>
                <a:gd name="T76" fmla="*/ 82 w 248"/>
                <a:gd name="T77" fmla="*/ 101 h 139"/>
                <a:gd name="T78" fmla="*/ 69 w 248"/>
                <a:gd name="T79" fmla="*/ 100 h 139"/>
                <a:gd name="T80" fmla="*/ 61 w 248"/>
                <a:gd name="T81" fmla="*/ 107 h 139"/>
                <a:gd name="T82" fmla="*/ 50 w 248"/>
                <a:gd name="T83" fmla="*/ 100 h 139"/>
                <a:gd name="T84" fmla="*/ 46 w 248"/>
                <a:gd name="T85" fmla="*/ 97 h 139"/>
                <a:gd name="T86" fmla="*/ 43 w 248"/>
                <a:gd name="T87" fmla="*/ 103 h 139"/>
                <a:gd name="T88" fmla="*/ 28 w 248"/>
                <a:gd name="T89" fmla="*/ 113 h 139"/>
                <a:gd name="T90" fmla="*/ 22 w 248"/>
                <a:gd name="T91" fmla="*/ 127 h 139"/>
                <a:gd name="T92" fmla="*/ 15 w 248"/>
                <a:gd name="T93" fmla="*/ 130 h 139"/>
                <a:gd name="T94" fmla="*/ 6 w 248"/>
                <a:gd name="T95" fmla="*/ 136 h 139"/>
                <a:gd name="T96" fmla="*/ 64 w 248"/>
                <a:gd name="T97" fmla="*/ 13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" h="139">
                  <a:moveTo>
                    <a:pt x="116" y="127"/>
                  </a:moveTo>
                  <a:lnTo>
                    <a:pt x="169" y="118"/>
                  </a:lnTo>
                  <a:lnTo>
                    <a:pt x="243" y="103"/>
                  </a:lnTo>
                  <a:lnTo>
                    <a:pt x="248" y="101"/>
                  </a:lnTo>
                  <a:lnTo>
                    <a:pt x="248" y="98"/>
                  </a:lnTo>
                  <a:lnTo>
                    <a:pt x="246" y="93"/>
                  </a:lnTo>
                  <a:lnTo>
                    <a:pt x="243" y="89"/>
                  </a:lnTo>
                  <a:lnTo>
                    <a:pt x="239" y="86"/>
                  </a:lnTo>
                  <a:lnTo>
                    <a:pt x="237" y="86"/>
                  </a:lnTo>
                  <a:lnTo>
                    <a:pt x="232" y="83"/>
                  </a:lnTo>
                  <a:lnTo>
                    <a:pt x="231" y="80"/>
                  </a:lnTo>
                  <a:lnTo>
                    <a:pt x="228" y="78"/>
                  </a:lnTo>
                  <a:lnTo>
                    <a:pt x="226" y="74"/>
                  </a:lnTo>
                  <a:lnTo>
                    <a:pt x="224" y="72"/>
                  </a:lnTo>
                  <a:lnTo>
                    <a:pt x="224" y="70"/>
                  </a:lnTo>
                  <a:lnTo>
                    <a:pt x="226" y="68"/>
                  </a:lnTo>
                  <a:lnTo>
                    <a:pt x="230" y="70"/>
                  </a:lnTo>
                  <a:lnTo>
                    <a:pt x="228" y="67"/>
                  </a:lnTo>
                  <a:lnTo>
                    <a:pt x="226" y="64"/>
                  </a:lnTo>
                  <a:lnTo>
                    <a:pt x="224" y="63"/>
                  </a:lnTo>
                  <a:lnTo>
                    <a:pt x="215" y="60"/>
                  </a:lnTo>
                  <a:lnTo>
                    <a:pt x="211" y="54"/>
                  </a:lnTo>
                  <a:lnTo>
                    <a:pt x="211" y="53"/>
                  </a:lnTo>
                  <a:lnTo>
                    <a:pt x="215" y="55"/>
                  </a:lnTo>
                  <a:lnTo>
                    <a:pt x="220" y="56"/>
                  </a:lnTo>
                  <a:lnTo>
                    <a:pt x="221" y="59"/>
                  </a:lnTo>
                  <a:lnTo>
                    <a:pt x="227" y="60"/>
                  </a:lnTo>
                  <a:lnTo>
                    <a:pt x="225" y="56"/>
                  </a:lnTo>
                  <a:lnTo>
                    <a:pt x="225" y="51"/>
                  </a:lnTo>
                  <a:lnTo>
                    <a:pt x="225" y="48"/>
                  </a:lnTo>
                  <a:lnTo>
                    <a:pt x="221" y="49"/>
                  </a:lnTo>
                  <a:lnTo>
                    <a:pt x="215" y="45"/>
                  </a:lnTo>
                  <a:lnTo>
                    <a:pt x="212" y="41"/>
                  </a:lnTo>
                  <a:lnTo>
                    <a:pt x="211" y="41"/>
                  </a:lnTo>
                  <a:lnTo>
                    <a:pt x="210" y="43"/>
                  </a:lnTo>
                  <a:lnTo>
                    <a:pt x="207" y="43"/>
                  </a:lnTo>
                  <a:lnTo>
                    <a:pt x="203" y="39"/>
                  </a:lnTo>
                  <a:lnTo>
                    <a:pt x="199" y="37"/>
                  </a:lnTo>
                  <a:lnTo>
                    <a:pt x="195" y="36"/>
                  </a:lnTo>
                  <a:lnTo>
                    <a:pt x="193" y="37"/>
                  </a:lnTo>
                  <a:lnTo>
                    <a:pt x="190" y="38"/>
                  </a:lnTo>
                  <a:lnTo>
                    <a:pt x="188" y="36"/>
                  </a:lnTo>
                  <a:lnTo>
                    <a:pt x="188" y="25"/>
                  </a:lnTo>
                  <a:lnTo>
                    <a:pt x="191" y="24"/>
                  </a:lnTo>
                  <a:lnTo>
                    <a:pt x="193" y="21"/>
                  </a:lnTo>
                  <a:lnTo>
                    <a:pt x="192" y="17"/>
                  </a:lnTo>
                  <a:lnTo>
                    <a:pt x="188" y="14"/>
                  </a:lnTo>
                  <a:lnTo>
                    <a:pt x="183" y="10"/>
                  </a:lnTo>
                  <a:lnTo>
                    <a:pt x="173" y="4"/>
                  </a:lnTo>
                  <a:lnTo>
                    <a:pt x="171" y="5"/>
                  </a:lnTo>
                  <a:lnTo>
                    <a:pt x="168" y="8"/>
                  </a:lnTo>
                  <a:lnTo>
                    <a:pt x="166" y="8"/>
                  </a:lnTo>
                  <a:lnTo>
                    <a:pt x="160" y="5"/>
                  </a:lnTo>
                  <a:lnTo>
                    <a:pt x="151" y="0"/>
                  </a:lnTo>
                  <a:lnTo>
                    <a:pt x="151" y="8"/>
                  </a:lnTo>
                  <a:lnTo>
                    <a:pt x="149" y="15"/>
                  </a:lnTo>
                  <a:lnTo>
                    <a:pt x="147" y="18"/>
                  </a:lnTo>
                  <a:lnTo>
                    <a:pt x="144" y="21"/>
                  </a:lnTo>
                  <a:lnTo>
                    <a:pt x="139" y="30"/>
                  </a:lnTo>
                  <a:lnTo>
                    <a:pt x="138" y="28"/>
                  </a:lnTo>
                  <a:lnTo>
                    <a:pt x="135" y="28"/>
                  </a:lnTo>
                  <a:lnTo>
                    <a:pt x="134" y="28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28" y="44"/>
                  </a:lnTo>
                  <a:lnTo>
                    <a:pt x="127" y="46"/>
                  </a:lnTo>
                  <a:lnTo>
                    <a:pt x="125" y="45"/>
                  </a:lnTo>
                  <a:lnTo>
                    <a:pt x="120" y="43"/>
                  </a:lnTo>
                  <a:lnTo>
                    <a:pt x="116" y="41"/>
                  </a:lnTo>
                  <a:lnTo>
                    <a:pt x="115" y="48"/>
                  </a:lnTo>
                  <a:lnTo>
                    <a:pt x="112" y="60"/>
                  </a:lnTo>
                  <a:lnTo>
                    <a:pt x="109" y="68"/>
                  </a:lnTo>
                  <a:lnTo>
                    <a:pt x="104" y="73"/>
                  </a:lnTo>
                  <a:lnTo>
                    <a:pt x="103" y="78"/>
                  </a:lnTo>
                  <a:lnTo>
                    <a:pt x="104" y="86"/>
                  </a:lnTo>
                  <a:lnTo>
                    <a:pt x="100" y="89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3" y="103"/>
                  </a:lnTo>
                  <a:lnTo>
                    <a:pt x="69" y="100"/>
                  </a:lnTo>
                  <a:lnTo>
                    <a:pt x="63" y="107"/>
                  </a:lnTo>
                  <a:lnTo>
                    <a:pt x="61" y="107"/>
                  </a:lnTo>
                  <a:lnTo>
                    <a:pt x="56" y="105"/>
                  </a:lnTo>
                  <a:lnTo>
                    <a:pt x="50" y="100"/>
                  </a:lnTo>
                  <a:lnTo>
                    <a:pt x="49" y="97"/>
                  </a:lnTo>
                  <a:lnTo>
                    <a:pt x="46" y="97"/>
                  </a:lnTo>
                  <a:lnTo>
                    <a:pt x="45" y="99"/>
                  </a:lnTo>
                  <a:lnTo>
                    <a:pt x="43" y="103"/>
                  </a:lnTo>
                  <a:lnTo>
                    <a:pt x="39" y="109"/>
                  </a:lnTo>
                  <a:lnTo>
                    <a:pt x="28" y="113"/>
                  </a:lnTo>
                  <a:lnTo>
                    <a:pt x="25" y="118"/>
                  </a:lnTo>
                  <a:lnTo>
                    <a:pt x="22" y="127"/>
                  </a:lnTo>
                  <a:lnTo>
                    <a:pt x="18" y="128"/>
                  </a:lnTo>
                  <a:lnTo>
                    <a:pt x="15" y="130"/>
                  </a:lnTo>
                  <a:lnTo>
                    <a:pt x="10" y="133"/>
                  </a:lnTo>
                  <a:lnTo>
                    <a:pt x="6" y="136"/>
                  </a:lnTo>
                  <a:lnTo>
                    <a:pt x="0" y="139"/>
                  </a:lnTo>
                  <a:lnTo>
                    <a:pt x="64" y="133"/>
                  </a:lnTo>
                  <a:lnTo>
                    <a:pt x="116" y="1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3" name="Freeform 41">
              <a:extLst>
                <a:ext uri="{FF2B5EF4-FFF2-40B4-BE49-F238E27FC236}">
                  <a16:creationId xmlns:a16="http://schemas.microsoft.com/office/drawing/2014/main" id="{8ADAC7EF-E43C-AD43-A114-DEF48DE87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1649" y="9309908"/>
              <a:ext cx="903099" cy="1448195"/>
            </a:xfrm>
            <a:custGeom>
              <a:avLst/>
              <a:gdLst>
                <a:gd name="T0" fmla="*/ 39 w 126"/>
                <a:gd name="T1" fmla="*/ 183 h 202"/>
                <a:gd name="T2" fmla="*/ 33 w 126"/>
                <a:gd name="T3" fmla="*/ 176 h 202"/>
                <a:gd name="T4" fmla="*/ 36 w 126"/>
                <a:gd name="T5" fmla="*/ 172 h 202"/>
                <a:gd name="T6" fmla="*/ 51 w 126"/>
                <a:gd name="T7" fmla="*/ 168 h 202"/>
                <a:gd name="T8" fmla="*/ 125 w 126"/>
                <a:gd name="T9" fmla="*/ 161 h 202"/>
                <a:gd name="T10" fmla="*/ 120 w 126"/>
                <a:gd name="T11" fmla="*/ 153 h 202"/>
                <a:gd name="T12" fmla="*/ 119 w 126"/>
                <a:gd name="T13" fmla="*/ 148 h 202"/>
                <a:gd name="T14" fmla="*/ 120 w 126"/>
                <a:gd name="T15" fmla="*/ 141 h 202"/>
                <a:gd name="T16" fmla="*/ 116 w 126"/>
                <a:gd name="T17" fmla="*/ 130 h 202"/>
                <a:gd name="T18" fmla="*/ 119 w 126"/>
                <a:gd name="T19" fmla="*/ 123 h 202"/>
                <a:gd name="T20" fmla="*/ 116 w 126"/>
                <a:gd name="T21" fmla="*/ 117 h 202"/>
                <a:gd name="T22" fmla="*/ 122 w 126"/>
                <a:gd name="T23" fmla="*/ 110 h 202"/>
                <a:gd name="T24" fmla="*/ 119 w 126"/>
                <a:gd name="T25" fmla="*/ 104 h 202"/>
                <a:gd name="T26" fmla="*/ 115 w 126"/>
                <a:gd name="T27" fmla="*/ 95 h 202"/>
                <a:gd name="T28" fmla="*/ 106 w 126"/>
                <a:gd name="T29" fmla="*/ 75 h 202"/>
                <a:gd name="T30" fmla="*/ 89 w 126"/>
                <a:gd name="T31" fmla="*/ 12 h 202"/>
                <a:gd name="T32" fmla="*/ 94 w 126"/>
                <a:gd name="T33" fmla="*/ 0 h 202"/>
                <a:gd name="T34" fmla="*/ 1 w 126"/>
                <a:gd name="T35" fmla="*/ 7 h 202"/>
                <a:gd name="T36" fmla="*/ 0 w 126"/>
                <a:gd name="T37" fmla="*/ 106 h 202"/>
                <a:gd name="T38" fmla="*/ 6 w 126"/>
                <a:gd name="T39" fmla="*/ 196 h 202"/>
                <a:gd name="T40" fmla="*/ 11 w 126"/>
                <a:gd name="T41" fmla="*/ 197 h 202"/>
                <a:gd name="T42" fmla="*/ 16 w 126"/>
                <a:gd name="T43" fmla="*/ 195 h 202"/>
                <a:gd name="T44" fmla="*/ 16 w 126"/>
                <a:gd name="T45" fmla="*/ 187 h 202"/>
                <a:gd name="T46" fmla="*/ 21 w 126"/>
                <a:gd name="T47" fmla="*/ 184 h 202"/>
                <a:gd name="T48" fmla="*/ 22 w 126"/>
                <a:gd name="T49" fmla="*/ 189 h 202"/>
                <a:gd name="T50" fmla="*/ 22 w 126"/>
                <a:gd name="T51" fmla="*/ 193 h 202"/>
                <a:gd name="T52" fmla="*/ 25 w 126"/>
                <a:gd name="T53" fmla="*/ 195 h 202"/>
                <a:gd name="T54" fmla="*/ 27 w 126"/>
                <a:gd name="T55" fmla="*/ 199 h 202"/>
                <a:gd name="T56" fmla="*/ 25 w 126"/>
                <a:gd name="T57" fmla="*/ 202 h 202"/>
                <a:gd name="T58" fmla="*/ 31 w 126"/>
                <a:gd name="T59" fmla="*/ 200 h 202"/>
                <a:gd name="T60" fmla="*/ 38 w 126"/>
                <a:gd name="T61" fmla="*/ 197 h 202"/>
                <a:gd name="T62" fmla="*/ 43 w 126"/>
                <a:gd name="T63" fmla="*/ 196 h 202"/>
                <a:gd name="T64" fmla="*/ 44 w 126"/>
                <a:gd name="T65" fmla="*/ 19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202">
                  <a:moveTo>
                    <a:pt x="40" y="188"/>
                  </a:moveTo>
                  <a:lnTo>
                    <a:pt x="39" y="183"/>
                  </a:lnTo>
                  <a:lnTo>
                    <a:pt x="35" y="178"/>
                  </a:lnTo>
                  <a:lnTo>
                    <a:pt x="33" y="176"/>
                  </a:lnTo>
                  <a:lnTo>
                    <a:pt x="33" y="173"/>
                  </a:lnTo>
                  <a:lnTo>
                    <a:pt x="36" y="172"/>
                  </a:lnTo>
                  <a:lnTo>
                    <a:pt x="43" y="170"/>
                  </a:lnTo>
                  <a:lnTo>
                    <a:pt x="51" y="168"/>
                  </a:lnTo>
                  <a:lnTo>
                    <a:pt x="126" y="162"/>
                  </a:lnTo>
                  <a:lnTo>
                    <a:pt x="125" y="161"/>
                  </a:lnTo>
                  <a:lnTo>
                    <a:pt x="121" y="156"/>
                  </a:lnTo>
                  <a:lnTo>
                    <a:pt x="120" y="153"/>
                  </a:lnTo>
                  <a:lnTo>
                    <a:pt x="118" y="150"/>
                  </a:lnTo>
                  <a:lnTo>
                    <a:pt x="119" y="148"/>
                  </a:lnTo>
                  <a:lnTo>
                    <a:pt x="121" y="146"/>
                  </a:lnTo>
                  <a:lnTo>
                    <a:pt x="120" y="141"/>
                  </a:lnTo>
                  <a:lnTo>
                    <a:pt x="118" y="138"/>
                  </a:lnTo>
                  <a:lnTo>
                    <a:pt x="116" y="130"/>
                  </a:lnTo>
                  <a:lnTo>
                    <a:pt x="116" y="125"/>
                  </a:lnTo>
                  <a:lnTo>
                    <a:pt x="119" y="123"/>
                  </a:lnTo>
                  <a:lnTo>
                    <a:pt x="120" y="119"/>
                  </a:lnTo>
                  <a:lnTo>
                    <a:pt x="116" y="117"/>
                  </a:lnTo>
                  <a:lnTo>
                    <a:pt x="121" y="114"/>
                  </a:lnTo>
                  <a:lnTo>
                    <a:pt x="122" y="110"/>
                  </a:lnTo>
                  <a:lnTo>
                    <a:pt x="120" y="108"/>
                  </a:lnTo>
                  <a:lnTo>
                    <a:pt x="119" y="104"/>
                  </a:lnTo>
                  <a:lnTo>
                    <a:pt x="119" y="100"/>
                  </a:lnTo>
                  <a:lnTo>
                    <a:pt x="115" y="95"/>
                  </a:lnTo>
                  <a:lnTo>
                    <a:pt x="108" y="83"/>
                  </a:lnTo>
                  <a:lnTo>
                    <a:pt x="106" y="75"/>
                  </a:lnTo>
                  <a:lnTo>
                    <a:pt x="96" y="41"/>
                  </a:lnTo>
                  <a:lnTo>
                    <a:pt x="89" y="12"/>
                  </a:lnTo>
                  <a:lnTo>
                    <a:pt x="87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" y="7"/>
                  </a:lnTo>
                  <a:lnTo>
                    <a:pt x="1" y="14"/>
                  </a:lnTo>
                  <a:lnTo>
                    <a:pt x="0" y="106"/>
                  </a:lnTo>
                  <a:lnTo>
                    <a:pt x="0" y="155"/>
                  </a:lnTo>
                  <a:lnTo>
                    <a:pt x="6" y="196"/>
                  </a:lnTo>
                  <a:lnTo>
                    <a:pt x="8" y="196"/>
                  </a:lnTo>
                  <a:lnTo>
                    <a:pt x="11" y="197"/>
                  </a:lnTo>
                  <a:lnTo>
                    <a:pt x="15" y="198"/>
                  </a:lnTo>
                  <a:lnTo>
                    <a:pt x="16" y="195"/>
                  </a:lnTo>
                  <a:lnTo>
                    <a:pt x="15" y="191"/>
                  </a:lnTo>
                  <a:lnTo>
                    <a:pt x="16" y="187"/>
                  </a:lnTo>
                  <a:lnTo>
                    <a:pt x="18" y="185"/>
                  </a:lnTo>
                  <a:lnTo>
                    <a:pt x="21" y="184"/>
                  </a:lnTo>
                  <a:lnTo>
                    <a:pt x="22" y="186"/>
                  </a:lnTo>
                  <a:lnTo>
                    <a:pt x="22" y="189"/>
                  </a:lnTo>
                  <a:lnTo>
                    <a:pt x="21" y="191"/>
                  </a:lnTo>
                  <a:lnTo>
                    <a:pt x="22" y="193"/>
                  </a:lnTo>
                  <a:lnTo>
                    <a:pt x="23" y="194"/>
                  </a:lnTo>
                  <a:lnTo>
                    <a:pt x="25" y="195"/>
                  </a:lnTo>
                  <a:lnTo>
                    <a:pt x="27" y="197"/>
                  </a:lnTo>
                  <a:lnTo>
                    <a:pt x="27" y="199"/>
                  </a:lnTo>
                  <a:lnTo>
                    <a:pt x="27" y="200"/>
                  </a:lnTo>
                  <a:lnTo>
                    <a:pt x="25" y="202"/>
                  </a:lnTo>
                  <a:lnTo>
                    <a:pt x="27" y="201"/>
                  </a:lnTo>
                  <a:lnTo>
                    <a:pt x="31" y="200"/>
                  </a:lnTo>
                  <a:lnTo>
                    <a:pt x="36" y="199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43" y="196"/>
                  </a:lnTo>
                  <a:lnTo>
                    <a:pt x="44" y="195"/>
                  </a:lnTo>
                  <a:lnTo>
                    <a:pt x="44" y="195"/>
                  </a:lnTo>
                  <a:lnTo>
                    <a:pt x="40" y="18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4" name="Freeform 42">
              <a:extLst>
                <a:ext uri="{FF2B5EF4-FFF2-40B4-BE49-F238E27FC236}">
                  <a16:creationId xmlns:a16="http://schemas.microsoft.com/office/drawing/2014/main" id="{7B7800AE-475B-D847-86CD-F2DFE8749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3229" y="9360093"/>
              <a:ext cx="831426" cy="1455367"/>
            </a:xfrm>
            <a:custGeom>
              <a:avLst/>
              <a:gdLst>
                <a:gd name="T0" fmla="*/ 110 w 116"/>
                <a:gd name="T1" fmla="*/ 99 h 203"/>
                <a:gd name="T2" fmla="*/ 111 w 116"/>
                <a:gd name="T3" fmla="*/ 0 h 203"/>
                <a:gd name="T4" fmla="*/ 41 w 116"/>
                <a:gd name="T5" fmla="*/ 5 h 203"/>
                <a:gd name="T6" fmla="*/ 38 w 116"/>
                <a:gd name="T7" fmla="*/ 10 h 203"/>
                <a:gd name="T8" fmla="*/ 35 w 116"/>
                <a:gd name="T9" fmla="*/ 15 h 203"/>
                <a:gd name="T10" fmla="*/ 32 w 116"/>
                <a:gd name="T11" fmla="*/ 17 h 203"/>
                <a:gd name="T12" fmla="*/ 30 w 116"/>
                <a:gd name="T13" fmla="*/ 26 h 203"/>
                <a:gd name="T14" fmla="*/ 22 w 116"/>
                <a:gd name="T15" fmla="*/ 37 h 203"/>
                <a:gd name="T16" fmla="*/ 18 w 116"/>
                <a:gd name="T17" fmla="*/ 44 h 203"/>
                <a:gd name="T18" fmla="*/ 18 w 116"/>
                <a:gd name="T19" fmla="*/ 48 h 203"/>
                <a:gd name="T20" fmla="*/ 17 w 116"/>
                <a:gd name="T21" fmla="*/ 54 h 203"/>
                <a:gd name="T22" fmla="*/ 13 w 116"/>
                <a:gd name="T23" fmla="*/ 58 h 203"/>
                <a:gd name="T24" fmla="*/ 12 w 116"/>
                <a:gd name="T25" fmla="*/ 62 h 203"/>
                <a:gd name="T26" fmla="*/ 11 w 116"/>
                <a:gd name="T27" fmla="*/ 66 h 203"/>
                <a:gd name="T28" fmla="*/ 14 w 116"/>
                <a:gd name="T29" fmla="*/ 70 h 203"/>
                <a:gd name="T30" fmla="*/ 14 w 116"/>
                <a:gd name="T31" fmla="*/ 78 h 203"/>
                <a:gd name="T32" fmla="*/ 14 w 116"/>
                <a:gd name="T33" fmla="*/ 84 h 203"/>
                <a:gd name="T34" fmla="*/ 11 w 116"/>
                <a:gd name="T35" fmla="*/ 89 h 203"/>
                <a:gd name="T36" fmla="*/ 15 w 116"/>
                <a:gd name="T37" fmla="*/ 94 h 203"/>
                <a:gd name="T38" fmla="*/ 11 w 116"/>
                <a:gd name="T39" fmla="*/ 98 h 203"/>
                <a:gd name="T40" fmla="*/ 15 w 116"/>
                <a:gd name="T41" fmla="*/ 102 h 203"/>
                <a:gd name="T42" fmla="*/ 16 w 116"/>
                <a:gd name="T43" fmla="*/ 108 h 203"/>
                <a:gd name="T44" fmla="*/ 19 w 116"/>
                <a:gd name="T45" fmla="*/ 112 h 203"/>
                <a:gd name="T46" fmla="*/ 19 w 116"/>
                <a:gd name="T47" fmla="*/ 123 h 203"/>
                <a:gd name="T48" fmla="*/ 15 w 116"/>
                <a:gd name="T49" fmla="*/ 126 h 203"/>
                <a:gd name="T50" fmla="*/ 14 w 116"/>
                <a:gd name="T51" fmla="*/ 132 h 203"/>
                <a:gd name="T52" fmla="*/ 8 w 116"/>
                <a:gd name="T53" fmla="*/ 140 h 203"/>
                <a:gd name="T54" fmla="*/ 6 w 116"/>
                <a:gd name="T55" fmla="*/ 149 h 203"/>
                <a:gd name="T56" fmla="*/ 4 w 116"/>
                <a:gd name="T57" fmla="*/ 153 h 203"/>
                <a:gd name="T58" fmla="*/ 4 w 116"/>
                <a:gd name="T59" fmla="*/ 160 h 203"/>
                <a:gd name="T60" fmla="*/ 0 w 116"/>
                <a:gd name="T61" fmla="*/ 164 h 203"/>
                <a:gd name="T62" fmla="*/ 1 w 116"/>
                <a:gd name="T63" fmla="*/ 171 h 203"/>
                <a:gd name="T64" fmla="*/ 65 w 116"/>
                <a:gd name="T65" fmla="*/ 184 h 203"/>
                <a:gd name="T66" fmla="*/ 70 w 116"/>
                <a:gd name="T67" fmla="*/ 192 h 203"/>
                <a:gd name="T68" fmla="*/ 71 w 116"/>
                <a:gd name="T69" fmla="*/ 203 h 203"/>
                <a:gd name="T70" fmla="*/ 72 w 116"/>
                <a:gd name="T71" fmla="*/ 203 h 203"/>
                <a:gd name="T72" fmla="*/ 79 w 116"/>
                <a:gd name="T73" fmla="*/ 199 h 203"/>
                <a:gd name="T74" fmla="*/ 82 w 116"/>
                <a:gd name="T75" fmla="*/ 193 h 203"/>
                <a:gd name="T76" fmla="*/ 89 w 116"/>
                <a:gd name="T77" fmla="*/ 193 h 203"/>
                <a:gd name="T78" fmla="*/ 98 w 116"/>
                <a:gd name="T79" fmla="*/ 190 h 203"/>
                <a:gd name="T80" fmla="*/ 104 w 116"/>
                <a:gd name="T81" fmla="*/ 190 h 203"/>
                <a:gd name="T82" fmla="*/ 109 w 116"/>
                <a:gd name="T83" fmla="*/ 190 h 203"/>
                <a:gd name="T84" fmla="*/ 115 w 116"/>
                <a:gd name="T85" fmla="*/ 190 h 203"/>
                <a:gd name="T86" fmla="*/ 116 w 116"/>
                <a:gd name="T87" fmla="*/ 189 h 203"/>
                <a:gd name="T88" fmla="*/ 110 w 116"/>
                <a:gd name="T89" fmla="*/ 14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" h="203">
                  <a:moveTo>
                    <a:pt x="110" y="148"/>
                  </a:moveTo>
                  <a:lnTo>
                    <a:pt x="110" y="99"/>
                  </a:lnTo>
                  <a:lnTo>
                    <a:pt x="111" y="7"/>
                  </a:lnTo>
                  <a:lnTo>
                    <a:pt x="11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2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5" y="15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30" y="22"/>
                  </a:lnTo>
                  <a:lnTo>
                    <a:pt x="30" y="26"/>
                  </a:lnTo>
                  <a:lnTo>
                    <a:pt x="27" y="31"/>
                  </a:lnTo>
                  <a:lnTo>
                    <a:pt x="22" y="37"/>
                  </a:lnTo>
                  <a:lnTo>
                    <a:pt x="19" y="40"/>
                  </a:lnTo>
                  <a:lnTo>
                    <a:pt x="18" y="44"/>
                  </a:lnTo>
                  <a:lnTo>
                    <a:pt x="20" y="45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8"/>
                  </a:lnTo>
                  <a:lnTo>
                    <a:pt x="11" y="61"/>
                  </a:lnTo>
                  <a:lnTo>
                    <a:pt x="12" y="62"/>
                  </a:lnTo>
                  <a:lnTo>
                    <a:pt x="11" y="64"/>
                  </a:lnTo>
                  <a:lnTo>
                    <a:pt x="11" y="66"/>
                  </a:lnTo>
                  <a:lnTo>
                    <a:pt x="12" y="67"/>
                  </a:lnTo>
                  <a:lnTo>
                    <a:pt x="14" y="70"/>
                  </a:lnTo>
                  <a:lnTo>
                    <a:pt x="14" y="72"/>
                  </a:lnTo>
                  <a:lnTo>
                    <a:pt x="14" y="78"/>
                  </a:lnTo>
                  <a:lnTo>
                    <a:pt x="15" y="81"/>
                  </a:lnTo>
                  <a:lnTo>
                    <a:pt x="14" y="84"/>
                  </a:lnTo>
                  <a:lnTo>
                    <a:pt x="12" y="89"/>
                  </a:lnTo>
                  <a:lnTo>
                    <a:pt x="11" y="89"/>
                  </a:lnTo>
                  <a:lnTo>
                    <a:pt x="14" y="91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1" y="98"/>
                  </a:lnTo>
                  <a:lnTo>
                    <a:pt x="14" y="100"/>
                  </a:lnTo>
                  <a:lnTo>
                    <a:pt x="15" y="102"/>
                  </a:lnTo>
                  <a:lnTo>
                    <a:pt x="15" y="103"/>
                  </a:lnTo>
                  <a:lnTo>
                    <a:pt x="16" y="108"/>
                  </a:lnTo>
                  <a:lnTo>
                    <a:pt x="16" y="110"/>
                  </a:lnTo>
                  <a:lnTo>
                    <a:pt x="19" y="112"/>
                  </a:lnTo>
                  <a:lnTo>
                    <a:pt x="20" y="115"/>
                  </a:lnTo>
                  <a:lnTo>
                    <a:pt x="19" y="123"/>
                  </a:lnTo>
                  <a:lnTo>
                    <a:pt x="16" y="126"/>
                  </a:lnTo>
                  <a:lnTo>
                    <a:pt x="15" y="126"/>
                  </a:lnTo>
                  <a:lnTo>
                    <a:pt x="15" y="130"/>
                  </a:lnTo>
                  <a:lnTo>
                    <a:pt x="14" y="132"/>
                  </a:lnTo>
                  <a:lnTo>
                    <a:pt x="10" y="138"/>
                  </a:lnTo>
                  <a:lnTo>
                    <a:pt x="8" y="140"/>
                  </a:lnTo>
                  <a:lnTo>
                    <a:pt x="7" y="147"/>
                  </a:lnTo>
                  <a:lnTo>
                    <a:pt x="6" y="149"/>
                  </a:lnTo>
                  <a:lnTo>
                    <a:pt x="5" y="150"/>
                  </a:lnTo>
                  <a:lnTo>
                    <a:pt x="4" y="153"/>
                  </a:lnTo>
                  <a:lnTo>
                    <a:pt x="4" y="155"/>
                  </a:lnTo>
                  <a:lnTo>
                    <a:pt x="4" y="160"/>
                  </a:lnTo>
                  <a:lnTo>
                    <a:pt x="1" y="162"/>
                  </a:lnTo>
                  <a:lnTo>
                    <a:pt x="0" y="164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66" y="168"/>
                  </a:lnTo>
                  <a:lnTo>
                    <a:pt x="65" y="184"/>
                  </a:lnTo>
                  <a:lnTo>
                    <a:pt x="67" y="188"/>
                  </a:lnTo>
                  <a:lnTo>
                    <a:pt x="70" y="192"/>
                  </a:lnTo>
                  <a:lnTo>
                    <a:pt x="71" y="199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2" y="203"/>
                  </a:lnTo>
                  <a:lnTo>
                    <a:pt x="77" y="200"/>
                  </a:lnTo>
                  <a:lnTo>
                    <a:pt x="79" y="199"/>
                  </a:lnTo>
                  <a:lnTo>
                    <a:pt x="82" y="197"/>
                  </a:lnTo>
                  <a:lnTo>
                    <a:pt x="82" y="193"/>
                  </a:lnTo>
                  <a:lnTo>
                    <a:pt x="86" y="193"/>
                  </a:lnTo>
                  <a:lnTo>
                    <a:pt x="89" y="193"/>
                  </a:lnTo>
                  <a:lnTo>
                    <a:pt x="93" y="192"/>
                  </a:lnTo>
                  <a:lnTo>
                    <a:pt x="98" y="190"/>
                  </a:lnTo>
                  <a:lnTo>
                    <a:pt x="102" y="190"/>
                  </a:lnTo>
                  <a:lnTo>
                    <a:pt x="104" y="190"/>
                  </a:lnTo>
                  <a:lnTo>
                    <a:pt x="107" y="190"/>
                  </a:lnTo>
                  <a:lnTo>
                    <a:pt x="109" y="190"/>
                  </a:lnTo>
                  <a:lnTo>
                    <a:pt x="113" y="192"/>
                  </a:lnTo>
                  <a:lnTo>
                    <a:pt x="115" y="190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0" y="14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5" name="Freeform 43">
              <a:extLst>
                <a:ext uri="{FF2B5EF4-FFF2-40B4-BE49-F238E27FC236}">
                  <a16:creationId xmlns:a16="http://schemas.microsoft.com/office/drawing/2014/main" id="{A2E16021-C5E2-7D44-94C6-BD930EB3D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26521" y="7603618"/>
              <a:ext cx="1032113" cy="752778"/>
            </a:xfrm>
            <a:custGeom>
              <a:avLst/>
              <a:gdLst>
                <a:gd name="T0" fmla="*/ 0 w 170"/>
                <a:gd name="T1" fmla="*/ 24 h 123"/>
                <a:gd name="T2" fmla="*/ 3 w 170"/>
                <a:gd name="T3" fmla="*/ 44 h 123"/>
                <a:gd name="T4" fmla="*/ 16 w 170"/>
                <a:gd name="T5" fmla="*/ 33 h 123"/>
                <a:gd name="T6" fmla="*/ 28 w 170"/>
                <a:gd name="T7" fmla="*/ 25 h 123"/>
                <a:gd name="T8" fmla="*/ 31 w 170"/>
                <a:gd name="T9" fmla="*/ 27 h 123"/>
                <a:gd name="T10" fmla="*/ 41 w 170"/>
                <a:gd name="T11" fmla="*/ 22 h 123"/>
                <a:gd name="T12" fmla="*/ 63 w 170"/>
                <a:gd name="T13" fmla="*/ 22 h 123"/>
                <a:gd name="T14" fmla="*/ 70 w 170"/>
                <a:gd name="T15" fmla="*/ 36 h 123"/>
                <a:gd name="T16" fmla="*/ 83 w 170"/>
                <a:gd name="T17" fmla="*/ 43 h 123"/>
                <a:gd name="T18" fmla="*/ 93 w 170"/>
                <a:gd name="T19" fmla="*/ 51 h 123"/>
                <a:gd name="T20" fmla="*/ 92 w 170"/>
                <a:gd name="T21" fmla="*/ 60 h 123"/>
                <a:gd name="T22" fmla="*/ 89 w 170"/>
                <a:gd name="T23" fmla="*/ 74 h 123"/>
                <a:gd name="T24" fmla="*/ 94 w 170"/>
                <a:gd name="T25" fmla="*/ 75 h 123"/>
                <a:gd name="T26" fmla="*/ 101 w 170"/>
                <a:gd name="T27" fmla="*/ 75 h 123"/>
                <a:gd name="T28" fmla="*/ 106 w 170"/>
                <a:gd name="T29" fmla="*/ 75 h 123"/>
                <a:gd name="T30" fmla="*/ 122 w 170"/>
                <a:gd name="T31" fmla="*/ 78 h 123"/>
                <a:gd name="T32" fmla="*/ 129 w 170"/>
                <a:gd name="T33" fmla="*/ 79 h 123"/>
                <a:gd name="T34" fmla="*/ 124 w 170"/>
                <a:gd name="T35" fmla="*/ 72 h 123"/>
                <a:gd name="T36" fmla="*/ 124 w 170"/>
                <a:gd name="T37" fmla="*/ 68 h 123"/>
                <a:gd name="T38" fmla="*/ 116 w 170"/>
                <a:gd name="T39" fmla="*/ 57 h 123"/>
                <a:gd name="T40" fmla="*/ 115 w 170"/>
                <a:gd name="T41" fmla="*/ 43 h 123"/>
                <a:gd name="T42" fmla="*/ 113 w 170"/>
                <a:gd name="T43" fmla="*/ 31 h 123"/>
                <a:gd name="T44" fmla="*/ 115 w 170"/>
                <a:gd name="T45" fmla="*/ 28 h 123"/>
                <a:gd name="T46" fmla="*/ 124 w 170"/>
                <a:gd name="T47" fmla="*/ 18 h 123"/>
                <a:gd name="T48" fmla="*/ 129 w 170"/>
                <a:gd name="T49" fmla="*/ 13 h 123"/>
                <a:gd name="T50" fmla="*/ 125 w 170"/>
                <a:gd name="T51" fmla="*/ 21 h 123"/>
                <a:gd name="T52" fmla="*/ 123 w 170"/>
                <a:gd name="T53" fmla="*/ 31 h 123"/>
                <a:gd name="T54" fmla="*/ 122 w 170"/>
                <a:gd name="T55" fmla="*/ 36 h 123"/>
                <a:gd name="T56" fmla="*/ 126 w 170"/>
                <a:gd name="T57" fmla="*/ 41 h 123"/>
                <a:gd name="T58" fmla="*/ 131 w 170"/>
                <a:gd name="T59" fmla="*/ 46 h 123"/>
                <a:gd name="T60" fmla="*/ 134 w 170"/>
                <a:gd name="T61" fmla="*/ 51 h 123"/>
                <a:gd name="T62" fmla="*/ 130 w 170"/>
                <a:gd name="T63" fmla="*/ 57 h 123"/>
                <a:gd name="T64" fmla="*/ 128 w 170"/>
                <a:gd name="T65" fmla="*/ 61 h 123"/>
                <a:gd name="T66" fmla="*/ 129 w 170"/>
                <a:gd name="T67" fmla="*/ 65 h 123"/>
                <a:gd name="T68" fmla="*/ 139 w 170"/>
                <a:gd name="T69" fmla="*/ 66 h 123"/>
                <a:gd name="T70" fmla="*/ 146 w 170"/>
                <a:gd name="T71" fmla="*/ 75 h 123"/>
                <a:gd name="T72" fmla="*/ 147 w 170"/>
                <a:gd name="T73" fmla="*/ 81 h 123"/>
                <a:gd name="T74" fmla="*/ 152 w 170"/>
                <a:gd name="T75" fmla="*/ 89 h 123"/>
                <a:gd name="T76" fmla="*/ 148 w 170"/>
                <a:gd name="T77" fmla="*/ 104 h 123"/>
                <a:gd name="T78" fmla="*/ 149 w 170"/>
                <a:gd name="T79" fmla="*/ 120 h 123"/>
                <a:gd name="T80" fmla="*/ 153 w 170"/>
                <a:gd name="T81" fmla="*/ 116 h 123"/>
                <a:gd name="T82" fmla="*/ 157 w 170"/>
                <a:gd name="T83" fmla="*/ 102 h 123"/>
                <a:gd name="T84" fmla="*/ 157 w 170"/>
                <a:gd name="T85" fmla="*/ 97 h 123"/>
                <a:gd name="T86" fmla="*/ 163 w 170"/>
                <a:gd name="T87" fmla="*/ 91 h 123"/>
                <a:gd name="T88" fmla="*/ 163 w 170"/>
                <a:gd name="T89" fmla="*/ 79 h 123"/>
                <a:gd name="T90" fmla="*/ 167 w 170"/>
                <a:gd name="T91" fmla="*/ 71 h 123"/>
                <a:gd name="T92" fmla="*/ 167 w 170"/>
                <a:gd name="T93" fmla="*/ 77 h 123"/>
                <a:gd name="T94" fmla="*/ 168 w 170"/>
                <a:gd name="T95" fmla="*/ 82 h 123"/>
                <a:gd name="T96" fmla="*/ 170 w 170"/>
                <a:gd name="T97" fmla="*/ 68 h 123"/>
                <a:gd name="T98" fmla="*/ 169 w 170"/>
                <a:gd name="T99" fmla="*/ 54 h 123"/>
                <a:gd name="T100" fmla="*/ 134 w 170"/>
                <a:gd name="T10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23">
                  <a:moveTo>
                    <a:pt x="134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24" y="18"/>
                    <a:pt x="124" y="18"/>
                    <a:pt x="124" y="18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6" y="75"/>
                    <a:pt x="146" y="75"/>
                    <a:pt x="146" y="75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7" y="81"/>
                    <a:pt x="147" y="81"/>
                    <a:pt x="147" y="81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2" y="89"/>
                    <a:pt x="152" y="89"/>
                    <a:pt x="152" y="89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7" y="71"/>
                    <a:pt x="167" y="71"/>
                    <a:pt x="167" y="71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7" y="77"/>
                    <a:pt x="165" y="80"/>
                    <a:pt x="165" y="80"/>
                  </a:cubicBezTo>
                  <a:cubicBezTo>
                    <a:pt x="166" y="81"/>
                    <a:pt x="168" y="82"/>
                    <a:pt x="168" y="82"/>
                  </a:cubicBezTo>
                  <a:cubicBezTo>
                    <a:pt x="170" y="77"/>
                    <a:pt x="170" y="77"/>
                    <a:pt x="170" y="77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48" y="57"/>
                    <a:pt x="148" y="57"/>
                    <a:pt x="148" y="57"/>
                  </a:cubicBezTo>
                  <a:lnTo>
                    <a:pt x="1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6" name="Freeform 45">
              <a:extLst>
                <a:ext uri="{FF2B5EF4-FFF2-40B4-BE49-F238E27FC236}">
                  <a16:creationId xmlns:a16="http://schemas.microsoft.com/office/drawing/2014/main" id="{1E027B24-8BB1-D049-A018-373AD0C26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0451" y="8076790"/>
              <a:ext cx="1691515" cy="874653"/>
            </a:xfrm>
            <a:custGeom>
              <a:avLst/>
              <a:gdLst>
                <a:gd name="T0" fmla="*/ 207 w 236"/>
                <a:gd name="T1" fmla="*/ 91 h 122"/>
                <a:gd name="T2" fmla="*/ 214 w 236"/>
                <a:gd name="T3" fmla="*/ 88 h 122"/>
                <a:gd name="T4" fmla="*/ 220 w 236"/>
                <a:gd name="T5" fmla="*/ 74 h 122"/>
                <a:gd name="T6" fmla="*/ 235 w 236"/>
                <a:gd name="T7" fmla="*/ 64 h 122"/>
                <a:gd name="T8" fmla="*/ 232 w 236"/>
                <a:gd name="T9" fmla="*/ 54 h 122"/>
                <a:gd name="T10" fmla="*/ 222 w 236"/>
                <a:gd name="T11" fmla="*/ 42 h 122"/>
                <a:gd name="T12" fmla="*/ 217 w 236"/>
                <a:gd name="T13" fmla="*/ 23 h 122"/>
                <a:gd name="T14" fmla="*/ 215 w 236"/>
                <a:gd name="T15" fmla="*/ 22 h 122"/>
                <a:gd name="T16" fmla="*/ 207 w 236"/>
                <a:gd name="T17" fmla="*/ 13 h 122"/>
                <a:gd name="T18" fmla="*/ 203 w 236"/>
                <a:gd name="T19" fmla="*/ 11 h 122"/>
                <a:gd name="T20" fmla="*/ 199 w 236"/>
                <a:gd name="T21" fmla="*/ 15 h 122"/>
                <a:gd name="T22" fmla="*/ 192 w 236"/>
                <a:gd name="T23" fmla="*/ 17 h 122"/>
                <a:gd name="T24" fmla="*/ 184 w 236"/>
                <a:gd name="T25" fmla="*/ 13 h 122"/>
                <a:gd name="T26" fmla="*/ 181 w 236"/>
                <a:gd name="T27" fmla="*/ 16 h 122"/>
                <a:gd name="T28" fmla="*/ 178 w 236"/>
                <a:gd name="T29" fmla="*/ 18 h 122"/>
                <a:gd name="T30" fmla="*/ 174 w 236"/>
                <a:gd name="T31" fmla="*/ 15 h 122"/>
                <a:gd name="T32" fmla="*/ 166 w 236"/>
                <a:gd name="T33" fmla="*/ 13 h 122"/>
                <a:gd name="T34" fmla="*/ 163 w 236"/>
                <a:gd name="T35" fmla="*/ 7 h 122"/>
                <a:gd name="T36" fmla="*/ 154 w 236"/>
                <a:gd name="T37" fmla="*/ 0 h 122"/>
                <a:gd name="T38" fmla="*/ 148 w 236"/>
                <a:gd name="T39" fmla="*/ 3 h 122"/>
                <a:gd name="T40" fmla="*/ 141 w 236"/>
                <a:gd name="T41" fmla="*/ 2 h 122"/>
                <a:gd name="T42" fmla="*/ 144 w 236"/>
                <a:gd name="T43" fmla="*/ 7 h 122"/>
                <a:gd name="T44" fmla="*/ 144 w 236"/>
                <a:gd name="T45" fmla="*/ 15 h 122"/>
                <a:gd name="T46" fmla="*/ 138 w 236"/>
                <a:gd name="T47" fmla="*/ 17 h 122"/>
                <a:gd name="T48" fmla="*/ 126 w 236"/>
                <a:gd name="T49" fmla="*/ 20 h 122"/>
                <a:gd name="T50" fmla="*/ 125 w 236"/>
                <a:gd name="T51" fmla="*/ 23 h 122"/>
                <a:gd name="T52" fmla="*/ 124 w 236"/>
                <a:gd name="T53" fmla="*/ 29 h 122"/>
                <a:gd name="T54" fmla="*/ 120 w 236"/>
                <a:gd name="T55" fmla="*/ 37 h 122"/>
                <a:gd name="T56" fmla="*/ 115 w 236"/>
                <a:gd name="T57" fmla="*/ 39 h 122"/>
                <a:gd name="T58" fmla="*/ 112 w 236"/>
                <a:gd name="T59" fmla="*/ 47 h 122"/>
                <a:gd name="T60" fmla="*/ 104 w 236"/>
                <a:gd name="T61" fmla="*/ 52 h 122"/>
                <a:gd name="T62" fmla="*/ 100 w 236"/>
                <a:gd name="T63" fmla="*/ 48 h 122"/>
                <a:gd name="T64" fmla="*/ 97 w 236"/>
                <a:gd name="T65" fmla="*/ 44 h 122"/>
                <a:gd name="T66" fmla="*/ 93 w 236"/>
                <a:gd name="T67" fmla="*/ 51 h 122"/>
                <a:gd name="T68" fmla="*/ 92 w 236"/>
                <a:gd name="T69" fmla="*/ 58 h 122"/>
                <a:gd name="T70" fmla="*/ 86 w 236"/>
                <a:gd name="T71" fmla="*/ 55 h 122"/>
                <a:gd name="T72" fmla="*/ 80 w 236"/>
                <a:gd name="T73" fmla="*/ 56 h 122"/>
                <a:gd name="T74" fmla="*/ 76 w 236"/>
                <a:gd name="T75" fmla="*/ 61 h 122"/>
                <a:gd name="T76" fmla="*/ 71 w 236"/>
                <a:gd name="T77" fmla="*/ 60 h 122"/>
                <a:gd name="T78" fmla="*/ 63 w 236"/>
                <a:gd name="T79" fmla="*/ 57 h 122"/>
                <a:gd name="T80" fmla="*/ 57 w 236"/>
                <a:gd name="T81" fmla="*/ 61 h 122"/>
                <a:gd name="T82" fmla="*/ 49 w 236"/>
                <a:gd name="T83" fmla="*/ 66 h 122"/>
                <a:gd name="T84" fmla="*/ 43 w 236"/>
                <a:gd name="T85" fmla="*/ 67 h 122"/>
                <a:gd name="T86" fmla="*/ 43 w 236"/>
                <a:gd name="T87" fmla="*/ 72 h 122"/>
                <a:gd name="T88" fmla="*/ 44 w 236"/>
                <a:gd name="T89" fmla="*/ 78 h 122"/>
                <a:gd name="T90" fmla="*/ 36 w 236"/>
                <a:gd name="T91" fmla="*/ 81 h 122"/>
                <a:gd name="T92" fmla="*/ 33 w 236"/>
                <a:gd name="T93" fmla="*/ 88 h 122"/>
                <a:gd name="T94" fmla="*/ 33 w 236"/>
                <a:gd name="T95" fmla="*/ 94 h 122"/>
                <a:gd name="T96" fmla="*/ 27 w 236"/>
                <a:gd name="T97" fmla="*/ 94 h 122"/>
                <a:gd name="T98" fmla="*/ 19 w 236"/>
                <a:gd name="T99" fmla="*/ 89 h 122"/>
                <a:gd name="T100" fmla="*/ 14 w 236"/>
                <a:gd name="T101" fmla="*/ 93 h 122"/>
                <a:gd name="T102" fmla="*/ 10 w 236"/>
                <a:gd name="T103" fmla="*/ 97 h 122"/>
                <a:gd name="T104" fmla="*/ 14 w 236"/>
                <a:gd name="T105" fmla="*/ 102 h 122"/>
                <a:gd name="T106" fmla="*/ 14 w 236"/>
                <a:gd name="T107" fmla="*/ 107 h 122"/>
                <a:gd name="T108" fmla="*/ 12 w 236"/>
                <a:gd name="T109" fmla="*/ 115 h 122"/>
                <a:gd name="T110" fmla="*/ 7 w 236"/>
                <a:gd name="T111" fmla="*/ 116 h 122"/>
                <a:gd name="T112" fmla="*/ 5 w 236"/>
                <a:gd name="T113" fmla="*/ 117 h 122"/>
                <a:gd name="T114" fmla="*/ 0 w 236"/>
                <a:gd name="T115" fmla="*/ 117 h 122"/>
                <a:gd name="T116" fmla="*/ 0 w 236"/>
                <a:gd name="T117" fmla="*/ 121 h 122"/>
                <a:gd name="T118" fmla="*/ 2 w 236"/>
                <a:gd name="T119" fmla="*/ 121 h 122"/>
                <a:gd name="T120" fmla="*/ 50 w 236"/>
                <a:gd name="T121" fmla="*/ 111 h 122"/>
                <a:gd name="T122" fmla="*/ 192 w 236"/>
                <a:gd name="T123" fmla="*/ 100 h 122"/>
                <a:gd name="T124" fmla="*/ 202 w 236"/>
                <a:gd name="T125" fmla="*/ 9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122">
                  <a:moveTo>
                    <a:pt x="202" y="94"/>
                  </a:moveTo>
                  <a:lnTo>
                    <a:pt x="207" y="91"/>
                  </a:lnTo>
                  <a:lnTo>
                    <a:pt x="210" y="89"/>
                  </a:lnTo>
                  <a:lnTo>
                    <a:pt x="214" y="88"/>
                  </a:lnTo>
                  <a:lnTo>
                    <a:pt x="217" y="79"/>
                  </a:lnTo>
                  <a:lnTo>
                    <a:pt x="220" y="74"/>
                  </a:lnTo>
                  <a:lnTo>
                    <a:pt x="231" y="70"/>
                  </a:lnTo>
                  <a:lnTo>
                    <a:pt x="235" y="64"/>
                  </a:lnTo>
                  <a:lnTo>
                    <a:pt x="236" y="60"/>
                  </a:lnTo>
                  <a:lnTo>
                    <a:pt x="232" y="54"/>
                  </a:lnTo>
                  <a:lnTo>
                    <a:pt x="227" y="49"/>
                  </a:lnTo>
                  <a:lnTo>
                    <a:pt x="222" y="42"/>
                  </a:lnTo>
                  <a:lnTo>
                    <a:pt x="220" y="36"/>
                  </a:lnTo>
                  <a:lnTo>
                    <a:pt x="217" y="23"/>
                  </a:lnTo>
                  <a:lnTo>
                    <a:pt x="218" y="22"/>
                  </a:lnTo>
                  <a:lnTo>
                    <a:pt x="215" y="22"/>
                  </a:lnTo>
                  <a:lnTo>
                    <a:pt x="211" y="18"/>
                  </a:lnTo>
                  <a:lnTo>
                    <a:pt x="207" y="13"/>
                  </a:lnTo>
                  <a:lnTo>
                    <a:pt x="204" y="10"/>
                  </a:lnTo>
                  <a:lnTo>
                    <a:pt x="203" y="11"/>
                  </a:lnTo>
                  <a:lnTo>
                    <a:pt x="201" y="12"/>
                  </a:lnTo>
                  <a:lnTo>
                    <a:pt x="199" y="15"/>
                  </a:lnTo>
                  <a:lnTo>
                    <a:pt x="198" y="16"/>
                  </a:lnTo>
                  <a:lnTo>
                    <a:pt x="192" y="17"/>
                  </a:lnTo>
                  <a:lnTo>
                    <a:pt x="187" y="15"/>
                  </a:lnTo>
                  <a:lnTo>
                    <a:pt x="184" y="13"/>
                  </a:lnTo>
                  <a:lnTo>
                    <a:pt x="183" y="14"/>
                  </a:lnTo>
                  <a:lnTo>
                    <a:pt x="181" y="16"/>
                  </a:lnTo>
                  <a:lnTo>
                    <a:pt x="181" y="17"/>
                  </a:lnTo>
                  <a:lnTo>
                    <a:pt x="178" y="18"/>
                  </a:lnTo>
                  <a:lnTo>
                    <a:pt x="176" y="16"/>
                  </a:lnTo>
                  <a:lnTo>
                    <a:pt x="174" y="15"/>
                  </a:lnTo>
                  <a:lnTo>
                    <a:pt x="171" y="14"/>
                  </a:lnTo>
                  <a:lnTo>
                    <a:pt x="166" y="13"/>
                  </a:lnTo>
                  <a:lnTo>
                    <a:pt x="165" y="11"/>
                  </a:lnTo>
                  <a:lnTo>
                    <a:pt x="163" y="7"/>
                  </a:lnTo>
                  <a:lnTo>
                    <a:pt x="159" y="4"/>
                  </a:lnTo>
                  <a:lnTo>
                    <a:pt x="154" y="0"/>
                  </a:lnTo>
                  <a:lnTo>
                    <a:pt x="153" y="1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1" y="2"/>
                  </a:lnTo>
                  <a:lnTo>
                    <a:pt x="142" y="6"/>
                  </a:lnTo>
                  <a:lnTo>
                    <a:pt x="144" y="7"/>
                  </a:lnTo>
                  <a:lnTo>
                    <a:pt x="143" y="9"/>
                  </a:lnTo>
                  <a:lnTo>
                    <a:pt x="144" y="15"/>
                  </a:lnTo>
                  <a:lnTo>
                    <a:pt x="142" y="17"/>
                  </a:lnTo>
                  <a:lnTo>
                    <a:pt x="138" y="17"/>
                  </a:lnTo>
                  <a:lnTo>
                    <a:pt x="134" y="19"/>
                  </a:lnTo>
                  <a:lnTo>
                    <a:pt x="126" y="20"/>
                  </a:lnTo>
                  <a:lnTo>
                    <a:pt x="125" y="21"/>
                  </a:lnTo>
                  <a:lnTo>
                    <a:pt x="125" y="23"/>
                  </a:lnTo>
                  <a:lnTo>
                    <a:pt x="124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20" y="37"/>
                  </a:lnTo>
                  <a:lnTo>
                    <a:pt x="118" y="39"/>
                  </a:lnTo>
                  <a:lnTo>
                    <a:pt x="115" y="39"/>
                  </a:lnTo>
                  <a:lnTo>
                    <a:pt x="112" y="44"/>
                  </a:lnTo>
                  <a:lnTo>
                    <a:pt x="112" y="47"/>
                  </a:lnTo>
                  <a:lnTo>
                    <a:pt x="110" y="51"/>
                  </a:lnTo>
                  <a:lnTo>
                    <a:pt x="104" y="52"/>
                  </a:lnTo>
                  <a:lnTo>
                    <a:pt x="103" y="51"/>
                  </a:lnTo>
                  <a:lnTo>
                    <a:pt x="100" y="48"/>
                  </a:lnTo>
                  <a:lnTo>
                    <a:pt x="99" y="44"/>
                  </a:lnTo>
                  <a:lnTo>
                    <a:pt x="97" y="44"/>
                  </a:lnTo>
                  <a:lnTo>
                    <a:pt x="96" y="48"/>
                  </a:lnTo>
                  <a:lnTo>
                    <a:pt x="93" y="51"/>
                  </a:lnTo>
                  <a:lnTo>
                    <a:pt x="93" y="55"/>
                  </a:lnTo>
                  <a:lnTo>
                    <a:pt x="92" y="58"/>
                  </a:lnTo>
                  <a:lnTo>
                    <a:pt x="88" y="57"/>
                  </a:lnTo>
                  <a:lnTo>
                    <a:pt x="86" y="55"/>
                  </a:lnTo>
                  <a:lnTo>
                    <a:pt x="82" y="55"/>
                  </a:lnTo>
                  <a:lnTo>
                    <a:pt x="80" y="56"/>
                  </a:lnTo>
                  <a:lnTo>
                    <a:pt x="76" y="57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1" y="60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0" y="57"/>
                  </a:lnTo>
                  <a:lnTo>
                    <a:pt x="57" y="61"/>
                  </a:lnTo>
                  <a:lnTo>
                    <a:pt x="49" y="61"/>
                  </a:lnTo>
                  <a:lnTo>
                    <a:pt x="49" y="66"/>
                  </a:lnTo>
                  <a:lnTo>
                    <a:pt x="46" y="66"/>
                  </a:lnTo>
                  <a:lnTo>
                    <a:pt x="43" y="67"/>
                  </a:lnTo>
                  <a:lnTo>
                    <a:pt x="43" y="71"/>
                  </a:lnTo>
                  <a:lnTo>
                    <a:pt x="43" y="72"/>
                  </a:lnTo>
                  <a:lnTo>
                    <a:pt x="43" y="75"/>
                  </a:lnTo>
                  <a:lnTo>
                    <a:pt x="44" y="78"/>
                  </a:lnTo>
                  <a:lnTo>
                    <a:pt x="42" y="79"/>
                  </a:lnTo>
                  <a:lnTo>
                    <a:pt x="36" y="81"/>
                  </a:lnTo>
                  <a:lnTo>
                    <a:pt x="33" y="83"/>
                  </a:lnTo>
                  <a:lnTo>
                    <a:pt x="33" y="88"/>
                  </a:lnTo>
                  <a:lnTo>
                    <a:pt x="35" y="93"/>
                  </a:lnTo>
                  <a:lnTo>
                    <a:pt x="33" y="94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3" y="91"/>
                  </a:lnTo>
                  <a:lnTo>
                    <a:pt x="19" y="89"/>
                  </a:lnTo>
                  <a:lnTo>
                    <a:pt x="17" y="90"/>
                  </a:lnTo>
                  <a:lnTo>
                    <a:pt x="14" y="93"/>
                  </a:lnTo>
                  <a:lnTo>
                    <a:pt x="11" y="94"/>
                  </a:lnTo>
                  <a:lnTo>
                    <a:pt x="10" y="97"/>
                  </a:lnTo>
                  <a:lnTo>
                    <a:pt x="10" y="100"/>
                  </a:lnTo>
                  <a:lnTo>
                    <a:pt x="14" y="102"/>
                  </a:lnTo>
                  <a:lnTo>
                    <a:pt x="14" y="104"/>
                  </a:lnTo>
                  <a:lnTo>
                    <a:pt x="14" y="107"/>
                  </a:lnTo>
                  <a:lnTo>
                    <a:pt x="14" y="112"/>
                  </a:lnTo>
                  <a:lnTo>
                    <a:pt x="12" y="115"/>
                  </a:lnTo>
                  <a:lnTo>
                    <a:pt x="10" y="116"/>
                  </a:lnTo>
                  <a:lnTo>
                    <a:pt x="7" y="116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4" y="117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2" y="121"/>
                  </a:lnTo>
                  <a:lnTo>
                    <a:pt x="52" y="120"/>
                  </a:lnTo>
                  <a:lnTo>
                    <a:pt x="50" y="111"/>
                  </a:lnTo>
                  <a:lnTo>
                    <a:pt x="143" y="105"/>
                  </a:lnTo>
                  <a:lnTo>
                    <a:pt x="192" y="100"/>
                  </a:lnTo>
                  <a:lnTo>
                    <a:pt x="198" y="97"/>
                  </a:lnTo>
                  <a:lnTo>
                    <a:pt x="202" y="9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7" name="Freeform 46">
              <a:extLst>
                <a:ext uri="{FF2B5EF4-FFF2-40B4-BE49-F238E27FC236}">
                  <a16:creationId xmlns:a16="http://schemas.microsoft.com/office/drawing/2014/main" id="{ED6C25D9-183B-B744-B135-4A79F114F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99790" y="7768512"/>
              <a:ext cx="1540999" cy="1340658"/>
            </a:xfrm>
            <a:custGeom>
              <a:avLst/>
              <a:gdLst>
                <a:gd name="T0" fmla="*/ 238 w 254"/>
                <a:gd name="T1" fmla="*/ 190 h 221"/>
                <a:gd name="T2" fmla="*/ 242 w 254"/>
                <a:gd name="T3" fmla="*/ 189 h 221"/>
                <a:gd name="T4" fmla="*/ 244 w 254"/>
                <a:gd name="T5" fmla="*/ 188 h 221"/>
                <a:gd name="T6" fmla="*/ 249 w 254"/>
                <a:gd name="T7" fmla="*/ 187 h 221"/>
                <a:gd name="T8" fmla="*/ 254 w 254"/>
                <a:gd name="T9" fmla="*/ 183 h 221"/>
                <a:gd name="T10" fmla="*/ 254 w 254"/>
                <a:gd name="T11" fmla="*/ 173 h 221"/>
                <a:gd name="T12" fmla="*/ 250 w 254"/>
                <a:gd name="T13" fmla="*/ 168 h 221"/>
                <a:gd name="T14" fmla="*/ 251 w 254"/>
                <a:gd name="T15" fmla="*/ 161 h 221"/>
                <a:gd name="T16" fmla="*/ 243 w 254"/>
                <a:gd name="T17" fmla="*/ 166 h 221"/>
                <a:gd name="T18" fmla="*/ 238 w 254"/>
                <a:gd name="T19" fmla="*/ 156 h 221"/>
                <a:gd name="T20" fmla="*/ 240 w 254"/>
                <a:gd name="T21" fmla="*/ 146 h 221"/>
                <a:gd name="T22" fmla="*/ 232 w 254"/>
                <a:gd name="T23" fmla="*/ 131 h 221"/>
                <a:gd name="T24" fmla="*/ 216 w 254"/>
                <a:gd name="T25" fmla="*/ 124 h 221"/>
                <a:gd name="T26" fmla="*/ 202 w 254"/>
                <a:gd name="T27" fmla="*/ 112 h 221"/>
                <a:gd name="T28" fmla="*/ 204 w 254"/>
                <a:gd name="T29" fmla="*/ 100 h 221"/>
                <a:gd name="T30" fmla="*/ 206 w 254"/>
                <a:gd name="T31" fmla="*/ 91 h 221"/>
                <a:gd name="T32" fmla="*/ 206 w 254"/>
                <a:gd name="T33" fmla="*/ 80 h 221"/>
                <a:gd name="T34" fmla="*/ 196 w 254"/>
                <a:gd name="T35" fmla="*/ 76 h 221"/>
                <a:gd name="T36" fmla="*/ 191 w 254"/>
                <a:gd name="T37" fmla="*/ 81 h 221"/>
                <a:gd name="T38" fmla="*/ 186 w 254"/>
                <a:gd name="T39" fmla="*/ 67 h 221"/>
                <a:gd name="T40" fmla="*/ 163 w 254"/>
                <a:gd name="T41" fmla="*/ 45 h 221"/>
                <a:gd name="T42" fmla="*/ 156 w 254"/>
                <a:gd name="T43" fmla="*/ 22 h 221"/>
                <a:gd name="T44" fmla="*/ 158 w 254"/>
                <a:gd name="T45" fmla="*/ 10 h 221"/>
                <a:gd name="T46" fmla="*/ 0 w 254"/>
                <a:gd name="T47" fmla="*/ 2 h 221"/>
                <a:gd name="T48" fmla="*/ 4 w 254"/>
                <a:gd name="T49" fmla="*/ 6 h 221"/>
                <a:gd name="T50" fmla="*/ 3 w 254"/>
                <a:gd name="T51" fmla="*/ 13 h 221"/>
                <a:gd name="T52" fmla="*/ 5 w 254"/>
                <a:gd name="T53" fmla="*/ 17 h 221"/>
                <a:gd name="T54" fmla="*/ 12 w 254"/>
                <a:gd name="T55" fmla="*/ 25 h 221"/>
                <a:gd name="T56" fmla="*/ 14 w 254"/>
                <a:gd name="T57" fmla="*/ 29 h 221"/>
                <a:gd name="T58" fmla="*/ 20 w 254"/>
                <a:gd name="T59" fmla="*/ 39 h 221"/>
                <a:gd name="T60" fmla="*/ 31 w 254"/>
                <a:gd name="T61" fmla="*/ 39 h 221"/>
                <a:gd name="T62" fmla="*/ 28 w 254"/>
                <a:gd name="T63" fmla="*/ 50 h 221"/>
                <a:gd name="T64" fmla="*/ 31 w 254"/>
                <a:gd name="T65" fmla="*/ 61 h 221"/>
                <a:gd name="T66" fmla="*/ 36 w 254"/>
                <a:gd name="T67" fmla="*/ 69 h 221"/>
                <a:gd name="T68" fmla="*/ 42 w 254"/>
                <a:gd name="T69" fmla="*/ 176 h 221"/>
                <a:gd name="T70" fmla="*/ 215 w 254"/>
                <a:gd name="T71" fmla="*/ 197 h 221"/>
                <a:gd name="T72" fmla="*/ 205 w 254"/>
                <a:gd name="T73" fmla="*/ 221 h 221"/>
                <a:gd name="T74" fmla="*/ 234 w 254"/>
                <a:gd name="T75" fmla="*/ 216 h 221"/>
                <a:gd name="T76" fmla="*/ 237 w 254"/>
                <a:gd name="T77" fmla="*/ 211 h 221"/>
                <a:gd name="T78" fmla="*/ 234 w 254"/>
                <a:gd name="T79" fmla="*/ 206 h 221"/>
                <a:gd name="T80" fmla="*/ 237 w 254"/>
                <a:gd name="T81" fmla="*/ 203 h 221"/>
                <a:gd name="T82" fmla="*/ 238 w 254"/>
                <a:gd name="T83" fmla="*/ 197 h 221"/>
                <a:gd name="T84" fmla="*/ 238 w 254"/>
                <a:gd name="T85" fmla="*/ 19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" h="221">
                  <a:moveTo>
                    <a:pt x="238" y="193"/>
                  </a:moveTo>
                  <a:cubicBezTo>
                    <a:pt x="238" y="190"/>
                    <a:pt x="238" y="190"/>
                    <a:pt x="238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3" y="189"/>
                    <a:pt x="243" y="189"/>
                    <a:pt x="243" y="189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6" y="187"/>
                    <a:pt x="246" y="187"/>
                    <a:pt x="246" y="187"/>
                  </a:cubicBezTo>
                  <a:cubicBezTo>
                    <a:pt x="249" y="187"/>
                    <a:pt x="249" y="187"/>
                    <a:pt x="249" y="187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54" y="183"/>
                    <a:pt x="254" y="183"/>
                    <a:pt x="254" y="183"/>
                  </a:cubicBezTo>
                  <a:cubicBezTo>
                    <a:pt x="254" y="177"/>
                    <a:pt x="254" y="177"/>
                    <a:pt x="254" y="177"/>
                  </a:cubicBezTo>
                  <a:cubicBezTo>
                    <a:pt x="254" y="173"/>
                    <a:pt x="254" y="173"/>
                    <a:pt x="254" y="173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0" y="168"/>
                    <a:pt x="250" y="168"/>
                    <a:pt x="250" y="168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51" y="161"/>
                    <a:pt x="251" y="161"/>
                    <a:pt x="251" y="161"/>
                  </a:cubicBezTo>
                  <a:cubicBezTo>
                    <a:pt x="246" y="161"/>
                    <a:pt x="246" y="161"/>
                    <a:pt x="246" y="161"/>
                  </a:cubicBezTo>
                  <a:cubicBezTo>
                    <a:pt x="243" y="166"/>
                    <a:pt x="243" y="166"/>
                    <a:pt x="243" y="166"/>
                  </a:cubicBezTo>
                  <a:cubicBezTo>
                    <a:pt x="243" y="161"/>
                    <a:pt x="243" y="161"/>
                    <a:pt x="243" y="161"/>
                  </a:cubicBezTo>
                  <a:cubicBezTo>
                    <a:pt x="238" y="156"/>
                    <a:pt x="238" y="156"/>
                    <a:pt x="238" y="156"/>
                  </a:cubicBezTo>
                  <a:cubicBezTo>
                    <a:pt x="239" y="152"/>
                    <a:pt x="239" y="152"/>
                    <a:pt x="239" y="152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36" y="135"/>
                    <a:pt x="236" y="135"/>
                    <a:pt x="236" y="135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19" y="122"/>
                    <a:pt x="219" y="122"/>
                    <a:pt x="219" y="122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2" y="112"/>
                    <a:pt x="202" y="112"/>
                    <a:pt x="202" y="112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5" y="96"/>
                    <a:pt x="205" y="96"/>
                    <a:pt x="205" y="96"/>
                  </a:cubicBezTo>
                  <a:cubicBezTo>
                    <a:pt x="206" y="91"/>
                    <a:pt x="206" y="91"/>
                    <a:pt x="206" y="91"/>
                  </a:cubicBezTo>
                  <a:cubicBezTo>
                    <a:pt x="209" y="84"/>
                    <a:pt x="209" y="84"/>
                    <a:pt x="209" y="84"/>
                  </a:cubicBezTo>
                  <a:cubicBezTo>
                    <a:pt x="206" y="80"/>
                    <a:pt x="206" y="80"/>
                    <a:pt x="206" y="80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2"/>
                    <a:pt x="156" y="22"/>
                    <a:pt x="156" y="22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4" y="16"/>
                    <a:pt x="5" y="17"/>
                  </a:cubicBezTo>
                  <a:cubicBezTo>
                    <a:pt x="6" y="18"/>
                    <a:pt x="11" y="19"/>
                    <a:pt x="11" y="1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201"/>
                    <a:pt x="42" y="201"/>
                    <a:pt x="42" y="201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33" y="219"/>
                    <a:pt x="233" y="219"/>
                    <a:pt x="233" y="219"/>
                  </a:cubicBezTo>
                  <a:cubicBezTo>
                    <a:pt x="234" y="216"/>
                    <a:pt x="234" y="216"/>
                    <a:pt x="234" y="216"/>
                  </a:cubicBezTo>
                  <a:cubicBezTo>
                    <a:pt x="236" y="213"/>
                    <a:pt x="236" y="213"/>
                    <a:pt x="236" y="213"/>
                  </a:cubicBezTo>
                  <a:cubicBezTo>
                    <a:pt x="236" y="213"/>
                    <a:pt x="238" y="212"/>
                    <a:pt x="237" y="211"/>
                  </a:cubicBezTo>
                  <a:cubicBezTo>
                    <a:pt x="237" y="210"/>
                    <a:pt x="235" y="207"/>
                    <a:pt x="235" y="207"/>
                  </a:cubicBezTo>
                  <a:cubicBezTo>
                    <a:pt x="234" y="206"/>
                    <a:pt x="234" y="206"/>
                    <a:pt x="234" y="206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37" y="203"/>
                    <a:pt x="237" y="203"/>
                    <a:pt x="237" y="203"/>
                  </a:cubicBezTo>
                  <a:cubicBezTo>
                    <a:pt x="238" y="200"/>
                    <a:pt x="238" y="200"/>
                    <a:pt x="238" y="200"/>
                  </a:cubicBezTo>
                  <a:cubicBezTo>
                    <a:pt x="238" y="197"/>
                    <a:pt x="238" y="197"/>
                    <a:pt x="238" y="197"/>
                  </a:cubicBezTo>
                  <a:cubicBezTo>
                    <a:pt x="238" y="194"/>
                    <a:pt x="238" y="194"/>
                    <a:pt x="238" y="194"/>
                  </a:cubicBezTo>
                  <a:lnTo>
                    <a:pt x="238" y="19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8" name="Freeform 47">
              <a:extLst>
                <a:ext uri="{FF2B5EF4-FFF2-40B4-BE49-F238E27FC236}">
                  <a16:creationId xmlns:a16="http://schemas.microsoft.com/office/drawing/2014/main" id="{BF153CAA-D38A-7C43-A7F0-E62DF5FF5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7423" y="5194731"/>
              <a:ext cx="1490828" cy="1734968"/>
            </a:xfrm>
            <a:custGeom>
              <a:avLst/>
              <a:gdLst>
                <a:gd name="T0" fmla="*/ 139 w 208"/>
                <a:gd name="T1" fmla="*/ 135 h 242"/>
                <a:gd name="T2" fmla="*/ 144 w 208"/>
                <a:gd name="T3" fmla="*/ 107 h 242"/>
                <a:gd name="T4" fmla="*/ 169 w 208"/>
                <a:gd name="T5" fmla="*/ 80 h 242"/>
                <a:gd name="T6" fmla="*/ 208 w 208"/>
                <a:gd name="T7" fmla="*/ 55 h 242"/>
                <a:gd name="T8" fmla="*/ 183 w 208"/>
                <a:gd name="T9" fmla="*/ 52 h 242"/>
                <a:gd name="T10" fmla="*/ 166 w 208"/>
                <a:gd name="T11" fmla="*/ 52 h 242"/>
                <a:gd name="T12" fmla="*/ 154 w 208"/>
                <a:gd name="T13" fmla="*/ 55 h 242"/>
                <a:gd name="T14" fmla="*/ 147 w 208"/>
                <a:gd name="T15" fmla="*/ 48 h 242"/>
                <a:gd name="T16" fmla="*/ 133 w 208"/>
                <a:gd name="T17" fmla="*/ 45 h 242"/>
                <a:gd name="T18" fmla="*/ 128 w 208"/>
                <a:gd name="T19" fmla="*/ 42 h 242"/>
                <a:gd name="T20" fmla="*/ 114 w 208"/>
                <a:gd name="T21" fmla="*/ 36 h 242"/>
                <a:gd name="T22" fmla="*/ 123 w 208"/>
                <a:gd name="T23" fmla="*/ 36 h 242"/>
                <a:gd name="T24" fmla="*/ 114 w 208"/>
                <a:gd name="T25" fmla="*/ 35 h 242"/>
                <a:gd name="T26" fmla="*/ 105 w 208"/>
                <a:gd name="T27" fmla="*/ 35 h 242"/>
                <a:gd name="T28" fmla="*/ 97 w 208"/>
                <a:gd name="T29" fmla="*/ 39 h 242"/>
                <a:gd name="T30" fmla="*/ 87 w 208"/>
                <a:gd name="T31" fmla="*/ 34 h 242"/>
                <a:gd name="T32" fmla="*/ 80 w 208"/>
                <a:gd name="T33" fmla="*/ 34 h 242"/>
                <a:gd name="T34" fmla="*/ 68 w 208"/>
                <a:gd name="T35" fmla="*/ 24 h 242"/>
                <a:gd name="T36" fmla="*/ 66 w 208"/>
                <a:gd name="T37" fmla="*/ 20 h 242"/>
                <a:gd name="T38" fmla="*/ 58 w 208"/>
                <a:gd name="T39" fmla="*/ 20 h 242"/>
                <a:gd name="T40" fmla="*/ 54 w 208"/>
                <a:gd name="T41" fmla="*/ 16 h 242"/>
                <a:gd name="T42" fmla="*/ 58 w 208"/>
                <a:gd name="T43" fmla="*/ 8 h 242"/>
                <a:gd name="T44" fmla="*/ 60 w 208"/>
                <a:gd name="T45" fmla="*/ 2 h 242"/>
                <a:gd name="T46" fmla="*/ 56 w 208"/>
                <a:gd name="T47" fmla="*/ 0 h 242"/>
                <a:gd name="T48" fmla="*/ 54 w 208"/>
                <a:gd name="T49" fmla="*/ 12 h 242"/>
                <a:gd name="T50" fmla="*/ 0 w 208"/>
                <a:gd name="T51" fmla="*/ 16 h 242"/>
                <a:gd name="T52" fmla="*/ 1 w 208"/>
                <a:gd name="T53" fmla="*/ 23 h 242"/>
                <a:gd name="T54" fmla="*/ 4 w 208"/>
                <a:gd name="T55" fmla="*/ 26 h 242"/>
                <a:gd name="T56" fmla="*/ 3 w 208"/>
                <a:gd name="T57" fmla="*/ 31 h 242"/>
                <a:gd name="T58" fmla="*/ 1 w 208"/>
                <a:gd name="T59" fmla="*/ 34 h 242"/>
                <a:gd name="T60" fmla="*/ 2 w 208"/>
                <a:gd name="T61" fmla="*/ 40 h 242"/>
                <a:gd name="T62" fmla="*/ 1 w 208"/>
                <a:gd name="T63" fmla="*/ 51 h 242"/>
                <a:gd name="T64" fmla="*/ 6 w 208"/>
                <a:gd name="T65" fmla="*/ 64 h 242"/>
                <a:gd name="T66" fmla="*/ 9 w 208"/>
                <a:gd name="T67" fmla="*/ 78 h 242"/>
                <a:gd name="T68" fmla="*/ 10 w 208"/>
                <a:gd name="T69" fmla="*/ 104 h 242"/>
                <a:gd name="T70" fmla="*/ 12 w 208"/>
                <a:gd name="T71" fmla="*/ 114 h 242"/>
                <a:gd name="T72" fmla="*/ 12 w 208"/>
                <a:gd name="T73" fmla="*/ 122 h 242"/>
                <a:gd name="T74" fmla="*/ 17 w 208"/>
                <a:gd name="T75" fmla="*/ 127 h 242"/>
                <a:gd name="T76" fmla="*/ 18 w 208"/>
                <a:gd name="T77" fmla="*/ 136 h 242"/>
                <a:gd name="T78" fmla="*/ 16 w 208"/>
                <a:gd name="T79" fmla="*/ 142 h 242"/>
                <a:gd name="T80" fmla="*/ 17 w 208"/>
                <a:gd name="T81" fmla="*/ 144 h 242"/>
                <a:gd name="T82" fmla="*/ 11 w 208"/>
                <a:gd name="T83" fmla="*/ 150 h 242"/>
                <a:gd name="T84" fmla="*/ 8 w 208"/>
                <a:gd name="T85" fmla="*/ 154 h 242"/>
                <a:gd name="T86" fmla="*/ 9 w 208"/>
                <a:gd name="T87" fmla="*/ 158 h 242"/>
                <a:gd name="T88" fmla="*/ 12 w 208"/>
                <a:gd name="T89" fmla="*/ 163 h 242"/>
                <a:gd name="T90" fmla="*/ 18 w 208"/>
                <a:gd name="T91" fmla="*/ 167 h 242"/>
                <a:gd name="T92" fmla="*/ 18 w 208"/>
                <a:gd name="T93" fmla="*/ 242 h 242"/>
                <a:gd name="T94" fmla="*/ 173 w 208"/>
                <a:gd name="T95" fmla="*/ 233 h 242"/>
                <a:gd name="T96" fmla="*/ 166 w 208"/>
                <a:gd name="T97" fmla="*/ 220 h 242"/>
                <a:gd name="T98" fmla="*/ 157 w 208"/>
                <a:gd name="T99" fmla="*/ 213 h 242"/>
                <a:gd name="T100" fmla="*/ 138 w 208"/>
                <a:gd name="T101" fmla="*/ 197 h 242"/>
                <a:gd name="T102" fmla="*/ 125 w 208"/>
                <a:gd name="T103" fmla="*/ 189 h 242"/>
                <a:gd name="T104" fmla="*/ 128 w 208"/>
                <a:gd name="T105" fmla="*/ 159 h 242"/>
                <a:gd name="T106" fmla="*/ 122 w 208"/>
                <a:gd name="T107" fmla="*/ 154 h 242"/>
                <a:gd name="T108" fmla="*/ 128 w 208"/>
                <a:gd name="T109" fmla="*/ 1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242">
                  <a:moveTo>
                    <a:pt x="128" y="141"/>
                  </a:moveTo>
                  <a:lnTo>
                    <a:pt x="139" y="135"/>
                  </a:lnTo>
                  <a:lnTo>
                    <a:pt x="139" y="111"/>
                  </a:lnTo>
                  <a:lnTo>
                    <a:pt x="144" y="107"/>
                  </a:lnTo>
                  <a:lnTo>
                    <a:pt x="161" y="91"/>
                  </a:lnTo>
                  <a:lnTo>
                    <a:pt x="169" y="80"/>
                  </a:lnTo>
                  <a:lnTo>
                    <a:pt x="185" y="69"/>
                  </a:lnTo>
                  <a:lnTo>
                    <a:pt x="208" y="55"/>
                  </a:lnTo>
                  <a:lnTo>
                    <a:pt x="200" y="53"/>
                  </a:lnTo>
                  <a:lnTo>
                    <a:pt x="183" y="52"/>
                  </a:lnTo>
                  <a:lnTo>
                    <a:pt x="169" y="49"/>
                  </a:lnTo>
                  <a:lnTo>
                    <a:pt x="166" y="52"/>
                  </a:lnTo>
                  <a:lnTo>
                    <a:pt x="162" y="55"/>
                  </a:lnTo>
                  <a:lnTo>
                    <a:pt x="154" y="55"/>
                  </a:lnTo>
                  <a:lnTo>
                    <a:pt x="151" y="51"/>
                  </a:lnTo>
                  <a:lnTo>
                    <a:pt x="147" y="48"/>
                  </a:lnTo>
                  <a:lnTo>
                    <a:pt x="136" y="45"/>
                  </a:lnTo>
                  <a:lnTo>
                    <a:pt x="133" y="45"/>
                  </a:lnTo>
                  <a:lnTo>
                    <a:pt x="129" y="43"/>
                  </a:lnTo>
                  <a:lnTo>
                    <a:pt x="128" y="42"/>
                  </a:lnTo>
                  <a:lnTo>
                    <a:pt x="119" y="41"/>
                  </a:lnTo>
                  <a:lnTo>
                    <a:pt x="114" y="36"/>
                  </a:lnTo>
                  <a:lnTo>
                    <a:pt x="120" y="39"/>
                  </a:lnTo>
                  <a:lnTo>
                    <a:pt x="123" y="36"/>
                  </a:lnTo>
                  <a:lnTo>
                    <a:pt x="119" y="35"/>
                  </a:lnTo>
                  <a:lnTo>
                    <a:pt x="114" y="35"/>
                  </a:lnTo>
                  <a:lnTo>
                    <a:pt x="109" y="35"/>
                  </a:lnTo>
                  <a:lnTo>
                    <a:pt x="105" y="35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3" y="39"/>
                  </a:lnTo>
                  <a:lnTo>
                    <a:pt x="87" y="34"/>
                  </a:lnTo>
                  <a:lnTo>
                    <a:pt x="84" y="34"/>
                  </a:lnTo>
                  <a:lnTo>
                    <a:pt x="80" y="34"/>
                  </a:lnTo>
                  <a:lnTo>
                    <a:pt x="73" y="32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5" y="20"/>
                  </a:lnTo>
                  <a:lnTo>
                    <a:pt x="54" y="16"/>
                  </a:lnTo>
                  <a:lnTo>
                    <a:pt x="57" y="12"/>
                  </a:lnTo>
                  <a:lnTo>
                    <a:pt x="58" y="8"/>
                  </a:lnTo>
                  <a:lnTo>
                    <a:pt x="62" y="5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6" y="0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3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8"/>
                  </a:lnTo>
                  <a:lnTo>
                    <a:pt x="2" y="40"/>
                  </a:lnTo>
                  <a:lnTo>
                    <a:pt x="3" y="45"/>
                  </a:lnTo>
                  <a:lnTo>
                    <a:pt x="1" y="51"/>
                  </a:lnTo>
                  <a:lnTo>
                    <a:pt x="3" y="56"/>
                  </a:lnTo>
                  <a:lnTo>
                    <a:pt x="6" y="64"/>
                  </a:lnTo>
                  <a:lnTo>
                    <a:pt x="9" y="70"/>
                  </a:lnTo>
                  <a:lnTo>
                    <a:pt x="9" y="78"/>
                  </a:lnTo>
                  <a:lnTo>
                    <a:pt x="10" y="92"/>
                  </a:lnTo>
                  <a:lnTo>
                    <a:pt x="10" y="104"/>
                  </a:lnTo>
                  <a:lnTo>
                    <a:pt x="10" y="112"/>
                  </a:lnTo>
                  <a:lnTo>
                    <a:pt x="12" y="114"/>
                  </a:lnTo>
                  <a:lnTo>
                    <a:pt x="12" y="116"/>
                  </a:lnTo>
                  <a:lnTo>
                    <a:pt x="12" y="122"/>
                  </a:lnTo>
                  <a:lnTo>
                    <a:pt x="15" y="124"/>
                  </a:lnTo>
                  <a:lnTo>
                    <a:pt x="17" y="127"/>
                  </a:lnTo>
                  <a:lnTo>
                    <a:pt x="18" y="132"/>
                  </a:lnTo>
                  <a:lnTo>
                    <a:pt x="18" y="136"/>
                  </a:lnTo>
                  <a:lnTo>
                    <a:pt x="18" y="141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7" y="144"/>
                  </a:lnTo>
                  <a:lnTo>
                    <a:pt x="13" y="147"/>
                  </a:lnTo>
                  <a:lnTo>
                    <a:pt x="11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9" y="158"/>
                  </a:lnTo>
                  <a:lnTo>
                    <a:pt x="12" y="160"/>
                  </a:lnTo>
                  <a:lnTo>
                    <a:pt x="12" y="163"/>
                  </a:lnTo>
                  <a:lnTo>
                    <a:pt x="17" y="164"/>
                  </a:lnTo>
                  <a:lnTo>
                    <a:pt x="18" y="167"/>
                  </a:lnTo>
                  <a:lnTo>
                    <a:pt x="21" y="169"/>
                  </a:lnTo>
                  <a:lnTo>
                    <a:pt x="18" y="242"/>
                  </a:lnTo>
                  <a:lnTo>
                    <a:pt x="172" y="239"/>
                  </a:lnTo>
                  <a:lnTo>
                    <a:pt x="173" y="233"/>
                  </a:lnTo>
                  <a:lnTo>
                    <a:pt x="172" y="227"/>
                  </a:lnTo>
                  <a:lnTo>
                    <a:pt x="166" y="220"/>
                  </a:lnTo>
                  <a:lnTo>
                    <a:pt x="160" y="216"/>
                  </a:lnTo>
                  <a:lnTo>
                    <a:pt x="157" y="213"/>
                  </a:lnTo>
                  <a:lnTo>
                    <a:pt x="150" y="204"/>
                  </a:lnTo>
                  <a:lnTo>
                    <a:pt x="138" y="197"/>
                  </a:lnTo>
                  <a:lnTo>
                    <a:pt x="130" y="193"/>
                  </a:lnTo>
                  <a:lnTo>
                    <a:pt x="125" y="189"/>
                  </a:lnTo>
                  <a:lnTo>
                    <a:pt x="126" y="174"/>
                  </a:lnTo>
                  <a:lnTo>
                    <a:pt x="128" y="159"/>
                  </a:lnTo>
                  <a:lnTo>
                    <a:pt x="126" y="159"/>
                  </a:lnTo>
                  <a:lnTo>
                    <a:pt x="122" y="154"/>
                  </a:lnTo>
                  <a:lnTo>
                    <a:pt x="126" y="145"/>
                  </a:lnTo>
                  <a:lnTo>
                    <a:pt x="128" y="1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9" name="Freeform 51">
              <a:extLst>
                <a:ext uri="{FF2B5EF4-FFF2-40B4-BE49-F238E27FC236}">
                  <a16:creationId xmlns:a16="http://schemas.microsoft.com/office/drawing/2014/main" id="{5541B95A-A0E6-A748-9C3E-E57C271AB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01859" y="5897325"/>
              <a:ext cx="1218465" cy="1297645"/>
            </a:xfrm>
            <a:custGeom>
              <a:avLst/>
              <a:gdLst>
                <a:gd name="T0" fmla="*/ 175 w 201"/>
                <a:gd name="T1" fmla="*/ 65 h 213"/>
                <a:gd name="T2" fmla="*/ 172 w 201"/>
                <a:gd name="T3" fmla="*/ 53 h 213"/>
                <a:gd name="T4" fmla="*/ 157 w 201"/>
                <a:gd name="T5" fmla="*/ 44 h 213"/>
                <a:gd name="T6" fmla="*/ 140 w 201"/>
                <a:gd name="T7" fmla="*/ 42 h 213"/>
                <a:gd name="T8" fmla="*/ 125 w 201"/>
                <a:gd name="T9" fmla="*/ 36 h 213"/>
                <a:gd name="T10" fmla="*/ 103 w 201"/>
                <a:gd name="T11" fmla="*/ 30 h 213"/>
                <a:gd name="T12" fmla="*/ 93 w 201"/>
                <a:gd name="T13" fmla="*/ 27 h 213"/>
                <a:gd name="T14" fmla="*/ 82 w 201"/>
                <a:gd name="T15" fmla="*/ 20 h 213"/>
                <a:gd name="T16" fmla="*/ 78 w 201"/>
                <a:gd name="T17" fmla="*/ 18 h 213"/>
                <a:gd name="T18" fmla="*/ 70 w 201"/>
                <a:gd name="T19" fmla="*/ 17 h 213"/>
                <a:gd name="T20" fmla="*/ 67 w 201"/>
                <a:gd name="T21" fmla="*/ 15 h 213"/>
                <a:gd name="T22" fmla="*/ 70 w 201"/>
                <a:gd name="T23" fmla="*/ 2 h 213"/>
                <a:gd name="T24" fmla="*/ 61 w 201"/>
                <a:gd name="T25" fmla="*/ 3 h 213"/>
                <a:gd name="T26" fmla="*/ 47 w 201"/>
                <a:gd name="T27" fmla="*/ 9 h 213"/>
                <a:gd name="T28" fmla="*/ 33 w 201"/>
                <a:gd name="T29" fmla="*/ 16 h 213"/>
                <a:gd name="T30" fmla="*/ 21 w 201"/>
                <a:gd name="T31" fmla="*/ 15 h 213"/>
                <a:gd name="T32" fmla="*/ 5 w 201"/>
                <a:gd name="T33" fmla="*/ 55 h 213"/>
                <a:gd name="T34" fmla="*/ 7 w 201"/>
                <a:gd name="T35" fmla="*/ 72 h 213"/>
                <a:gd name="T36" fmla="*/ 10 w 201"/>
                <a:gd name="T37" fmla="*/ 112 h 213"/>
                <a:gd name="T38" fmla="*/ 42 w 201"/>
                <a:gd name="T39" fmla="*/ 135 h 213"/>
                <a:gd name="T40" fmla="*/ 60 w 201"/>
                <a:gd name="T41" fmla="*/ 152 h 213"/>
                <a:gd name="T42" fmla="*/ 63 w 201"/>
                <a:gd name="T43" fmla="*/ 173 h 213"/>
                <a:gd name="T44" fmla="*/ 65 w 201"/>
                <a:gd name="T45" fmla="*/ 187 h 213"/>
                <a:gd name="T46" fmla="*/ 67 w 201"/>
                <a:gd name="T47" fmla="*/ 203 h 213"/>
                <a:gd name="T48" fmla="*/ 82 w 201"/>
                <a:gd name="T49" fmla="*/ 209 h 213"/>
                <a:gd name="T50" fmla="*/ 184 w 201"/>
                <a:gd name="T51" fmla="*/ 195 h 213"/>
                <a:gd name="T52" fmla="*/ 178 w 201"/>
                <a:gd name="T53" fmla="*/ 172 h 213"/>
                <a:gd name="T54" fmla="*/ 182 w 201"/>
                <a:gd name="T55" fmla="*/ 155 h 213"/>
                <a:gd name="T56" fmla="*/ 182 w 201"/>
                <a:gd name="T57" fmla="*/ 140 h 213"/>
                <a:gd name="T58" fmla="*/ 184 w 201"/>
                <a:gd name="T59" fmla="*/ 131 h 213"/>
                <a:gd name="T60" fmla="*/ 186 w 201"/>
                <a:gd name="T61" fmla="*/ 121 h 213"/>
                <a:gd name="T62" fmla="*/ 188 w 201"/>
                <a:gd name="T63" fmla="*/ 105 h 213"/>
                <a:gd name="T64" fmla="*/ 197 w 201"/>
                <a:gd name="T65" fmla="*/ 85 h 213"/>
                <a:gd name="T66" fmla="*/ 201 w 201"/>
                <a:gd name="T67" fmla="*/ 79 h 213"/>
                <a:gd name="T68" fmla="*/ 201 w 201"/>
                <a:gd name="T69" fmla="*/ 73 h 213"/>
                <a:gd name="T70" fmla="*/ 194 w 201"/>
                <a:gd name="T71" fmla="*/ 79 h 213"/>
                <a:gd name="T72" fmla="*/ 187 w 201"/>
                <a:gd name="T73" fmla="*/ 92 h 213"/>
                <a:gd name="T74" fmla="*/ 177 w 201"/>
                <a:gd name="T75" fmla="*/ 101 h 213"/>
                <a:gd name="T76" fmla="*/ 168 w 201"/>
                <a:gd name="T77" fmla="*/ 107 h 213"/>
                <a:gd name="T78" fmla="*/ 174 w 201"/>
                <a:gd name="T79" fmla="*/ 93 h 213"/>
                <a:gd name="T80" fmla="*/ 179 w 201"/>
                <a:gd name="T81" fmla="*/ 87 h 213"/>
                <a:gd name="T82" fmla="*/ 180 w 201"/>
                <a:gd name="T83" fmla="*/ 7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1" h="213">
                  <a:moveTo>
                    <a:pt x="178" y="69"/>
                  </a:moveTo>
                  <a:cubicBezTo>
                    <a:pt x="177" y="68"/>
                    <a:pt x="177" y="68"/>
                    <a:pt x="177" y="68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6" y="62"/>
                    <a:pt x="176" y="62"/>
                    <a:pt x="176" y="62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7" y="198"/>
                    <a:pt x="67" y="198"/>
                    <a:pt x="67" y="198"/>
                  </a:cubicBezTo>
                  <a:cubicBezTo>
                    <a:pt x="67" y="203"/>
                    <a:pt x="67" y="203"/>
                    <a:pt x="6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2" y="203"/>
                    <a:pt x="76" y="207"/>
                    <a:pt x="77" y="207"/>
                  </a:cubicBezTo>
                  <a:cubicBezTo>
                    <a:pt x="78" y="207"/>
                    <a:pt x="82" y="209"/>
                    <a:pt x="82" y="209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184" y="207"/>
                    <a:pt x="184" y="207"/>
                    <a:pt x="184" y="207"/>
                  </a:cubicBezTo>
                  <a:cubicBezTo>
                    <a:pt x="184" y="195"/>
                    <a:pt x="184" y="195"/>
                    <a:pt x="184" y="195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79" y="179"/>
                    <a:pt x="179" y="179"/>
                    <a:pt x="179" y="179"/>
                  </a:cubicBezTo>
                  <a:cubicBezTo>
                    <a:pt x="178" y="172"/>
                    <a:pt x="178" y="172"/>
                    <a:pt x="178" y="172"/>
                  </a:cubicBezTo>
                  <a:cubicBezTo>
                    <a:pt x="179" y="164"/>
                    <a:pt x="179" y="164"/>
                    <a:pt x="179" y="164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36"/>
                    <a:pt x="182" y="136"/>
                    <a:pt x="182" y="136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05"/>
                    <a:pt x="188" y="105"/>
                    <a:pt x="188" y="105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7" y="85"/>
                    <a:pt x="197" y="85"/>
                    <a:pt x="197" y="85"/>
                  </a:cubicBezTo>
                  <a:cubicBezTo>
                    <a:pt x="197" y="82"/>
                    <a:pt x="197" y="82"/>
                    <a:pt x="197" y="82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79"/>
                    <a:pt x="201" y="79"/>
                    <a:pt x="201" y="79"/>
                  </a:cubicBezTo>
                  <a:cubicBezTo>
                    <a:pt x="201" y="77"/>
                    <a:pt x="201" y="77"/>
                    <a:pt x="201" y="77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7" y="75"/>
                    <a:pt x="197" y="75"/>
                    <a:pt x="197" y="75"/>
                  </a:cubicBezTo>
                  <a:cubicBezTo>
                    <a:pt x="194" y="79"/>
                    <a:pt x="194" y="79"/>
                    <a:pt x="194" y="79"/>
                  </a:cubicBezTo>
                  <a:cubicBezTo>
                    <a:pt x="193" y="84"/>
                    <a:pt x="193" y="84"/>
                    <a:pt x="193" y="84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7" y="101"/>
                    <a:pt x="177" y="101"/>
                    <a:pt x="177" y="101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1" y="103"/>
                    <a:pt x="171" y="103"/>
                    <a:pt x="171" y="103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75" y="91"/>
                    <a:pt x="175" y="91"/>
                    <a:pt x="175" y="91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80" y="78"/>
                    <a:pt x="180" y="78"/>
                    <a:pt x="180" y="78"/>
                  </a:cubicBezTo>
                  <a:cubicBezTo>
                    <a:pt x="179" y="76"/>
                    <a:pt x="179" y="76"/>
                    <a:pt x="179" y="76"/>
                  </a:cubicBezTo>
                  <a:lnTo>
                    <a:pt x="178" y="6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0" name="Freeform 52">
              <a:extLst>
                <a:ext uri="{FF2B5EF4-FFF2-40B4-BE49-F238E27FC236}">
                  <a16:creationId xmlns:a16="http://schemas.microsoft.com/office/drawing/2014/main" id="{B6A50604-4442-2D40-A55F-DF44904E8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86552" y="7123270"/>
              <a:ext cx="974776" cy="1118409"/>
            </a:xfrm>
            <a:custGeom>
              <a:avLst/>
              <a:gdLst>
                <a:gd name="T0" fmla="*/ 114 w 136"/>
                <a:gd name="T1" fmla="*/ 8 h 156"/>
                <a:gd name="T2" fmla="*/ 101 w 136"/>
                <a:gd name="T3" fmla="*/ 17 h 156"/>
                <a:gd name="T4" fmla="*/ 93 w 136"/>
                <a:gd name="T5" fmla="*/ 22 h 156"/>
                <a:gd name="T6" fmla="*/ 88 w 136"/>
                <a:gd name="T7" fmla="*/ 27 h 156"/>
                <a:gd name="T8" fmla="*/ 82 w 136"/>
                <a:gd name="T9" fmla="*/ 27 h 156"/>
                <a:gd name="T10" fmla="*/ 74 w 136"/>
                <a:gd name="T11" fmla="*/ 33 h 156"/>
                <a:gd name="T12" fmla="*/ 69 w 136"/>
                <a:gd name="T13" fmla="*/ 33 h 156"/>
                <a:gd name="T14" fmla="*/ 65 w 136"/>
                <a:gd name="T15" fmla="*/ 31 h 156"/>
                <a:gd name="T16" fmla="*/ 60 w 136"/>
                <a:gd name="T17" fmla="*/ 29 h 156"/>
                <a:gd name="T18" fmla="*/ 55 w 136"/>
                <a:gd name="T19" fmla="*/ 27 h 156"/>
                <a:gd name="T20" fmla="*/ 47 w 136"/>
                <a:gd name="T21" fmla="*/ 23 h 156"/>
                <a:gd name="T22" fmla="*/ 0 w 136"/>
                <a:gd name="T23" fmla="*/ 28 h 156"/>
                <a:gd name="T24" fmla="*/ 16 w 136"/>
                <a:gd name="T25" fmla="*/ 136 h 156"/>
                <a:gd name="T26" fmla="*/ 22 w 136"/>
                <a:gd name="T27" fmla="*/ 133 h 156"/>
                <a:gd name="T28" fmla="*/ 31 w 136"/>
                <a:gd name="T29" fmla="*/ 140 h 156"/>
                <a:gd name="T30" fmla="*/ 34 w 136"/>
                <a:gd name="T31" fmla="*/ 146 h 156"/>
                <a:gd name="T32" fmla="*/ 42 w 136"/>
                <a:gd name="T33" fmla="*/ 148 h 156"/>
                <a:gd name="T34" fmla="*/ 46 w 136"/>
                <a:gd name="T35" fmla="*/ 151 h 156"/>
                <a:gd name="T36" fmla="*/ 49 w 136"/>
                <a:gd name="T37" fmla="*/ 149 h 156"/>
                <a:gd name="T38" fmla="*/ 52 w 136"/>
                <a:gd name="T39" fmla="*/ 146 h 156"/>
                <a:gd name="T40" fmla="*/ 60 w 136"/>
                <a:gd name="T41" fmla="*/ 150 h 156"/>
                <a:gd name="T42" fmla="*/ 67 w 136"/>
                <a:gd name="T43" fmla="*/ 148 h 156"/>
                <a:gd name="T44" fmla="*/ 71 w 136"/>
                <a:gd name="T45" fmla="*/ 144 h 156"/>
                <a:gd name="T46" fmla="*/ 75 w 136"/>
                <a:gd name="T47" fmla="*/ 146 h 156"/>
                <a:gd name="T48" fmla="*/ 83 w 136"/>
                <a:gd name="T49" fmla="*/ 155 h 156"/>
                <a:gd name="T50" fmla="*/ 85 w 136"/>
                <a:gd name="T51" fmla="*/ 156 h 156"/>
                <a:gd name="T52" fmla="*/ 92 w 136"/>
                <a:gd name="T53" fmla="*/ 149 h 156"/>
                <a:gd name="T54" fmla="*/ 94 w 136"/>
                <a:gd name="T55" fmla="*/ 142 h 156"/>
                <a:gd name="T56" fmla="*/ 100 w 136"/>
                <a:gd name="T57" fmla="*/ 128 h 156"/>
                <a:gd name="T58" fmla="*/ 105 w 136"/>
                <a:gd name="T59" fmla="*/ 130 h 156"/>
                <a:gd name="T60" fmla="*/ 109 w 136"/>
                <a:gd name="T61" fmla="*/ 116 h 156"/>
                <a:gd name="T62" fmla="*/ 118 w 136"/>
                <a:gd name="T63" fmla="*/ 110 h 156"/>
                <a:gd name="T64" fmla="*/ 129 w 136"/>
                <a:gd name="T65" fmla="*/ 99 h 156"/>
                <a:gd name="T66" fmla="*/ 131 w 136"/>
                <a:gd name="T67" fmla="*/ 91 h 156"/>
                <a:gd name="T68" fmla="*/ 132 w 136"/>
                <a:gd name="T69" fmla="*/ 77 h 156"/>
                <a:gd name="T70" fmla="*/ 133 w 136"/>
                <a:gd name="T71" fmla="*/ 70 h 156"/>
                <a:gd name="T72" fmla="*/ 133 w 136"/>
                <a:gd name="T73" fmla="*/ 61 h 156"/>
                <a:gd name="T74" fmla="*/ 133 w 136"/>
                <a:gd name="T75" fmla="*/ 55 h 156"/>
                <a:gd name="T76" fmla="*/ 126 w 136"/>
                <a:gd name="T7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156">
                  <a:moveTo>
                    <a:pt x="121" y="5"/>
                  </a:moveTo>
                  <a:lnTo>
                    <a:pt x="114" y="8"/>
                  </a:lnTo>
                  <a:lnTo>
                    <a:pt x="108" y="13"/>
                  </a:lnTo>
                  <a:lnTo>
                    <a:pt x="101" y="17"/>
                  </a:lnTo>
                  <a:lnTo>
                    <a:pt x="96" y="21"/>
                  </a:lnTo>
                  <a:lnTo>
                    <a:pt x="93" y="22"/>
                  </a:lnTo>
                  <a:lnTo>
                    <a:pt x="91" y="24"/>
                  </a:lnTo>
                  <a:lnTo>
                    <a:pt x="88" y="27"/>
                  </a:lnTo>
                  <a:lnTo>
                    <a:pt x="85" y="27"/>
                  </a:lnTo>
                  <a:lnTo>
                    <a:pt x="82" y="27"/>
                  </a:lnTo>
                  <a:lnTo>
                    <a:pt x="78" y="29"/>
                  </a:lnTo>
                  <a:lnTo>
                    <a:pt x="74" y="33"/>
                  </a:lnTo>
                  <a:lnTo>
                    <a:pt x="71" y="33"/>
                  </a:lnTo>
                  <a:lnTo>
                    <a:pt x="69" y="33"/>
                  </a:lnTo>
                  <a:lnTo>
                    <a:pt x="68" y="33"/>
                  </a:lnTo>
                  <a:lnTo>
                    <a:pt x="65" y="31"/>
                  </a:lnTo>
                  <a:lnTo>
                    <a:pt x="62" y="28"/>
                  </a:lnTo>
                  <a:lnTo>
                    <a:pt x="60" y="29"/>
                  </a:lnTo>
                  <a:lnTo>
                    <a:pt x="56" y="28"/>
                  </a:lnTo>
                  <a:lnTo>
                    <a:pt x="55" y="27"/>
                  </a:lnTo>
                  <a:lnTo>
                    <a:pt x="51" y="24"/>
                  </a:lnTo>
                  <a:lnTo>
                    <a:pt x="47" y="23"/>
                  </a:lnTo>
                  <a:lnTo>
                    <a:pt x="39" y="22"/>
                  </a:lnTo>
                  <a:lnTo>
                    <a:pt x="0" y="28"/>
                  </a:lnTo>
                  <a:lnTo>
                    <a:pt x="11" y="134"/>
                  </a:lnTo>
                  <a:lnTo>
                    <a:pt x="16" y="136"/>
                  </a:lnTo>
                  <a:lnTo>
                    <a:pt x="21" y="134"/>
                  </a:lnTo>
                  <a:lnTo>
                    <a:pt x="22" y="133"/>
                  </a:lnTo>
                  <a:lnTo>
                    <a:pt x="27" y="137"/>
                  </a:lnTo>
                  <a:lnTo>
                    <a:pt x="31" y="140"/>
                  </a:lnTo>
                  <a:lnTo>
                    <a:pt x="33" y="144"/>
                  </a:lnTo>
                  <a:lnTo>
                    <a:pt x="34" y="146"/>
                  </a:lnTo>
                  <a:lnTo>
                    <a:pt x="39" y="147"/>
                  </a:lnTo>
                  <a:lnTo>
                    <a:pt x="42" y="148"/>
                  </a:lnTo>
                  <a:lnTo>
                    <a:pt x="44" y="149"/>
                  </a:lnTo>
                  <a:lnTo>
                    <a:pt x="46" y="151"/>
                  </a:lnTo>
                  <a:lnTo>
                    <a:pt x="49" y="150"/>
                  </a:lnTo>
                  <a:lnTo>
                    <a:pt x="49" y="149"/>
                  </a:lnTo>
                  <a:lnTo>
                    <a:pt x="51" y="147"/>
                  </a:lnTo>
                  <a:lnTo>
                    <a:pt x="52" y="146"/>
                  </a:lnTo>
                  <a:lnTo>
                    <a:pt x="55" y="148"/>
                  </a:lnTo>
                  <a:lnTo>
                    <a:pt x="60" y="150"/>
                  </a:lnTo>
                  <a:lnTo>
                    <a:pt x="66" y="149"/>
                  </a:lnTo>
                  <a:lnTo>
                    <a:pt x="67" y="148"/>
                  </a:lnTo>
                  <a:lnTo>
                    <a:pt x="69" y="145"/>
                  </a:lnTo>
                  <a:lnTo>
                    <a:pt x="71" y="144"/>
                  </a:lnTo>
                  <a:lnTo>
                    <a:pt x="72" y="143"/>
                  </a:lnTo>
                  <a:lnTo>
                    <a:pt x="75" y="146"/>
                  </a:lnTo>
                  <a:lnTo>
                    <a:pt x="79" y="151"/>
                  </a:lnTo>
                  <a:lnTo>
                    <a:pt x="83" y="155"/>
                  </a:lnTo>
                  <a:lnTo>
                    <a:pt x="86" y="155"/>
                  </a:lnTo>
                  <a:lnTo>
                    <a:pt x="85" y="156"/>
                  </a:lnTo>
                  <a:lnTo>
                    <a:pt x="88" y="153"/>
                  </a:lnTo>
                  <a:lnTo>
                    <a:pt x="92" y="149"/>
                  </a:lnTo>
                  <a:lnTo>
                    <a:pt x="94" y="146"/>
                  </a:lnTo>
                  <a:lnTo>
                    <a:pt x="94" y="142"/>
                  </a:lnTo>
                  <a:lnTo>
                    <a:pt x="97" y="131"/>
                  </a:lnTo>
                  <a:lnTo>
                    <a:pt x="100" y="128"/>
                  </a:lnTo>
                  <a:lnTo>
                    <a:pt x="104" y="131"/>
                  </a:lnTo>
                  <a:lnTo>
                    <a:pt x="105" y="130"/>
                  </a:lnTo>
                  <a:lnTo>
                    <a:pt x="106" y="120"/>
                  </a:lnTo>
                  <a:lnTo>
                    <a:pt x="109" y="116"/>
                  </a:lnTo>
                  <a:lnTo>
                    <a:pt x="113" y="110"/>
                  </a:lnTo>
                  <a:lnTo>
                    <a:pt x="118" y="110"/>
                  </a:lnTo>
                  <a:lnTo>
                    <a:pt x="121" y="106"/>
                  </a:lnTo>
                  <a:lnTo>
                    <a:pt x="129" y="99"/>
                  </a:lnTo>
                  <a:lnTo>
                    <a:pt x="131" y="94"/>
                  </a:lnTo>
                  <a:lnTo>
                    <a:pt x="131" y="91"/>
                  </a:lnTo>
                  <a:lnTo>
                    <a:pt x="132" y="83"/>
                  </a:lnTo>
                  <a:lnTo>
                    <a:pt x="132" y="77"/>
                  </a:lnTo>
                  <a:lnTo>
                    <a:pt x="133" y="74"/>
                  </a:lnTo>
                  <a:lnTo>
                    <a:pt x="133" y="70"/>
                  </a:lnTo>
                  <a:lnTo>
                    <a:pt x="133" y="62"/>
                  </a:lnTo>
                  <a:lnTo>
                    <a:pt x="133" y="61"/>
                  </a:lnTo>
                  <a:lnTo>
                    <a:pt x="132" y="58"/>
                  </a:lnTo>
                  <a:lnTo>
                    <a:pt x="133" y="55"/>
                  </a:lnTo>
                  <a:lnTo>
                    <a:pt x="136" y="55"/>
                  </a:lnTo>
                  <a:lnTo>
                    <a:pt x="126" y="0"/>
                  </a:lnTo>
                  <a:lnTo>
                    <a:pt x="121" y="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1" name="Freeform 53">
              <a:extLst>
                <a:ext uri="{FF2B5EF4-FFF2-40B4-BE49-F238E27FC236}">
                  <a16:creationId xmlns:a16="http://schemas.microsoft.com/office/drawing/2014/main" id="{7608EAF0-512D-0148-930B-DB6F1F395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5817" y="7316845"/>
              <a:ext cx="716743" cy="1233118"/>
            </a:xfrm>
            <a:custGeom>
              <a:avLst/>
              <a:gdLst>
                <a:gd name="T0" fmla="*/ 5 w 100"/>
                <a:gd name="T1" fmla="*/ 167 h 172"/>
                <a:gd name="T2" fmla="*/ 16 w 100"/>
                <a:gd name="T3" fmla="*/ 163 h 172"/>
                <a:gd name="T4" fmla="*/ 24 w 100"/>
                <a:gd name="T5" fmla="*/ 163 h 172"/>
                <a:gd name="T6" fmla="*/ 31 w 100"/>
                <a:gd name="T7" fmla="*/ 168 h 172"/>
                <a:gd name="T8" fmla="*/ 32 w 100"/>
                <a:gd name="T9" fmla="*/ 163 h 172"/>
                <a:gd name="T10" fmla="*/ 38 w 100"/>
                <a:gd name="T11" fmla="*/ 161 h 172"/>
                <a:gd name="T12" fmla="*/ 44 w 100"/>
                <a:gd name="T13" fmla="*/ 163 h 172"/>
                <a:gd name="T14" fmla="*/ 49 w 100"/>
                <a:gd name="T15" fmla="*/ 161 h 172"/>
                <a:gd name="T16" fmla="*/ 52 w 100"/>
                <a:gd name="T17" fmla="*/ 154 h 172"/>
                <a:gd name="T18" fmla="*/ 55 w 100"/>
                <a:gd name="T19" fmla="*/ 150 h 172"/>
                <a:gd name="T20" fmla="*/ 59 w 100"/>
                <a:gd name="T21" fmla="*/ 157 h 172"/>
                <a:gd name="T22" fmla="*/ 66 w 100"/>
                <a:gd name="T23" fmla="*/ 157 h 172"/>
                <a:gd name="T24" fmla="*/ 68 w 100"/>
                <a:gd name="T25" fmla="*/ 150 h 172"/>
                <a:gd name="T26" fmla="*/ 74 w 100"/>
                <a:gd name="T27" fmla="*/ 145 h 172"/>
                <a:gd name="T28" fmla="*/ 78 w 100"/>
                <a:gd name="T29" fmla="*/ 139 h 172"/>
                <a:gd name="T30" fmla="*/ 80 w 100"/>
                <a:gd name="T31" fmla="*/ 131 h 172"/>
                <a:gd name="T32" fmla="*/ 81 w 100"/>
                <a:gd name="T33" fmla="*/ 127 h 172"/>
                <a:gd name="T34" fmla="*/ 90 w 100"/>
                <a:gd name="T35" fmla="*/ 125 h 172"/>
                <a:gd name="T36" fmla="*/ 98 w 100"/>
                <a:gd name="T37" fmla="*/ 123 h 172"/>
                <a:gd name="T38" fmla="*/ 99 w 100"/>
                <a:gd name="T39" fmla="*/ 115 h 172"/>
                <a:gd name="T40" fmla="*/ 98 w 100"/>
                <a:gd name="T41" fmla="*/ 112 h 172"/>
                <a:gd name="T42" fmla="*/ 99 w 100"/>
                <a:gd name="T43" fmla="*/ 107 h 172"/>
                <a:gd name="T44" fmla="*/ 88 w 100"/>
                <a:gd name="T45" fmla="*/ 0 h 172"/>
                <a:gd name="T46" fmla="*/ 27 w 100"/>
                <a:gd name="T47" fmla="*/ 5 h 172"/>
                <a:gd name="T48" fmla="*/ 16 w 100"/>
                <a:gd name="T49" fmla="*/ 12 h 172"/>
                <a:gd name="T50" fmla="*/ 8 w 100"/>
                <a:gd name="T51" fmla="*/ 12 h 172"/>
                <a:gd name="T52" fmla="*/ 10 w 100"/>
                <a:gd name="T53" fmla="*/ 106 h 172"/>
                <a:gd name="T54" fmla="*/ 10 w 100"/>
                <a:gd name="T55" fmla="*/ 113 h 172"/>
                <a:gd name="T56" fmla="*/ 15 w 100"/>
                <a:gd name="T57" fmla="*/ 124 h 172"/>
                <a:gd name="T58" fmla="*/ 16 w 100"/>
                <a:gd name="T59" fmla="*/ 134 h 172"/>
                <a:gd name="T60" fmla="*/ 11 w 100"/>
                <a:gd name="T61" fmla="*/ 140 h 172"/>
                <a:gd name="T62" fmla="*/ 8 w 100"/>
                <a:gd name="T63" fmla="*/ 147 h 172"/>
                <a:gd name="T64" fmla="*/ 4 w 100"/>
                <a:gd name="T65" fmla="*/ 156 h 172"/>
                <a:gd name="T66" fmla="*/ 0 w 100"/>
                <a:gd name="T67" fmla="*/ 161 h 172"/>
                <a:gd name="T68" fmla="*/ 1 w 100"/>
                <a:gd name="T69" fmla="*/ 171 h 172"/>
                <a:gd name="T70" fmla="*/ 2 w 100"/>
                <a:gd name="T7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72">
                  <a:moveTo>
                    <a:pt x="5" y="172"/>
                  </a:moveTo>
                  <a:lnTo>
                    <a:pt x="5" y="167"/>
                  </a:lnTo>
                  <a:lnTo>
                    <a:pt x="13" y="167"/>
                  </a:lnTo>
                  <a:lnTo>
                    <a:pt x="16" y="163"/>
                  </a:lnTo>
                  <a:lnTo>
                    <a:pt x="19" y="163"/>
                  </a:lnTo>
                  <a:lnTo>
                    <a:pt x="24" y="163"/>
                  </a:lnTo>
                  <a:lnTo>
                    <a:pt x="27" y="166"/>
                  </a:lnTo>
                  <a:lnTo>
                    <a:pt x="31" y="168"/>
                  </a:lnTo>
                  <a:lnTo>
                    <a:pt x="32" y="167"/>
                  </a:lnTo>
                  <a:lnTo>
                    <a:pt x="32" y="163"/>
                  </a:lnTo>
                  <a:lnTo>
                    <a:pt x="36" y="162"/>
                  </a:lnTo>
                  <a:lnTo>
                    <a:pt x="38" y="161"/>
                  </a:lnTo>
                  <a:lnTo>
                    <a:pt x="42" y="161"/>
                  </a:lnTo>
                  <a:lnTo>
                    <a:pt x="44" y="163"/>
                  </a:lnTo>
                  <a:lnTo>
                    <a:pt x="48" y="164"/>
                  </a:lnTo>
                  <a:lnTo>
                    <a:pt x="49" y="161"/>
                  </a:lnTo>
                  <a:lnTo>
                    <a:pt x="49" y="157"/>
                  </a:lnTo>
                  <a:lnTo>
                    <a:pt x="52" y="154"/>
                  </a:lnTo>
                  <a:lnTo>
                    <a:pt x="53" y="150"/>
                  </a:lnTo>
                  <a:lnTo>
                    <a:pt x="55" y="150"/>
                  </a:lnTo>
                  <a:lnTo>
                    <a:pt x="56" y="154"/>
                  </a:lnTo>
                  <a:lnTo>
                    <a:pt x="59" y="157"/>
                  </a:lnTo>
                  <a:lnTo>
                    <a:pt x="60" y="158"/>
                  </a:lnTo>
                  <a:lnTo>
                    <a:pt x="66" y="157"/>
                  </a:lnTo>
                  <a:lnTo>
                    <a:pt x="68" y="153"/>
                  </a:lnTo>
                  <a:lnTo>
                    <a:pt x="68" y="150"/>
                  </a:lnTo>
                  <a:lnTo>
                    <a:pt x="71" y="145"/>
                  </a:lnTo>
                  <a:lnTo>
                    <a:pt x="74" y="145"/>
                  </a:lnTo>
                  <a:lnTo>
                    <a:pt x="76" y="143"/>
                  </a:lnTo>
                  <a:lnTo>
                    <a:pt x="78" y="139"/>
                  </a:lnTo>
                  <a:lnTo>
                    <a:pt x="80" y="135"/>
                  </a:lnTo>
                  <a:lnTo>
                    <a:pt x="80" y="131"/>
                  </a:lnTo>
                  <a:lnTo>
                    <a:pt x="81" y="129"/>
                  </a:lnTo>
                  <a:lnTo>
                    <a:pt x="81" y="127"/>
                  </a:lnTo>
                  <a:lnTo>
                    <a:pt x="82" y="126"/>
                  </a:lnTo>
                  <a:lnTo>
                    <a:pt x="90" y="125"/>
                  </a:lnTo>
                  <a:lnTo>
                    <a:pt x="94" y="123"/>
                  </a:lnTo>
                  <a:lnTo>
                    <a:pt x="98" y="123"/>
                  </a:lnTo>
                  <a:lnTo>
                    <a:pt x="100" y="121"/>
                  </a:lnTo>
                  <a:lnTo>
                    <a:pt x="99" y="115"/>
                  </a:lnTo>
                  <a:lnTo>
                    <a:pt x="100" y="113"/>
                  </a:lnTo>
                  <a:lnTo>
                    <a:pt x="98" y="112"/>
                  </a:lnTo>
                  <a:lnTo>
                    <a:pt x="97" y="108"/>
                  </a:lnTo>
                  <a:lnTo>
                    <a:pt x="99" y="107"/>
                  </a:lnTo>
                  <a:lnTo>
                    <a:pt x="88" y="1"/>
                  </a:lnTo>
                  <a:lnTo>
                    <a:pt x="88" y="0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0" y="9"/>
                  </a:lnTo>
                  <a:lnTo>
                    <a:pt x="16" y="12"/>
                  </a:lnTo>
                  <a:lnTo>
                    <a:pt x="13" y="13"/>
                  </a:lnTo>
                  <a:lnTo>
                    <a:pt x="8" y="12"/>
                  </a:lnTo>
                  <a:lnTo>
                    <a:pt x="11" y="103"/>
                  </a:lnTo>
                  <a:lnTo>
                    <a:pt x="10" y="106"/>
                  </a:lnTo>
                  <a:lnTo>
                    <a:pt x="10" y="109"/>
                  </a:lnTo>
                  <a:lnTo>
                    <a:pt x="10" y="113"/>
                  </a:lnTo>
                  <a:lnTo>
                    <a:pt x="11" y="117"/>
                  </a:lnTo>
                  <a:lnTo>
                    <a:pt x="15" y="124"/>
                  </a:lnTo>
                  <a:lnTo>
                    <a:pt x="16" y="130"/>
                  </a:lnTo>
                  <a:lnTo>
                    <a:pt x="16" y="134"/>
                  </a:lnTo>
                  <a:lnTo>
                    <a:pt x="13" y="136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7"/>
                  </a:lnTo>
                  <a:lnTo>
                    <a:pt x="5" y="150"/>
                  </a:lnTo>
                  <a:lnTo>
                    <a:pt x="4" y="156"/>
                  </a:lnTo>
                  <a:lnTo>
                    <a:pt x="2" y="157"/>
                  </a:lnTo>
                  <a:lnTo>
                    <a:pt x="0" y="161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5" y="172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C3945D4-0916-7C48-84F0-845F0556277B}"/>
              </a:ext>
            </a:extLst>
          </p:cNvPr>
          <p:cNvGrpSpPr/>
          <p:nvPr/>
        </p:nvGrpSpPr>
        <p:grpSpPr>
          <a:xfrm>
            <a:off x="11315310" y="4462319"/>
            <a:ext cx="8379433" cy="6110747"/>
            <a:chOff x="10864111" y="4535159"/>
            <a:chExt cx="9073991" cy="6617258"/>
          </a:xfrm>
          <a:solidFill>
            <a:schemeClr val="bg1">
              <a:lumMod val="95000"/>
            </a:schemeClr>
          </a:solidFill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DAB3322B-10A8-0841-8DC1-0BE36094F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59014" y="4535159"/>
              <a:ext cx="1555335" cy="1154259"/>
            </a:xfrm>
            <a:custGeom>
              <a:avLst/>
              <a:gdLst>
                <a:gd name="T0" fmla="*/ 228 w 257"/>
                <a:gd name="T1" fmla="*/ 167 h 190"/>
                <a:gd name="T2" fmla="*/ 227 w 257"/>
                <a:gd name="T3" fmla="*/ 190 h 190"/>
                <a:gd name="T4" fmla="*/ 150 w 257"/>
                <a:gd name="T5" fmla="*/ 172 h 190"/>
                <a:gd name="T6" fmla="*/ 141 w 257"/>
                <a:gd name="T7" fmla="*/ 172 h 190"/>
                <a:gd name="T8" fmla="*/ 108 w 257"/>
                <a:gd name="T9" fmla="*/ 174 h 190"/>
                <a:gd name="T10" fmla="*/ 102 w 257"/>
                <a:gd name="T11" fmla="*/ 173 h 190"/>
                <a:gd name="T12" fmla="*/ 97 w 257"/>
                <a:gd name="T13" fmla="*/ 174 h 190"/>
                <a:gd name="T14" fmla="*/ 94 w 257"/>
                <a:gd name="T15" fmla="*/ 172 h 190"/>
                <a:gd name="T16" fmla="*/ 86 w 257"/>
                <a:gd name="T17" fmla="*/ 171 h 190"/>
                <a:gd name="T18" fmla="*/ 85 w 257"/>
                <a:gd name="T19" fmla="*/ 168 h 190"/>
                <a:gd name="T20" fmla="*/ 73 w 257"/>
                <a:gd name="T21" fmla="*/ 165 h 190"/>
                <a:gd name="T22" fmla="*/ 66 w 257"/>
                <a:gd name="T23" fmla="*/ 162 h 190"/>
                <a:gd name="T24" fmla="*/ 51 w 257"/>
                <a:gd name="T25" fmla="*/ 165 h 190"/>
                <a:gd name="T26" fmla="*/ 33 w 257"/>
                <a:gd name="T27" fmla="*/ 156 h 190"/>
                <a:gd name="T28" fmla="*/ 29 w 257"/>
                <a:gd name="T29" fmla="*/ 128 h 190"/>
                <a:gd name="T30" fmla="*/ 20 w 257"/>
                <a:gd name="T31" fmla="*/ 126 h 190"/>
                <a:gd name="T32" fmla="*/ 10 w 257"/>
                <a:gd name="T33" fmla="*/ 120 h 190"/>
                <a:gd name="T34" fmla="*/ 0 w 257"/>
                <a:gd name="T35" fmla="*/ 116 h 190"/>
                <a:gd name="T36" fmla="*/ 3 w 257"/>
                <a:gd name="T37" fmla="*/ 103 h 190"/>
                <a:gd name="T38" fmla="*/ 5 w 257"/>
                <a:gd name="T39" fmla="*/ 105 h 190"/>
                <a:gd name="T40" fmla="*/ 7 w 257"/>
                <a:gd name="T41" fmla="*/ 105 h 190"/>
                <a:gd name="T42" fmla="*/ 11 w 257"/>
                <a:gd name="T43" fmla="*/ 99 h 190"/>
                <a:gd name="T44" fmla="*/ 9 w 257"/>
                <a:gd name="T45" fmla="*/ 96 h 190"/>
                <a:gd name="T46" fmla="*/ 7 w 257"/>
                <a:gd name="T47" fmla="*/ 88 h 190"/>
                <a:gd name="T48" fmla="*/ 16 w 257"/>
                <a:gd name="T49" fmla="*/ 85 h 190"/>
                <a:gd name="T50" fmla="*/ 8 w 257"/>
                <a:gd name="T51" fmla="*/ 78 h 190"/>
                <a:gd name="T52" fmla="*/ 6 w 257"/>
                <a:gd name="T53" fmla="*/ 60 h 190"/>
                <a:gd name="T54" fmla="*/ 8 w 257"/>
                <a:gd name="T55" fmla="*/ 41 h 190"/>
                <a:gd name="T56" fmla="*/ 3 w 257"/>
                <a:gd name="T57" fmla="*/ 23 h 190"/>
                <a:gd name="T58" fmla="*/ 10 w 257"/>
                <a:gd name="T59" fmla="*/ 10 h 190"/>
                <a:gd name="T60" fmla="*/ 33 w 257"/>
                <a:gd name="T61" fmla="*/ 30 h 190"/>
                <a:gd name="T62" fmla="*/ 49 w 257"/>
                <a:gd name="T63" fmla="*/ 36 h 190"/>
                <a:gd name="T64" fmla="*/ 55 w 257"/>
                <a:gd name="T65" fmla="*/ 36 h 190"/>
                <a:gd name="T66" fmla="*/ 65 w 257"/>
                <a:gd name="T67" fmla="*/ 42 h 190"/>
                <a:gd name="T68" fmla="*/ 63 w 257"/>
                <a:gd name="T69" fmla="*/ 56 h 190"/>
                <a:gd name="T70" fmla="*/ 48 w 257"/>
                <a:gd name="T71" fmla="*/ 69 h 190"/>
                <a:gd name="T72" fmla="*/ 48 w 257"/>
                <a:gd name="T73" fmla="*/ 74 h 190"/>
                <a:gd name="T74" fmla="*/ 55 w 257"/>
                <a:gd name="T75" fmla="*/ 66 h 190"/>
                <a:gd name="T76" fmla="*/ 70 w 257"/>
                <a:gd name="T77" fmla="*/ 57 h 190"/>
                <a:gd name="T78" fmla="*/ 66 w 257"/>
                <a:gd name="T79" fmla="*/ 64 h 190"/>
                <a:gd name="T80" fmla="*/ 52 w 257"/>
                <a:gd name="T81" fmla="*/ 80 h 190"/>
                <a:gd name="T82" fmla="*/ 46 w 257"/>
                <a:gd name="T83" fmla="*/ 91 h 190"/>
                <a:gd name="T84" fmla="*/ 55 w 257"/>
                <a:gd name="T85" fmla="*/ 87 h 190"/>
                <a:gd name="T86" fmla="*/ 65 w 257"/>
                <a:gd name="T87" fmla="*/ 82 h 190"/>
                <a:gd name="T88" fmla="*/ 71 w 257"/>
                <a:gd name="T89" fmla="*/ 68 h 190"/>
                <a:gd name="T90" fmla="*/ 80 w 257"/>
                <a:gd name="T91" fmla="*/ 54 h 190"/>
                <a:gd name="T92" fmla="*/ 78 w 257"/>
                <a:gd name="T93" fmla="*/ 42 h 190"/>
                <a:gd name="T94" fmla="*/ 75 w 257"/>
                <a:gd name="T95" fmla="*/ 35 h 190"/>
                <a:gd name="T96" fmla="*/ 74 w 257"/>
                <a:gd name="T97" fmla="*/ 46 h 190"/>
                <a:gd name="T98" fmla="*/ 76 w 257"/>
                <a:gd name="T99" fmla="*/ 54 h 190"/>
                <a:gd name="T100" fmla="*/ 72 w 257"/>
                <a:gd name="T101" fmla="*/ 51 h 190"/>
                <a:gd name="T102" fmla="*/ 68 w 257"/>
                <a:gd name="T103" fmla="*/ 41 h 190"/>
                <a:gd name="T104" fmla="*/ 73 w 257"/>
                <a:gd name="T105" fmla="*/ 32 h 190"/>
                <a:gd name="T106" fmla="*/ 74 w 257"/>
                <a:gd name="T107" fmla="*/ 24 h 190"/>
                <a:gd name="T108" fmla="*/ 80 w 257"/>
                <a:gd name="T109" fmla="*/ 30 h 190"/>
                <a:gd name="T110" fmla="*/ 79 w 257"/>
                <a:gd name="T111" fmla="*/ 15 h 190"/>
                <a:gd name="T112" fmla="*/ 77 w 257"/>
                <a:gd name="T113" fmla="*/ 11 h 190"/>
                <a:gd name="T114" fmla="*/ 145 w 257"/>
                <a:gd name="T115" fmla="*/ 19 h 190"/>
                <a:gd name="T116" fmla="*/ 246 w 257"/>
                <a:gd name="T117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7" h="190">
                  <a:moveTo>
                    <a:pt x="257" y="47"/>
                  </a:moveTo>
                  <a:cubicBezTo>
                    <a:pt x="257" y="47"/>
                    <a:pt x="233" y="161"/>
                    <a:pt x="228" y="167"/>
                  </a:cubicBezTo>
                  <a:cubicBezTo>
                    <a:pt x="224" y="174"/>
                    <a:pt x="229" y="172"/>
                    <a:pt x="229" y="179"/>
                  </a:cubicBezTo>
                  <a:cubicBezTo>
                    <a:pt x="229" y="185"/>
                    <a:pt x="227" y="190"/>
                    <a:pt x="227" y="190"/>
                  </a:cubicBezTo>
                  <a:cubicBezTo>
                    <a:pt x="161" y="173"/>
                    <a:pt x="161" y="173"/>
                    <a:pt x="161" y="173"/>
                  </a:cubicBezTo>
                  <a:cubicBezTo>
                    <a:pt x="150" y="172"/>
                    <a:pt x="150" y="172"/>
                    <a:pt x="150" y="172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1" y="172"/>
                    <a:pt x="141" y="172"/>
                    <a:pt x="141" y="17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60" y="163"/>
                    <a:pt x="60" y="163"/>
                    <a:pt x="60" y="163"/>
                  </a:cubicBezTo>
                  <a:cubicBezTo>
                    <a:pt x="51" y="165"/>
                    <a:pt x="51" y="165"/>
                    <a:pt x="51" y="165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6" y="149"/>
                    <a:pt x="35" y="140"/>
                  </a:cubicBezTo>
                  <a:cubicBezTo>
                    <a:pt x="34" y="130"/>
                    <a:pt x="29" y="128"/>
                    <a:pt x="29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6"/>
                    <a:pt x="20" y="120"/>
                    <a:pt x="15" y="120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133" y="16"/>
                    <a:pt x="145" y="19"/>
                  </a:cubicBezTo>
                  <a:cubicBezTo>
                    <a:pt x="156" y="22"/>
                    <a:pt x="230" y="42"/>
                    <a:pt x="235" y="43"/>
                  </a:cubicBezTo>
                  <a:cubicBezTo>
                    <a:pt x="240" y="45"/>
                    <a:pt x="246" y="45"/>
                    <a:pt x="246" y="45"/>
                  </a:cubicBezTo>
                  <a:lnTo>
                    <a:pt x="257" y="4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6B321900-D05C-7D40-97C2-E0454F572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4111" y="6406346"/>
              <a:ext cx="1842029" cy="3190339"/>
            </a:xfrm>
            <a:custGeom>
              <a:avLst/>
              <a:gdLst>
                <a:gd name="T0" fmla="*/ 229 w 257"/>
                <a:gd name="T1" fmla="*/ 433 h 445"/>
                <a:gd name="T2" fmla="*/ 231 w 257"/>
                <a:gd name="T3" fmla="*/ 420 h 445"/>
                <a:gd name="T4" fmla="*/ 239 w 257"/>
                <a:gd name="T5" fmla="*/ 409 h 445"/>
                <a:gd name="T6" fmla="*/ 255 w 257"/>
                <a:gd name="T7" fmla="*/ 388 h 445"/>
                <a:gd name="T8" fmla="*/ 251 w 257"/>
                <a:gd name="T9" fmla="*/ 379 h 445"/>
                <a:gd name="T10" fmla="*/ 247 w 257"/>
                <a:gd name="T11" fmla="*/ 358 h 445"/>
                <a:gd name="T12" fmla="*/ 118 w 257"/>
                <a:gd name="T13" fmla="*/ 158 h 445"/>
                <a:gd name="T14" fmla="*/ 113 w 257"/>
                <a:gd name="T15" fmla="*/ 153 h 445"/>
                <a:gd name="T16" fmla="*/ 117 w 257"/>
                <a:gd name="T17" fmla="*/ 146 h 445"/>
                <a:gd name="T18" fmla="*/ 26 w 257"/>
                <a:gd name="T19" fmla="*/ 0 h 445"/>
                <a:gd name="T20" fmla="*/ 23 w 257"/>
                <a:gd name="T21" fmla="*/ 9 h 445"/>
                <a:gd name="T22" fmla="*/ 22 w 257"/>
                <a:gd name="T23" fmla="*/ 25 h 445"/>
                <a:gd name="T24" fmla="*/ 17 w 257"/>
                <a:gd name="T25" fmla="*/ 34 h 445"/>
                <a:gd name="T26" fmla="*/ 7 w 257"/>
                <a:gd name="T27" fmla="*/ 50 h 445"/>
                <a:gd name="T28" fmla="*/ 0 w 257"/>
                <a:gd name="T29" fmla="*/ 62 h 445"/>
                <a:gd name="T30" fmla="*/ 3 w 257"/>
                <a:gd name="T31" fmla="*/ 75 h 445"/>
                <a:gd name="T32" fmla="*/ 9 w 257"/>
                <a:gd name="T33" fmla="*/ 90 h 445"/>
                <a:gd name="T34" fmla="*/ 5 w 257"/>
                <a:gd name="T35" fmla="*/ 110 h 445"/>
                <a:gd name="T36" fmla="*/ 2 w 257"/>
                <a:gd name="T37" fmla="*/ 122 h 445"/>
                <a:gd name="T38" fmla="*/ 11 w 257"/>
                <a:gd name="T39" fmla="*/ 145 h 445"/>
                <a:gd name="T40" fmla="*/ 17 w 257"/>
                <a:gd name="T41" fmla="*/ 161 h 445"/>
                <a:gd name="T42" fmla="*/ 14 w 257"/>
                <a:gd name="T43" fmla="*/ 169 h 445"/>
                <a:gd name="T44" fmla="*/ 23 w 257"/>
                <a:gd name="T45" fmla="*/ 176 h 445"/>
                <a:gd name="T46" fmla="*/ 29 w 257"/>
                <a:gd name="T47" fmla="*/ 175 h 445"/>
                <a:gd name="T48" fmla="*/ 37 w 257"/>
                <a:gd name="T49" fmla="*/ 172 h 445"/>
                <a:gd name="T50" fmla="*/ 51 w 257"/>
                <a:gd name="T51" fmla="*/ 177 h 445"/>
                <a:gd name="T52" fmla="*/ 49 w 257"/>
                <a:gd name="T53" fmla="*/ 179 h 445"/>
                <a:gd name="T54" fmla="*/ 40 w 257"/>
                <a:gd name="T55" fmla="*/ 176 h 445"/>
                <a:gd name="T56" fmla="*/ 33 w 257"/>
                <a:gd name="T57" fmla="*/ 175 h 445"/>
                <a:gd name="T58" fmla="*/ 35 w 257"/>
                <a:gd name="T59" fmla="*/ 187 h 445"/>
                <a:gd name="T60" fmla="*/ 30 w 257"/>
                <a:gd name="T61" fmla="*/ 192 h 445"/>
                <a:gd name="T62" fmla="*/ 29 w 257"/>
                <a:gd name="T63" fmla="*/ 185 h 445"/>
                <a:gd name="T64" fmla="*/ 24 w 257"/>
                <a:gd name="T65" fmla="*/ 187 h 445"/>
                <a:gd name="T66" fmla="*/ 23 w 257"/>
                <a:gd name="T67" fmla="*/ 204 h 445"/>
                <a:gd name="T68" fmla="*/ 30 w 257"/>
                <a:gd name="T69" fmla="*/ 217 h 445"/>
                <a:gd name="T70" fmla="*/ 35 w 257"/>
                <a:gd name="T71" fmla="*/ 229 h 445"/>
                <a:gd name="T72" fmla="*/ 28 w 257"/>
                <a:gd name="T73" fmla="*/ 234 h 445"/>
                <a:gd name="T74" fmla="*/ 34 w 257"/>
                <a:gd name="T75" fmla="*/ 255 h 445"/>
                <a:gd name="T76" fmla="*/ 42 w 257"/>
                <a:gd name="T77" fmla="*/ 275 h 445"/>
                <a:gd name="T78" fmla="*/ 50 w 257"/>
                <a:gd name="T79" fmla="*/ 288 h 445"/>
                <a:gd name="T80" fmla="*/ 50 w 257"/>
                <a:gd name="T81" fmla="*/ 298 h 445"/>
                <a:gd name="T82" fmla="*/ 53 w 257"/>
                <a:gd name="T83" fmla="*/ 307 h 445"/>
                <a:gd name="T84" fmla="*/ 50 w 257"/>
                <a:gd name="T85" fmla="*/ 327 h 445"/>
                <a:gd name="T86" fmla="*/ 73 w 257"/>
                <a:gd name="T87" fmla="*/ 339 h 445"/>
                <a:gd name="T88" fmla="*/ 91 w 257"/>
                <a:gd name="T89" fmla="*/ 355 h 445"/>
                <a:gd name="T90" fmla="*/ 112 w 257"/>
                <a:gd name="T91" fmla="*/ 374 h 445"/>
                <a:gd name="T92" fmla="*/ 128 w 257"/>
                <a:gd name="T93" fmla="*/ 388 h 445"/>
                <a:gd name="T94" fmla="*/ 143 w 257"/>
                <a:gd name="T95" fmla="*/ 414 h 445"/>
                <a:gd name="T96" fmla="*/ 143 w 257"/>
                <a:gd name="T97" fmla="*/ 434 h 445"/>
                <a:gd name="T98" fmla="*/ 226 w 257"/>
                <a:gd name="T99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7" h="445">
                  <a:moveTo>
                    <a:pt x="233" y="441"/>
                  </a:moveTo>
                  <a:lnTo>
                    <a:pt x="234" y="438"/>
                  </a:lnTo>
                  <a:lnTo>
                    <a:pt x="229" y="433"/>
                  </a:lnTo>
                  <a:lnTo>
                    <a:pt x="230" y="429"/>
                  </a:lnTo>
                  <a:lnTo>
                    <a:pt x="229" y="423"/>
                  </a:lnTo>
                  <a:lnTo>
                    <a:pt x="231" y="420"/>
                  </a:lnTo>
                  <a:lnTo>
                    <a:pt x="233" y="419"/>
                  </a:lnTo>
                  <a:lnTo>
                    <a:pt x="236" y="416"/>
                  </a:lnTo>
                  <a:lnTo>
                    <a:pt x="239" y="409"/>
                  </a:lnTo>
                  <a:lnTo>
                    <a:pt x="242" y="398"/>
                  </a:lnTo>
                  <a:lnTo>
                    <a:pt x="250" y="392"/>
                  </a:lnTo>
                  <a:lnTo>
                    <a:pt x="255" y="388"/>
                  </a:lnTo>
                  <a:lnTo>
                    <a:pt x="257" y="387"/>
                  </a:lnTo>
                  <a:lnTo>
                    <a:pt x="253" y="382"/>
                  </a:lnTo>
                  <a:lnTo>
                    <a:pt x="251" y="379"/>
                  </a:lnTo>
                  <a:lnTo>
                    <a:pt x="250" y="372"/>
                  </a:lnTo>
                  <a:lnTo>
                    <a:pt x="247" y="364"/>
                  </a:lnTo>
                  <a:lnTo>
                    <a:pt x="247" y="358"/>
                  </a:lnTo>
                  <a:lnTo>
                    <a:pt x="248" y="354"/>
                  </a:lnTo>
                  <a:lnTo>
                    <a:pt x="248" y="353"/>
                  </a:lnTo>
                  <a:lnTo>
                    <a:pt x="118" y="158"/>
                  </a:lnTo>
                  <a:lnTo>
                    <a:pt x="115" y="156"/>
                  </a:lnTo>
                  <a:lnTo>
                    <a:pt x="114" y="155"/>
                  </a:lnTo>
                  <a:lnTo>
                    <a:pt x="113" y="153"/>
                  </a:lnTo>
                  <a:lnTo>
                    <a:pt x="112" y="150"/>
                  </a:lnTo>
                  <a:lnTo>
                    <a:pt x="113" y="147"/>
                  </a:lnTo>
                  <a:lnTo>
                    <a:pt x="117" y="146"/>
                  </a:lnTo>
                  <a:lnTo>
                    <a:pt x="119" y="145"/>
                  </a:lnTo>
                  <a:lnTo>
                    <a:pt x="148" y="35"/>
                  </a:lnTo>
                  <a:lnTo>
                    <a:pt x="26" y="0"/>
                  </a:lnTo>
                  <a:lnTo>
                    <a:pt x="25" y="4"/>
                  </a:lnTo>
                  <a:lnTo>
                    <a:pt x="23" y="5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21"/>
                  </a:lnTo>
                  <a:lnTo>
                    <a:pt x="22" y="25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40"/>
                  </a:lnTo>
                  <a:lnTo>
                    <a:pt x="13" y="45"/>
                  </a:lnTo>
                  <a:lnTo>
                    <a:pt x="7" y="50"/>
                  </a:lnTo>
                  <a:lnTo>
                    <a:pt x="2" y="55"/>
                  </a:lnTo>
                  <a:lnTo>
                    <a:pt x="1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71"/>
                  </a:lnTo>
                  <a:lnTo>
                    <a:pt x="3" y="75"/>
                  </a:lnTo>
                  <a:lnTo>
                    <a:pt x="7" y="81"/>
                  </a:lnTo>
                  <a:lnTo>
                    <a:pt x="8" y="85"/>
                  </a:lnTo>
                  <a:lnTo>
                    <a:pt x="9" y="90"/>
                  </a:lnTo>
                  <a:lnTo>
                    <a:pt x="9" y="98"/>
                  </a:lnTo>
                  <a:lnTo>
                    <a:pt x="6" y="104"/>
                  </a:lnTo>
                  <a:lnTo>
                    <a:pt x="5" y="110"/>
                  </a:lnTo>
                  <a:lnTo>
                    <a:pt x="5" y="117"/>
                  </a:lnTo>
                  <a:lnTo>
                    <a:pt x="4" y="120"/>
                  </a:lnTo>
                  <a:lnTo>
                    <a:pt x="2" y="122"/>
                  </a:lnTo>
                  <a:lnTo>
                    <a:pt x="3" y="126"/>
                  </a:lnTo>
                  <a:lnTo>
                    <a:pt x="7" y="133"/>
                  </a:lnTo>
                  <a:lnTo>
                    <a:pt x="11" y="145"/>
                  </a:lnTo>
                  <a:lnTo>
                    <a:pt x="15" y="153"/>
                  </a:lnTo>
                  <a:lnTo>
                    <a:pt x="17" y="156"/>
                  </a:lnTo>
                  <a:lnTo>
                    <a:pt x="17" y="161"/>
                  </a:lnTo>
                  <a:lnTo>
                    <a:pt x="16" y="164"/>
                  </a:lnTo>
                  <a:lnTo>
                    <a:pt x="14" y="166"/>
                  </a:lnTo>
                  <a:lnTo>
                    <a:pt x="14" y="169"/>
                  </a:lnTo>
                  <a:lnTo>
                    <a:pt x="18" y="169"/>
                  </a:lnTo>
                  <a:lnTo>
                    <a:pt x="20" y="172"/>
                  </a:lnTo>
                  <a:lnTo>
                    <a:pt x="23" y="176"/>
                  </a:lnTo>
                  <a:lnTo>
                    <a:pt x="24" y="178"/>
                  </a:lnTo>
                  <a:lnTo>
                    <a:pt x="27" y="179"/>
                  </a:lnTo>
                  <a:lnTo>
                    <a:pt x="29" y="175"/>
                  </a:lnTo>
                  <a:lnTo>
                    <a:pt x="29" y="170"/>
                  </a:lnTo>
                  <a:lnTo>
                    <a:pt x="34" y="169"/>
                  </a:lnTo>
                  <a:lnTo>
                    <a:pt x="37" y="172"/>
                  </a:lnTo>
                  <a:lnTo>
                    <a:pt x="44" y="172"/>
                  </a:lnTo>
                  <a:lnTo>
                    <a:pt x="48" y="176"/>
                  </a:lnTo>
                  <a:lnTo>
                    <a:pt x="51" y="177"/>
                  </a:lnTo>
                  <a:lnTo>
                    <a:pt x="53" y="178"/>
                  </a:lnTo>
                  <a:lnTo>
                    <a:pt x="51" y="180"/>
                  </a:lnTo>
                  <a:lnTo>
                    <a:pt x="49" y="179"/>
                  </a:lnTo>
                  <a:lnTo>
                    <a:pt x="45" y="177"/>
                  </a:lnTo>
                  <a:lnTo>
                    <a:pt x="44" y="177"/>
                  </a:lnTo>
                  <a:lnTo>
                    <a:pt x="40" y="176"/>
                  </a:lnTo>
                  <a:lnTo>
                    <a:pt x="38" y="175"/>
                  </a:lnTo>
                  <a:lnTo>
                    <a:pt x="35" y="174"/>
                  </a:lnTo>
                  <a:lnTo>
                    <a:pt x="33" y="175"/>
                  </a:lnTo>
                  <a:lnTo>
                    <a:pt x="33" y="177"/>
                  </a:lnTo>
                  <a:lnTo>
                    <a:pt x="33" y="184"/>
                  </a:lnTo>
                  <a:lnTo>
                    <a:pt x="35" y="187"/>
                  </a:lnTo>
                  <a:lnTo>
                    <a:pt x="34" y="194"/>
                  </a:lnTo>
                  <a:lnTo>
                    <a:pt x="33" y="194"/>
                  </a:lnTo>
                  <a:lnTo>
                    <a:pt x="30" y="192"/>
                  </a:lnTo>
                  <a:lnTo>
                    <a:pt x="29" y="190"/>
                  </a:lnTo>
                  <a:lnTo>
                    <a:pt x="29" y="186"/>
                  </a:lnTo>
                  <a:lnTo>
                    <a:pt x="29" y="185"/>
                  </a:lnTo>
                  <a:lnTo>
                    <a:pt x="28" y="184"/>
                  </a:lnTo>
                  <a:lnTo>
                    <a:pt x="25" y="183"/>
                  </a:lnTo>
                  <a:lnTo>
                    <a:pt x="24" y="187"/>
                  </a:lnTo>
                  <a:lnTo>
                    <a:pt x="23" y="189"/>
                  </a:lnTo>
                  <a:lnTo>
                    <a:pt x="23" y="195"/>
                  </a:lnTo>
                  <a:lnTo>
                    <a:pt x="23" y="204"/>
                  </a:lnTo>
                  <a:lnTo>
                    <a:pt x="23" y="209"/>
                  </a:lnTo>
                  <a:lnTo>
                    <a:pt x="26" y="214"/>
                  </a:lnTo>
                  <a:lnTo>
                    <a:pt x="30" y="217"/>
                  </a:lnTo>
                  <a:lnTo>
                    <a:pt x="34" y="220"/>
                  </a:lnTo>
                  <a:lnTo>
                    <a:pt x="35" y="225"/>
                  </a:lnTo>
                  <a:lnTo>
                    <a:pt x="35" y="229"/>
                  </a:lnTo>
                  <a:lnTo>
                    <a:pt x="34" y="233"/>
                  </a:lnTo>
                  <a:lnTo>
                    <a:pt x="31" y="234"/>
                  </a:lnTo>
                  <a:lnTo>
                    <a:pt x="28" y="234"/>
                  </a:lnTo>
                  <a:lnTo>
                    <a:pt x="28" y="244"/>
                  </a:lnTo>
                  <a:lnTo>
                    <a:pt x="29" y="247"/>
                  </a:lnTo>
                  <a:lnTo>
                    <a:pt x="34" y="255"/>
                  </a:lnTo>
                  <a:lnTo>
                    <a:pt x="35" y="261"/>
                  </a:lnTo>
                  <a:lnTo>
                    <a:pt x="40" y="268"/>
                  </a:lnTo>
                  <a:lnTo>
                    <a:pt x="42" y="275"/>
                  </a:lnTo>
                  <a:lnTo>
                    <a:pt x="45" y="280"/>
                  </a:lnTo>
                  <a:lnTo>
                    <a:pt x="48" y="287"/>
                  </a:lnTo>
                  <a:lnTo>
                    <a:pt x="50" y="288"/>
                  </a:lnTo>
                  <a:lnTo>
                    <a:pt x="50" y="293"/>
                  </a:lnTo>
                  <a:lnTo>
                    <a:pt x="50" y="296"/>
                  </a:lnTo>
                  <a:lnTo>
                    <a:pt x="50" y="298"/>
                  </a:lnTo>
                  <a:lnTo>
                    <a:pt x="52" y="300"/>
                  </a:lnTo>
                  <a:lnTo>
                    <a:pt x="53" y="303"/>
                  </a:lnTo>
                  <a:lnTo>
                    <a:pt x="53" y="307"/>
                  </a:lnTo>
                  <a:lnTo>
                    <a:pt x="52" y="316"/>
                  </a:lnTo>
                  <a:lnTo>
                    <a:pt x="51" y="322"/>
                  </a:lnTo>
                  <a:lnTo>
                    <a:pt x="50" y="327"/>
                  </a:lnTo>
                  <a:lnTo>
                    <a:pt x="59" y="332"/>
                  </a:lnTo>
                  <a:lnTo>
                    <a:pt x="67" y="335"/>
                  </a:lnTo>
                  <a:lnTo>
                    <a:pt x="73" y="339"/>
                  </a:lnTo>
                  <a:lnTo>
                    <a:pt x="82" y="342"/>
                  </a:lnTo>
                  <a:lnTo>
                    <a:pt x="85" y="345"/>
                  </a:lnTo>
                  <a:lnTo>
                    <a:pt x="91" y="355"/>
                  </a:lnTo>
                  <a:lnTo>
                    <a:pt x="99" y="362"/>
                  </a:lnTo>
                  <a:lnTo>
                    <a:pt x="111" y="365"/>
                  </a:lnTo>
                  <a:lnTo>
                    <a:pt x="112" y="374"/>
                  </a:lnTo>
                  <a:lnTo>
                    <a:pt x="114" y="378"/>
                  </a:lnTo>
                  <a:lnTo>
                    <a:pt x="121" y="380"/>
                  </a:lnTo>
                  <a:lnTo>
                    <a:pt x="128" y="388"/>
                  </a:lnTo>
                  <a:lnTo>
                    <a:pt x="136" y="400"/>
                  </a:lnTo>
                  <a:lnTo>
                    <a:pt x="140" y="405"/>
                  </a:lnTo>
                  <a:lnTo>
                    <a:pt x="143" y="414"/>
                  </a:lnTo>
                  <a:lnTo>
                    <a:pt x="140" y="422"/>
                  </a:lnTo>
                  <a:lnTo>
                    <a:pt x="140" y="427"/>
                  </a:lnTo>
                  <a:lnTo>
                    <a:pt x="143" y="434"/>
                  </a:lnTo>
                  <a:lnTo>
                    <a:pt x="147" y="435"/>
                  </a:lnTo>
                  <a:lnTo>
                    <a:pt x="225" y="445"/>
                  </a:lnTo>
                  <a:lnTo>
                    <a:pt x="226" y="444"/>
                  </a:lnTo>
                  <a:lnTo>
                    <a:pt x="233" y="441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6" name="Freeform 34">
              <a:extLst>
                <a:ext uri="{FF2B5EF4-FFF2-40B4-BE49-F238E27FC236}">
                  <a16:creationId xmlns:a16="http://schemas.microsoft.com/office/drawing/2014/main" id="{8A72671D-4026-294C-B043-A0DF744F1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08334" y="9998158"/>
              <a:ext cx="1304477" cy="1154259"/>
            </a:xfrm>
            <a:custGeom>
              <a:avLst/>
              <a:gdLst>
                <a:gd name="T0" fmla="*/ 176 w 182"/>
                <a:gd name="T1" fmla="*/ 147 h 161"/>
                <a:gd name="T2" fmla="*/ 171 w 182"/>
                <a:gd name="T3" fmla="*/ 146 h 161"/>
                <a:gd name="T4" fmla="*/ 160 w 182"/>
                <a:gd name="T5" fmla="*/ 139 h 161"/>
                <a:gd name="T6" fmla="*/ 152 w 182"/>
                <a:gd name="T7" fmla="*/ 134 h 161"/>
                <a:gd name="T8" fmla="*/ 155 w 182"/>
                <a:gd name="T9" fmla="*/ 130 h 161"/>
                <a:gd name="T10" fmla="*/ 166 w 182"/>
                <a:gd name="T11" fmla="*/ 128 h 161"/>
                <a:gd name="T12" fmla="*/ 162 w 182"/>
                <a:gd name="T13" fmla="*/ 118 h 161"/>
                <a:gd name="T14" fmla="*/ 148 w 182"/>
                <a:gd name="T15" fmla="*/ 122 h 161"/>
                <a:gd name="T16" fmla="*/ 148 w 182"/>
                <a:gd name="T17" fmla="*/ 119 h 161"/>
                <a:gd name="T18" fmla="*/ 154 w 182"/>
                <a:gd name="T19" fmla="*/ 114 h 161"/>
                <a:gd name="T20" fmla="*/ 150 w 182"/>
                <a:gd name="T21" fmla="*/ 99 h 161"/>
                <a:gd name="T22" fmla="*/ 84 w 182"/>
                <a:gd name="T23" fmla="*/ 82 h 161"/>
                <a:gd name="T24" fmla="*/ 84 w 182"/>
                <a:gd name="T25" fmla="*/ 73 h 161"/>
                <a:gd name="T26" fmla="*/ 87 w 182"/>
                <a:gd name="T27" fmla="*/ 64 h 161"/>
                <a:gd name="T28" fmla="*/ 90 w 182"/>
                <a:gd name="T29" fmla="*/ 58 h 161"/>
                <a:gd name="T30" fmla="*/ 97 w 182"/>
                <a:gd name="T31" fmla="*/ 43 h 161"/>
                <a:gd name="T32" fmla="*/ 99 w 182"/>
                <a:gd name="T33" fmla="*/ 37 h 161"/>
                <a:gd name="T34" fmla="*/ 102 w 182"/>
                <a:gd name="T35" fmla="*/ 23 h 161"/>
                <a:gd name="T36" fmla="*/ 98 w 182"/>
                <a:gd name="T37" fmla="*/ 14 h 161"/>
                <a:gd name="T38" fmla="*/ 94 w 182"/>
                <a:gd name="T39" fmla="*/ 9 h 161"/>
                <a:gd name="T40" fmla="*/ 97 w 182"/>
                <a:gd name="T41" fmla="*/ 2 h 161"/>
                <a:gd name="T42" fmla="*/ 0 w 182"/>
                <a:gd name="T43" fmla="*/ 47 h 161"/>
                <a:gd name="T44" fmla="*/ 11 w 182"/>
                <a:gd name="T45" fmla="*/ 64 h 161"/>
                <a:gd name="T46" fmla="*/ 13 w 182"/>
                <a:gd name="T47" fmla="*/ 75 h 161"/>
                <a:gd name="T48" fmla="*/ 13 w 182"/>
                <a:gd name="T49" fmla="*/ 94 h 161"/>
                <a:gd name="T50" fmla="*/ 9 w 182"/>
                <a:gd name="T51" fmla="*/ 110 h 161"/>
                <a:gd name="T52" fmla="*/ 9 w 182"/>
                <a:gd name="T53" fmla="*/ 131 h 161"/>
                <a:gd name="T54" fmla="*/ 15 w 182"/>
                <a:gd name="T55" fmla="*/ 136 h 161"/>
                <a:gd name="T56" fmla="*/ 25 w 182"/>
                <a:gd name="T57" fmla="*/ 134 h 161"/>
                <a:gd name="T58" fmla="*/ 44 w 182"/>
                <a:gd name="T59" fmla="*/ 139 h 161"/>
                <a:gd name="T60" fmla="*/ 72 w 182"/>
                <a:gd name="T61" fmla="*/ 142 h 161"/>
                <a:gd name="T62" fmla="*/ 78 w 182"/>
                <a:gd name="T63" fmla="*/ 138 h 161"/>
                <a:gd name="T64" fmla="*/ 70 w 182"/>
                <a:gd name="T65" fmla="*/ 137 h 161"/>
                <a:gd name="T66" fmla="*/ 77 w 182"/>
                <a:gd name="T67" fmla="*/ 132 h 161"/>
                <a:gd name="T68" fmla="*/ 97 w 182"/>
                <a:gd name="T69" fmla="*/ 142 h 161"/>
                <a:gd name="T70" fmla="*/ 98 w 182"/>
                <a:gd name="T71" fmla="*/ 150 h 161"/>
                <a:gd name="T72" fmla="*/ 111 w 182"/>
                <a:gd name="T73" fmla="*/ 155 h 161"/>
                <a:gd name="T74" fmla="*/ 121 w 182"/>
                <a:gd name="T75" fmla="*/ 154 h 161"/>
                <a:gd name="T76" fmla="*/ 132 w 182"/>
                <a:gd name="T77" fmla="*/ 150 h 161"/>
                <a:gd name="T78" fmla="*/ 142 w 182"/>
                <a:gd name="T79" fmla="*/ 153 h 161"/>
                <a:gd name="T80" fmla="*/ 142 w 182"/>
                <a:gd name="T81" fmla="*/ 141 h 161"/>
                <a:gd name="T82" fmla="*/ 150 w 182"/>
                <a:gd name="T83" fmla="*/ 147 h 161"/>
                <a:gd name="T84" fmla="*/ 168 w 182"/>
                <a:gd name="T85" fmla="*/ 154 h 161"/>
                <a:gd name="T86" fmla="*/ 169 w 182"/>
                <a:gd name="T87" fmla="*/ 161 h 161"/>
                <a:gd name="T88" fmla="*/ 176 w 182"/>
                <a:gd name="T89" fmla="*/ 158 h 161"/>
                <a:gd name="T90" fmla="*/ 181 w 182"/>
                <a:gd name="T91" fmla="*/ 15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161">
                  <a:moveTo>
                    <a:pt x="181" y="149"/>
                  </a:moveTo>
                  <a:lnTo>
                    <a:pt x="179" y="149"/>
                  </a:lnTo>
                  <a:lnTo>
                    <a:pt x="176" y="147"/>
                  </a:lnTo>
                  <a:lnTo>
                    <a:pt x="175" y="147"/>
                  </a:lnTo>
                  <a:lnTo>
                    <a:pt x="173" y="147"/>
                  </a:lnTo>
                  <a:lnTo>
                    <a:pt x="171" y="146"/>
                  </a:lnTo>
                  <a:lnTo>
                    <a:pt x="166" y="143"/>
                  </a:lnTo>
                  <a:lnTo>
                    <a:pt x="165" y="143"/>
                  </a:lnTo>
                  <a:lnTo>
                    <a:pt x="160" y="139"/>
                  </a:lnTo>
                  <a:lnTo>
                    <a:pt x="158" y="137"/>
                  </a:lnTo>
                  <a:lnTo>
                    <a:pt x="155" y="136"/>
                  </a:lnTo>
                  <a:lnTo>
                    <a:pt x="152" y="134"/>
                  </a:lnTo>
                  <a:lnTo>
                    <a:pt x="150" y="132"/>
                  </a:lnTo>
                  <a:lnTo>
                    <a:pt x="153" y="132"/>
                  </a:lnTo>
                  <a:lnTo>
                    <a:pt x="155" y="130"/>
                  </a:lnTo>
                  <a:lnTo>
                    <a:pt x="160" y="130"/>
                  </a:lnTo>
                  <a:lnTo>
                    <a:pt x="161" y="128"/>
                  </a:lnTo>
                  <a:lnTo>
                    <a:pt x="166" y="128"/>
                  </a:lnTo>
                  <a:lnTo>
                    <a:pt x="168" y="126"/>
                  </a:lnTo>
                  <a:lnTo>
                    <a:pt x="165" y="121"/>
                  </a:lnTo>
                  <a:lnTo>
                    <a:pt x="162" y="118"/>
                  </a:lnTo>
                  <a:lnTo>
                    <a:pt x="161" y="118"/>
                  </a:lnTo>
                  <a:lnTo>
                    <a:pt x="151" y="121"/>
                  </a:lnTo>
                  <a:lnTo>
                    <a:pt x="148" y="122"/>
                  </a:lnTo>
                  <a:lnTo>
                    <a:pt x="145" y="122"/>
                  </a:lnTo>
                  <a:lnTo>
                    <a:pt x="145" y="121"/>
                  </a:lnTo>
                  <a:lnTo>
                    <a:pt x="148" y="119"/>
                  </a:lnTo>
                  <a:lnTo>
                    <a:pt x="151" y="118"/>
                  </a:lnTo>
                  <a:lnTo>
                    <a:pt x="154" y="116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53" y="103"/>
                  </a:lnTo>
                  <a:lnTo>
                    <a:pt x="150" y="99"/>
                  </a:lnTo>
                  <a:lnTo>
                    <a:pt x="148" y="95"/>
                  </a:lnTo>
                  <a:lnTo>
                    <a:pt x="149" y="79"/>
                  </a:lnTo>
                  <a:lnTo>
                    <a:pt x="84" y="82"/>
                  </a:lnTo>
                  <a:lnTo>
                    <a:pt x="83" y="78"/>
                  </a:lnTo>
                  <a:lnTo>
                    <a:pt x="83" y="75"/>
                  </a:lnTo>
                  <a:lnTo>
                    <a:pt x="84" y="73"/>
                  </a:lnTo>
                  <a:lnTo>
                    <a:pt x="87" y="71"/>
                  </a:lnTo>
                  <a:lnTo>
                    <a:pt x="87" y="66"/>
                  </a:lnTo>
                  <a:lnTo>
                    <a:pt x="87" y="64"/>
                  </a:lnTo>
                  <a:lnTo>
                    <a:pt x="88" y="61"/>
                  </a:lnTo>
                  <a:lnTo>
                    <a:pt x="89" y="60"/>
                  </a:lnTo>
                  <a:lnTo>
                    <a:pt x="90" y="58"/>
                  </a:lnTo>
                  <a:lnTo>
                    <a:pt x="91" y="51"/>
                  </a:lnTo>
                  <a:lnTo>
                    <a:pt x="93" y="49"/>
                  </a:lnTo>
                  <a:lnTo>
                    <a:pt x="97" y="43"/>
                  </a:lnTo>
                  <a:lnTo>
                    <a:pt x="98" y="41"/>
                  </a:lnTo>
                  <a:lnTo>
                    <a:pt x="98" y="37"/>
                  </a:lnTo>
                  <a:lnTo>
                    <a:pt x="99" y="37"/>
                  </a:lnTo>
                  <a:lnTo>
                    <a:pt x="102" y="34"/>
                  </a:lnTo>
                  <a:lnTo>
                    <a:pt x="103" y="26"/>
                  </a:lnTo>
                  <a:lnTo>
                    <a:pt x="102" y="23"/>
                  </a:lnTo>
                  <a:lnTo>
                    <a:pt x="99" y="21"/>
                  </a:lnTo>
                  <a:lnTo>
                    <a:pt x="99" y="19"/>
                  </a:lnTo>
                  <a:lnTo>
                    <a:pt x="98" y="14"/>
                  </a:lnTo>
                  <a:lnTo>
                    <a:pt x="98" y="13"/>
                  </a:lnTo>
                  <a:lnTo>
                    <a:pt x="97" y="11"/>
                  </a:lnTo>
                  <a:lnTo>
                    <a:pt x="94" y="9"/>
                  </a:lnTo>
                  <a:lnTo>
                    <a:pt x="98" y="7"/>
                  </a:lnTo>
                  <a:lnTo>
                    <a:pt x="98" y="5"/>
                  </a:lnTo>
                  <a:lnTo>
                    <a:pt x="97" y="2"/>
                  </a:lnTo>
                  <a:lnTo>
                    <a:pt x="94" y="0"/>
                  </a:lnTo>
                  <a:lnTo>
                    <a:pt x="0" y="3"/>
                  </a:lnTo>
                  <a:lnTo>
                    <a:pt x="0" y="47"/>
                  </a:lnTo>
                  <a:lnTo>
                    <a:pt x="7" y="53"/>
                  </a:lnTo>
                  <a:lnTo>
                    <a:pt x="7" y="55"/>
                  </a:lnTo>
                  <a:lnTo>
                    <a:pt x="11" y="64"/>
                  </a:lnTo>
                  <a:lnTo>
                    <a:pt x="12" y="66"/>
                  </a:lnTo>
                  <a:lnTo>
                    <a:pt x="12" y="72"/>
                  </a:lnTo>
                  <a:lnTo>
                    <a:pt x="13" y="75"/>
                  </a:lnTo>
                  <a:lnTo>
                    <a:pt x="15" y="83"/>
                  </a:lnTo>
                  <a:lnTo>
                    <a:pt x="17" y="89"/>
                  </a:lnTo>
                  <a:lnTo>
                    <a:pt x="13" y="94"/>
                  </a:lnTo>
                  <a:lnTo>
                    <a:pt x="11" y="102"/>
                  </a:lnTo>
                  <a:lnTo>
                    <a:pt x="11" y="105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2" y="121"/>
                  </a:lnTo>
                  <a:lnTo>
                    <a:pt x="9" y="131"/>
                  </a:lnTo>
                  <a:lnTo>
                    <a:pt x="6" y="136"/>
                  </a:lnTo>
                  <a:lnTo>
                    <a:pt x="10" y="136"/>
                  </a:lnTo>
                  <a:lnTo>
                    <a:pt x="15" y="136"/>
                  </a:lnTo>
                  <a:lnTo>
                    <a:pt x="18" y="134"/>
                  </a:lnTo>
                  <a:lnTo>
                    <a:pt x="22" y="134"/>
                  </a:lnTo>
                  <a:lnTo>
                    <a:pt x="25" y="134"/>
                  </a:lnTo>
                  <a:lnTo>
                    <a:pt x="34" y="136"/>
                  </a:lnTo>
                  <a:lnTo>
                    <a:pt x="39" y="137"/>
                  </a:lnTo>
                  <a:lnTo>
                    <a:pt x="44" y="139"/>
                  </a:lnTo>
                  <a:lnTo>
                    <a:pt x="51" y="142"/>
                  </a:lnTo>
                  <a:lnTo>
                    <a:pt x="64" y="142"/>
                  </a:lnTo>
                  <a:lnTo>
                    <a:pt x="72" y="142"/>
                  </a:lnTo>
                  <a:lnTo>
                    <a:pt x="79" y="142"/>
                  </a:lnTo>
                  <a:lnTo>
                    <a:pt x="80" y="141"/>
                  </a:lnTo>
                  <a:lnTo>
                    <a:pt x="78" y="138"/>
                  </a:lnTo>
                  <a:lnTo>
                    <a:pt x="73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1" y="134"/>
                  </a:lnTo>
                  <a:lnTo>
                    <a:pt x="72" y="132"/>
                  </a:lnTo>
                  <a:lnTo>
                    <a:pt x="77" y="132"/>
                  </a:lnTo>
                  <a:lnTo>
                    <a:pt x="84" y="135"/>
                  </a:lnTo>
                  <a:lnTo>
                    <a:pt x="91" y="141"/>
                  </a:lnTo>
                  <a:lnTo>
                    <a:pt x="97" y="142"/>
                  </a:lnTo>
                  <a:lnTo>
                    <a:pt x="101" y="140"/>
                  </a:lnTo>
                  <a:lnTo>
                    <a:pt x="100" y="144"/>
                  </a:lnTo>
                  <a:lnTo>
                    <a:pt x="98" y="150"/>
                  </a:lnTo>
                  <a:lnTo>
                    <a:pt x="100" y="153"/>
                  </a:lnTo>
                  <a:lnTo>
                    <a:pt x="106" y="155"/>
                  </a:lnTo>
                  <a:lnTo>
                    <a:pt x="111" y="155"/>
                  </a:lnTo>
                  <a:lnTo>
                    <a:pt x="115" y="158"/>
                  </a:lnTo>
                  <a:lnTo>
                    <a:pt x="119" y="158"/>
                  </a:lnTo>
                  <a:lnTo>
                    <a:pt x="121" y="154"/>
                  </a:lnTo>
                  <a:lnTo>
                    <a:pt x="125" y="150"/>
                  </a:lnTo>
                  <a:lnTo>
                    <a:pt x="128" y="149"/>
                  </a:lnTo>
                  <a:lnTo>
                    <a:pt x="132" y="150"/>
                  </a:lnTo>
                  <a:lnTo>
                    <a:pt x="136" y="155"/>
                  </a:lnTo>
                  <a:lnTo>
                    <a:pt x="140" y="155"/>
                  </a:lnTo>
                  <a:lnTo>
                    <a:pt x="142" y="15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2" y="141"/>
                  </a:lnTo>
                  <a:lnTo>
                    <a:pt x="146" y="141"/>
                  </a:lnTo>
                  <a:lnTo>
                    <a:pt x="150" y="143"/>
                  </a:lnTo>
                  <a:lnTo>
                    <a:pt x="150" y="147"/>
                  </a:lnTo>
                  <a:lnTo>
                    <a:pt x="158" y="148"/>
                  </a:lnTo>
                  <a:lnTo>
                    <a:pt x="165" y="151"/>
                  </a:lnTo>
                  <a:lnTo>
                    <a:pt x="168" y="154"/>
                  </a:lnTo>
                  <a:lnTo>
                    <a:pt x="166" y="157"/>
                  </a:lnTo>
                  <a:lnTo>
                    <a:pt x="165" y="161"/>
                  </a:lnTo>
                  <a:lnTo>
                    <a:pt x="169" y="161"/>
                  </a:lnTo>
                  <a:lnTo>
                    <a:pt x="171" y="158"/>
                  </a:lnTo>
                  <a:lnTo>
                    <a:pt x="173" y="156"/>
                  </a:lnTo>
                  <a:lnTo>
                    <a:pt x="176" y="158"/>
                  </a:lnTo>
                  <a:lnTo>
                    <a:pt x="176" y="160"/>
                  </a:lnTo>
                  <a:lnTo>
                    <a:pt x="178" y="157"/>
                  </a:lnTo>
                  <a:lnTo>
                    <a:pt x="181" y="154"/>
                  </a:lnTo>
                  <a:lnTo>
                    <a:pt x="182" y="153"/>
                  </a:lnTo>
                  <a:lnTo>
                    <a:pt x="181" y="14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ED7B2748-E0DC-E944-AFBC-E9D1615FC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96415" y="5703753"/>
              <a:ext cx="1741687" cy="1641771"/>
            </a:xfrm>
            <a:custGeom>
              <a:avLst/>
              <a:gdLst>
                <a:gd name="T0" fmla="*/ 12 w 287"/>
                <a:gd name="T1" fmla="*/ 44 h 270"/>
                <a:gd name="T2" fmla="*/ 29 w 287"/>
                <a:gd name="T3" fmla="*/ 36 h 270"/>
                <a:gd name="T4" fmla="*/ 52 w 287"/>
                <a:gd name="T5" fmla="*/ 17 h 270"/>
                <a:gd name="T6" fmla="*/ 77 w 287"/>
                <a:gd name="T7" fmla="*/ 0 h 270"/>
                <a:gd name="T8" fmla="*/ 75 w 287"/>
                <a:gd name="T9" fmla="*/ 6 h 270"/>
                <a:gd name="T10" fmla="*/ 65 w 287"/>
                <a:gd name="T11" fmla="*/ 19 h 270"/>
                <a:gd name="T12" fmla="*/ 67 w 287"/>
                <a:gd name="T13" fmla="*/ 29 h 270"/>
                <a:gd name="T14" fmla="*/ 77 w 287"/>
                <a:gd name="T15" fmla="*/ 28 h 270"/>
                <a:gd name="T16" fmla="*/ 111 w 287"/>
                <a:gd name="T17" fmla="*/ 45 h 270"/>
                <a:gd name="T18" fmla="*/ 135 w 287"/>
                <a:gd name="T19" fmla="*/ 39 h 270"/>
                <a:gd name="T20" fmla="*/ 169 w 287"/>
                <a:gd name="T21" fmla="*/ 28 h 270"/>
                <a:gd name="T22" fmla="*/ 198 w 287"/>
                <a:gd name="T23" fmla="*/ 38 h 270"/>
                <a:gd name="T24" fmla="*/ 217 w 287"/>
                <a:gd name="T25" fmla="*/ 55 h 270"/>
                <a:gd name="T26" fmla="*/ 232 w 287"/>
                <a:gd name="T27" fmla="*/ 56 h 270"/>
                <a:gd name="T28" fmla="*/ 219 w 287"/>
                <a:gd name="T29" fmla="*/ 62 h 270"/>
                <a:gd name="T30" fmla="*/ 193 w 287"/>
                <a:gd name="T31" fmla="*/ 64 h 270"/>
                <a:gd name="T32" fmla="*/ 201 w 287"/>
                <a:gd name="T33" fmla="*/ 74 h 270"/>
                <a:gd name="T34" fmla="*/ 204 w 287"/>
                <a:gd name="T35" fmla="*/ 75 h 270"/>
                <a:gd name="T36" fmla="*/ 234 w 287"/>
                <a:gd name="T37" fmla="*/ 88 h 270"/>
                <a:gd name="T38" fmla="*/ 246 w 287"/>
                <a:gd name="T39" fmla="*/ 109 h 270"/>
                <a:gd name="T40" fmla="*/ 245 w 287"/>
                <a:gd name="T41" fmla="*/ 141 h 270"/>
                <a:gd name="T42" fmla="*/ 233 w 287"/>
                <a:gd name="T43" fmla="*/ 168 h 270"/>
                <a:gd name="T44" fmla="*/ 246 w 287"/>
                <a:gd name="T45" fmla="*/ 166 h 270"/>
                <a:gd name="T46" fmla="*/ 255 w 287"/>
                <a:gd name="T47" fmla="*/ 153 h 270"/>
                <a:gd name="T48" fmla="*/ 275 w 287"/>
                <a:gd name="T49" fmla="*/ 154 h 270"/>
                <a:gd name="T50" fmla="*/ 287 w 287"/>
                <a:gd name="T51" fmla="*/ 197 h 270"/>
                <a:gd name="T52" fmla="*/ 275 w 287"/>
                <a:gd name="T53" fmla="*/ 220 h 270"/>
                <a:gd name="T54" fmla="*/ 266 w 287"/>
                <a:gd name="T55" fmla="*/ 249 h 270"/>
                <a:gd name="T56" fmla="*/ 141 w 287"/>
                <a:gd name="T57" fmla="*/ 270 h 270"/>
                <a:gd name="T58" fmla="*/ 158 w 287"/>
                <a:gd name="T59" fmla="*/ 235 h 270"/>
                <a:gd name="T60" fmla="*/ 145 w 287"/>
                <a:gd name="T61" fmla="*/ 191 h 270"/>
                <a:gd name="T62" fmla="*/ 144 w 287"/>
                <a:gd name="T63" fmla="*/ 165 h 270"/>
                <a:gd name="T64" fmla="*/ 148 w 287"/>
                <a:gd name="T65" fmla="*/ 147 h 270"/>
                <a:gd name="T66" fmla="*/ 153 w 287"/>
                <a:gd name="T67" fmla="*/ 122 h 270"/>
                <a:gd name="T68" fmla="*/ 166 w 287"/>
                <a:gd name="T69" fmla="*/ 106 h 270"/>
                <a:gd name="T70" fmla="*/ 169 w 287"/>
                <a:gd name="T71" fmla="*/ 122 h 270"/>
                <a:gd name="T72" fmla="*/ 175 w 287"/>
                <a:gd name="T73" fmla="*/ 111 h 270"/>
                <a:gd name="T74" fmla="*/ 180 w 287"/>
                <a:gd name="T75" fmla="*/ 94 h 270"/>
                <a:gd name="T76" fmla="*/ 184 w 287"/>
                <a:gd name="T77" fmla="*/ 81 h 270"/>
                <a:gd name="T78" fmla="*/ 189 w 287"/>
                <a:gd name="T79" fmla="*/ 74 h 270"/>
                <a:gd name="T80" fmla="*/ 187 w 287"/>
                <a:gd name="T81" fmla="*/ 65 h 270"/>
                <a:gd name="T82" fmla="*/ 159 w 287"/>
                <a:gd name="T83" fmla="*/ 68 h 270"/>
                <a:gd name="T84" fmla="*/ 129 w 287"/>
                <a:gd name="T85" fmla="*/ 85 h 270"/>
                <a:gd name="T86" fmla="*/ 127 w 287"/>
                <a:gd name="T87" fmla="*/ 76 h 270"/>
                <a:gd name="T88" fmla="*/ 118 w 287"/>
                <a:gd name="T89" fmla="*/ 75 h 270"/>
                <a:gd name="T90" fmla="*/ 107 w 287"/>
                <a:gd name="T91" fmla="*/ 101 h 270"/>
                <a:gd name="T92" fmla="*/ 95 w 287"/>
                <a:gd name="T93" fmla="*/ 100 h 270"/>
                <a:gd name="T94" fmla="*/ 84 w 287"/>
                <a:gd name="T95" fmla="*/ 81 h 270"/>
                <a:gd name="T96" fmla="*/ 58 w 287"/>
                <a:gd name="T97" fmla="*/ 74 h 270"/>
                <a:gd name="T98" fmla="*/ 29 w 287"/>
                <a:gd name="T99" fmla="*/ 65 h 270"/>
                <a:gd name="T100" fmla="*/ 9 w 287"/>
                <a:gd name="T101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7" h="270">
                  <a:moveTo>
                    <a:pt x="0" y="51"/>
                  </a:moveTo>
                  <a:cubicBezTo>
                    <a:pt x="2" y="49"/>
                    <a:pt x="2" y="49"/>
                    <a:pt x="2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8" y="14"/>
                    <a:pt x="68" y="15"/>
                  </a:cubicBezTo>
                  <a:cubicBezTo>
                    <a:pt x="68" y="16"/>
                    <a:pt x="65" y="23"/>
                    <a:pt x="65" y="2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54" y="31"/>
                    <a:pt x="154" y="31"/>
                    <a:pt x="154" y="3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75" y="26"/>
                    <a:pt x="175" y="26"/>
                    <a:pt x="175" y="26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6" y="54"/>
                    <a:pt x="217" y="55"/>
                  </a:cubicBezTo>
                  <a:cubicBezTo>
                    <a:pt x="218" y="56"/>
                    <a:pt x="219" y="58"/>
                    <a:pt x="219" y="58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4" y="59"/>
                    <a:pt x="226" y="57"/>
                    <a:pt x="226" y="57"/>
                  </a:cubicBezTo>
                  <a:cubicBezTo>
                    <a:pt x="226" y="56"/>
                    <a:pt x="230" y="54"/>
                    <a:pt x="230" y="54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2" y="56"/>
                    <a:pt x="234" y="57"/>
                    <a:pt x="232" y="58"/>
                  </a:cubicBezTo>
                  <a:cubicBezTo>
                    <a:pt x="231" y="58"/>
                    <a:pt x="230" y="60"/>
                    <a:pt x="229" y="60"/>
                  </a:cubicBezTo>
                  <a:cubicBezTo>
                    <a:pt x="227" y="60"/>
                    <a:pt x="225" y="60"/>
                    <a:pt x="225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08" y="62"/>
                    <a:pt x="208" y="62"/>
                    <a:pt x="208" y="62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194" y="69"/>
                    <a:pt x="194" y="71"/>
                    <a:pt x="195" y="71"/>
                  </a:cubicBezTo>
                  <a:cubicBezTo>
                    <a:pt x="195" y="71"/>
                    <a:pt x="196" y="72"/>
                    <a:pt x="196" y="7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3" y="72"/>
                    <a:pt x="200" y="70"/>
                    <a:pt x="201" y="70"/>
                  </a:cubicBezTo>
                  <a:cubicBezTo>
                    <a:pt x="202" y="70"/>
                    <a:pt x="206" y="72"/>
                    <a:pt x="206" y="72"/>
                  </a:cubicBezTo>
                  <a:cubicBezTo>
                    <a:pt x="206" y="72"/>
                    <a:pt x="205" y="74"/>
                    <a:pt x="205" y="74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5" y="76"/>
                    <a:pt x="210" y="77"/>
                    <a:pt x="210" y="77"/>
                  </a:cubicBezTo>
                  <a:cubicBezTo>
                    <a:pt x="211" y="77"/>
                    <a:pt x="214" y="79"/>
                    <a:pt x="214" y="79"/>
                  </a:cubicBezTo>
                  <a:cubicBezTo>
                    <a:pt x="219" y="82"/>
                    <a:pt x="219" y="82"/>
                    <a:pt x="219" y="82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4" y="88"/>
                    <a:pt x="234" y="88"/>
                    <a:pt x="234" y="88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44" y="103"/>
                    <a:pt x="243" y="103"/>
                    <a:pt x="243" y="104"/>
                  </a:cubicBezTo>
                  <a:cubicBezTo>
                    <a:pt x="244" y="105"/>
                    <a:pt x="246" y="109"/>
                    <a:pt x="246" y="109"/>
                  </a:cubicBezTo>
                  <a:cubicBezTo>
                    <a:pt x="245" y="110"/>
                    <a:pt x="247" y="113"/>
                    <a:pt x="247" y="113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42" y="147"/>
                    <a:pt x="242" y="147"/>
                    <a:pt x="242" y="147"/>
                  </a:cubicBezTo>
                  <a:cubicBezTo>
                    <a:pt x="242" y="147"/>
                    <a:pt x="240" y="151"/>
                    <a:pt x="239" y="152"/>
                  </a:cubicBezTo>
                  <a:cubicBezTo>
                    <a:pt x="239" y="152"/>
                    <a:pt x="235" y="155"/>
                    <a:pt x="235" y="156"/>
                  </a:cubicBezTo>
                  <a:cubicBezTo>
                    <a:pt x="235" y="156"/>
                    <a:pt x="233" y="160"/>
                    <a:pt x="233" y="160"/>
                  </a:cubicBezTo>
                  <a:cubicBezTo>
                    <a:pt x="233" y="168"/>
                    <a:pt x="233" y="168"/>
                    <a:pt x="233" y="168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40" y="172"/>
                    <a:pt x="240" y="172"/>
                    <a:pt x="240" y="172"/>
                  </a:cubicBezTo>
                  <a:cubicBezTo>
                    <a:pt x="242" y="170"/>
                    <a:pt x="242" y="170"/>
                    <a:pt x="242" y="170"/>
                  </a:cubicBezTo>
                  <a:cubicBezTo>
                    <a:pt x="242" y="170"/>
                    <a:pt x="244" y="169"/>
                    <a:pt x="244" y="168"/>
                  </a:cubicBezTo>
                  <a:cubicBezTo>
                    <a:pt x="245" y="168"/>
                    <a:pt x="246" y="166"/>
                    <a:pt x="246" y="166"/>
                  </a:cubicBezTo>
                  <a:cubicBezTo>
                    <a:pt x="246" y="166"/>
                    <a:pt x="249" y="164"/>
                    <a:pt x="249" y="164"/>
                  </a:cubicBezTo>
                  <a:cubicBezTo>
                    <a:pt x="249" y="164"/>
                    <a:pt x="249" y="161"/>
                    <a:pt x="249" y="161"/>
                  </a:cubicBezTo>
                  <a:cubicBezTo>
                    <a:pt x="249" y="161"/>
                    <a:pt x="250" y="157"/>
                    <a:pt x="250" y="157"/>
                  </a:cubicBezTo>
                  <a:cubicBezTo>
                    <a:pt x="250" y="157"/>
                    <a:pt x="252" y="156"/>
                    <a:pt x="252" y="156"/>
                  </a:cubicBezTo>
                  <a:cubicBezTo>
                    <a:pt x="252" y="155"/>
                    <a:pt x="255" y="153"/>
                    <a:pt x="255" y="153"/>
                  </a:cubicBezTo>
                  <a:cubicBezTo>
                    <a:pt x="255" y="153"/>
                    <a:pt x="259" y="150"/>
                    <a:pt x="259" y="150"/>
                  </a:cubicBezTo>
                  <a:cubicBezTo>
                    <a:pt x="260" y="150"/>
                    <a:pt x="262" y="147"/>
                    <a:pt x="262" y="147"/>
                  </a:cubicBezTo>
                  <a:cubicBezTo>
                    <a:pt x="265" y="147"/>
                    <a:pt x="265" y="147"/>
                    <a:pt x="265" y="147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9" y="162"/>
                    <a:pt x="279" y="162"/>
                    <a:pt x="279" y="162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6" y="189"/>
                    <a:pt x="286" y="189"/>
                    <a:pt x="286" y="189"/>
                  </a:cubicBezTo>
                  <a:cubicBezTo>
                    <a:pt x="286" y="193"/>
                    <a:pt x="286" y="193"/>
                    <a:pt x="286" y="193"/>
                  </a:cubicBezTo>
                  <a:cubicBezTo>
                    <a:pt x="286" y="193"/>
                    <a:pt x="287" y="196"/>
                    <a:pt x="287" y="197"/>
                  </a:cubicBezTo>
                  <a:cubicBezTo>
                    <a:pt x="287" y="198"/>
                    <a:pt x="287" y="213"/>
                    <a:pt x="287" y="213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8" y="213"/>
                    <a:pt x="278" y="213"/>
                    <a:pt x="278" y="213"/>
                  </a:cubicBezTo>
                  <a:cubicBezTo>
                    <a:pt x="278" y="216"/>
                    <a:pt x="278" y="216"/>
                    <a:pt x="278" y="216"/>
                  </a:cubicBezTo>
                  <a:cubicBezTo>
                    <a:pt x="275" y="220"/>
                    <a:pt x="275" y="220"/>
                    <a:pt x="275" y="220"/>
                  </a:cubicBezTo>
                  <a:cubicBezTo>
                    <a:pt x="274" y="225"/>
                    <a:pt x="274" y="225"/>
                    <a:pt x="274" y="225"/>
                  </a:cubicBezTo>
                  <a:cubicBezTo>
                    <a:pt x="272" y="229"/>
                    <a:pt x="272" y="229"/>
                    <a:pt x="272" y="229"/>
                  </a:cubicBezTo>
                  <a:cubicBezTo>
                    <a:pt x="269" y="233"/>
                    <a:pt x="269" y="233"/>
                    <a:pt x="269" y="233"/>
                  </a:cubicBezTo>
                  <a:cubicBezTo>
                    <a:pt x="266" y="243"/>
                    <a:pt x="266" y="243"/>
                    <a:pt x="266" y="243"/>
                  </a:cubicBezTo>
                  <a:cubicBezTo>
                    <a:pt x="266" y="249"/>
                    <a:pt x="266" y="249"/>
                    <a:pt x="266" y="249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59" y="259"/>
                    <a:pt x="259" y="259"/>
                    <a:pt x="259" y="259"/>
                  </a:cubicBezTo>
                  <a:cubicBezTo>
                    <a:pt x="213" y="267"/>
                    <a:pt x="213" y="267"/>
                    <a:pt x="213" y="267"/>
                  </a:cubicBezTo>
                  <a:cubicBezTo>
                    <a:pt x="212" y="265"/>
                    <a:pt x="212" y="265"/>
                    <a:pt x="212" y="265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6" y="265"/>
                    <a:pt x="146" y="265"/>
                    <a:pt x="146" y="265"/>
                  </a:cubicBezTo>
                  <a:cubicBezTo>
                    <a:pt x="148" y="261"/>
                    <a:pt x="148" y="261"/>
                    <a:pt x="148" y="261"/>
                  </a:cubicBezTo>
                  <a:cubicBezTo>
                    <a:pt x="152" y="254"/>
                    <a:pt x="152" y="254"/>
                    <a:pt x="152" y="254"/>
                  </a:cubicBezTo>
                  <a:cubicBezTo>
                    <a:pt x="156" y="245"/>
                    <a:pt x="156" y="245"/>
                    <a:pt x="156" y="24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7" y="217"/>
                    <a:pt x="157" y="217"/>
                    <a:pt x="157" y="217"/>
                  </a:cubicBezTo>
                  <a:cubicBezTo>
                    <a:pt x="157" y="209"/>
                    <a:pt x="157" y="209"/>
                    <a:pt x="157" y="209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5" y="191"/>
                    <a:pt x="145" y="191"/>
                    <a:pt x="145" y="191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4" y="165"/>
                    <a:pt x="144" y="165"/>
                    <a:pt x="144" y="165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6" y="150"/>
                    <a:pt x="146" y="150"/>
                    <a:pt x="146" y="150"/>
                  </a:cubicBezTo>
                  <a:cubicBezTo>
                    <a:pt x="148" y="147"/>
                    <a:pt x="148" y="147"/>
                    <a:pt x="148" y="147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71" y="114"/>
                    <a:pt x="171" y="114"/>
                    <a:pt x="171" y="114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7" y="121"/>
                    <a:pt x="168" y="122"/>
                    <a:pt x="169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2"/>
                    <a:pt x="172" y="121"/>
                    <a:pt x="172" y="121"/>
                  </a:cubicBezTo>
                  <a:cubicBezTo>
                    <a:pt x="172" y="120"/>
                    <a:pt x="173" y="117"/>
                    <a:pt x="173" y="117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5" y="108"/>
                    <a:pt x="175" y="108"/>
                    <a:pt x="175" y="108"/>
                  </a:cubicBezTo>
                  <a:cubicBezTo>
                    <a:pt x="175" y="104"/>
                    <a:pt x="175" y="104"/>
                    <a:pt x="175" y="104"/>
                  </a:cubicBezTo>
                  <a:cubicBezTo>
                    <a:pt x="175" y="100"/>
                    <a:pt x="175" y="100"/>
                    <a:pt x="175" y="100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4"/>
                    <a:pt x="188" y="74"/>
                    <a:pt x="189" y="74"/>
                  </a:cubicBezTo>
                  <a:cubicBezTo>
                    <a:pt x="189" y="74"/>
                    <a:pt x="193" y="73"/>
                    <a:pt x="193" y="73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0"/>
                    <a:pt x="193" y="70"/>
                    <a:pt x="193" y="70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4" y="63"/>
                    <a:pt x="184" y="63"/>
                    <a:pt x="184" y="63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59" y="68"/>
                    <a:pt x="159" y="68"/>
                    <a:pt x="159" y="68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8" name="Freeform 54">
              <a:extLst>
                <a:ext uri="{FF2B5EF4-FFF2-40B4-BE49-F238E27FC236}">
                  <a16:creationId xmlns:a16="http://schemas.microsoft.com/office/drawing/2014/main" id="{EF6F1647-9553-B049-9B3D-F2966A00F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45896" y="7159124"/>
              <a:ext cx="924600" cy="1620259"/>
            </a:xfrm>
            <a:custGeom>
              <a:avLst/>
              <a:gdLst>
                <a:gd name="T0" fmla="*/ 88 w 129"/>
                <a:gd name="T1" fmla="*/ 217 h 226"/>
                <a:gd name="T2" fmla="*/ 96 w 129"/>
                <a:gd name="T3" fmla="*/ 222 h 226"/>
                <a:gd name="T4" fmla="*/ 102 w 129"/>
                <a:gd name="T5" fmla="*/ 222 h 226"/>
                <a:gd name="T6" fmla="*/ 102 w 129"/>
                <a:gd name="T7" fmla="*/ 216 h 226"/>
                <a:gd name="T8" fmla="*/ 105 w 129"/>
                <a:gd name="T9" fmla="*/ 209 h 226"/>
                <a:gd name="T10" fmla="*/ 113 w 129"/>
                <a:gd name="T11" fmla="*/ 206 h 226"/>
                <a:gd name="T12" fmla="*/ 112 w 129"/>
                <a:gd name="T13" fmla="*/ 200 h 226"/>
                <a:gd name="T14" fmla="*/ 112 w 129"/>
                <a:gd name="T15" fmla="*/ 195 h 226"/>
                <a:gd name="T16" fmla="*/ 115 w 129"/>
                <a:gd name="T17" fmla="*/ 194 h 226"/>
                <a:gd name="T18" fmla="*/ 113 w 129"/>
                <a:gd name="T19" fmla="*/ 189 h 226"/>
                <a:gd name="T20" fmla="*/ 115 w 129"/>
                <a:gd name="T21" fmla="*/ 179 h 226"/>
                <a:gd name="T22" fmla="*/ 118 w 129"/>
                <a:gd name="T23" fmla="*/ 172 h 226"/>
                <a:gd name="T24" fmla="*/ 123 w 129"/>
                <a:gd name="T25" fmla="*/ 167 h 226"/>
                <a:gd name="T26" fmla="*/ 126 w 129"/>
                <a:gd name="T27" fmla="*/ 158 h 226"/>
                <a:gd name="T28" fmla="*/ 129 w 129"/>
                <a:gd name="T29" fmla="*/ 152 h 226"/>
                <a:gd name="T30" fmla="*/ 124 w 129"/>
                <a:gd name="T31" fmla="*/ 139 h 226"/>
                <a:gd name="T32" fmla="*/ 123 w 129"/>
                <a:gd name="T33" fmla="*/ 131 h 226"/>
                <a:gd name="T34" fmla="*/ 124 w 129"/>
                <a:gd name="T35" fmla="*/ 125 h 226"/>
                <a:gd name="T36" fmla="*/ 122 w 129"/>
                <a:gd name="T37" fmla="*/ 34 h 226"/>
                <a:gd name="T38" fmla="*/ 116 w 129"/>
                <a:gd name="T39" fmla="*/ 26 h 226"/>
                <a:gd name="T40" fmla="*/ 113 w 129"/>
                <a:gd name="T41" fmla="*/ 17 h 226"/>
                <a:gd name="T42" fmla="*/ 107 w 129"/>
                <a:gd name="T43" fmla="*/ 3 h 226"/>
                <a:gd name="T44" fmla="*/ 24 w 129"/>
                <a:gd name="T45" fmla="*/ 5 h 226"/>
                <a:gd name="T46" fmla="*/ 22 w 129"/>
                <a:gd name="T47" fmla="*/ 3 h 226"/>
                <a:gd name="T48" fmla="*/ 21 w 129"/>
                <a:gd name="T49" fmla="*/ 8 h 226"/>
                <a:gd name="T50" fmla="*/ 28 w 129"/>
                <a:gd name="T51" fmla="*/ 14 h 226"/>
                <a:gd name="T52" fmla="*/ 38 w 129"/>
                <a:gd name="T53" fmla="*/ 23 h 226"/>
                <a:gd name="T54" fmla="*/ 36 w 129"/>
                <a:gd name="T55" fmla="*/ 32 h 226"/>
                <a:gd name="T56" fmla="*/ 31 w 129"/>
                <a:gd name="T57" fmla="*/ 43 h 226"/>
                <a:gd name="T58" fmla="*/ 27 w 129"/>
                <a:gd name="T59" fmla="*/ 47 h 226"/>
                <a:gd name="T60" fmla="*/ 15 w 129"/>
                <a:gd name="T61" fmla="*/ 50 h 226"/>
                <a:gd name="T62" fmla="*/ 12 w 129"/>
                <a:gd name="T63" fmla="*/ 55 h 226"/>
                <a:gd name="T64" fmla="*/ 15 w 129"/>
                <a:gd name="T65" fmla="*/ 65 h 226"/>
                <a:gd name="T66" fmla="*/ 13 w 129"/>
                <a:gd name="T67" fmla="*/ 70 h 226"/>
                <a:gd name="T68" fmla="*/ 11 w 129"/>
                <a:gd name="T69" fmla="*/ 77 h 226"/>
                <a:gd name="T70" fmla="*/ 2 w 129"/>
                <a:gd name="T71" fmla="*/ 86 h 226"/>
                <a:gd name="T72" fmla="*/ 0 w 129"/>
                <a:gd name="T73" fmla="*/ 95 h 226"/>
                <a:gd name="T74" fmla="*/ 0 w 129"/>
                <a:gd name="T75" fmla="*/ 113 h 226"/>
                <a:gd name="T76" fmla="*/ 21 w 129"/>
                <a:gd name="T77" fmla="*/ 136 h 226"/>
                <a:gd name="T78" fmla="*/ 25 w 129"/>
                <a:gd name="T79" fmla="*/ 150 h 226"/>
                <a:gd name="T80" fmla="*/ 31 w 129"/>
                <a:gd name="T81" fmla="*/ 151 h 226"/>
                <a:gd name="T82" fmla="*/ 39 w 129"/>
                <a:gd name="T83" fmla="*/ 150 h 226"/>
                <a:gd name="T84" fmla="*/ 45 w 129"/>
                <a:gd name="T85" fmla="*/ 156 h 226"/>
                <a:gd name="T86" fmla="*/ 41 w 129"/>
                <a:gd name="T87" fmla="*/ 167 h 226"/>
                <a:gd name="T88" fmla="*/ 39 w 129"/>
                <a:gd name="T89" fmla="*/ 175 h 226"/>
                <a:gd name="T90" fmla="*/ 44 w 129"/>
                <a:gd name="T91" fmla="*/ 185 h 226"/>
                <a:gd name="T92" fmla="*/ 53 w 129"/>
                <a:gd name="T93" fmla="*/ 189 h 226"/>
                <a:gd name="T94" fmla="*/ 68 w 129"/>
                <a:gd name="T95" fmla="*/ 200 h 226"/>
                <a:gd name="T96" fmla="*/ 70 w 129"/>
                <a:gd name="T97" fmla="*/ 214 h 226"/>
                <a:gd name="T98" fmla="*/ 74 w 129"/>
                <a:gd name="T99" fmla="*/ 222 h 226"/>
                <a:gd name="T100" fmla="*/ 76 w 129"/>
                <a:gd name="T101" fmla="*/ 222 h 226"/>
                <a:gd name="T102" fmla="*/ 83 w 129"/>
                <a:gd name="T103" fmla="*/ 22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226">
                  <a:moveTo>
                    <a:pt x="86" y="218"/>
                  </a:moveTo>
                  <a:lnTo>
                    <a:pt x="88" y="217"/>
                  </a:lnTo>
                  <a:lnTo>
                    <a:pt x="92" y="219"/>
                  </a:lnTo>
                  <a:lnTo>
                    <a:pt x="96" y="222"/>
                  </a:lnTo>
                  <a:lnTo>
                    <a:pt x="99" y="222"/>
                  </a:lnTo>
                  <a:lnTo>
                    <a:pt x="102" y="222"/>
                  </a:lnTo>
                  <a:lnTo>
                    <a:pt x="104" y="221"/>
                  </a:lnTo>
                  <a:lnTo>
                    <a:pt x="102" y="216"/>
                  </a:lnTo>
                  <a:lnTo>
                    <a:pt x="102" y="211"/>
                  </a:lnTo>
                  <a:lnTo>
                    <a:pt x="105" y="209"/>
                  </a:lnTo>
                  <a:lnTo>
                    <a:pt x="111" y="207"/>
                  </a:lnTo>
                  <a:lnTo>
                    <a:pt x="113" y="206"/>
                  </a:lnTo>
                  <a:lnTo>
                    <a:pt x="112" y="203"/>
                  </a:lnTo>
                  <a:lnTo>
                    <a:pt x="112" y="200"/>
                  </a:lnTo>
                  <a:lnTo>
                    <a:pt x="112" y="199"/>
                  </a:lnTo>
                  <a:lnTo>
                    <a:pt x="112" y="195"/>
                  </a:lnTo>
                  <a:lnTo>
                    <a:pt x="115" y="194"/>
                  </a:lnTo>
                  <a:lnTo>
                    <a:pt x="115" y="194"/>
                  </a:lnTo>
                  <a:lnTo>
                    <a:pt x="114" y="193"/>
                  </a:lnTo>
                  <a:lnTo>
                    <a:pt x="113" y="189"/>
                  </a:lnTo>
                  <a:lnTo>
                    <a:pt x="113" y="183"/>
                  </a:lnTo>
                  <a:lnTo>
                    <a:pt x="115" y="179"/>
                  </a:lnTo>
                  <a:lnTo>
                    <a:pt x="117" y="178"/>
                  </a:lnTo>
                  <a:lnTo>
                    <a:pt x="118" y="172"/>
                  </a:lnTo>
                  <a:lnTo>
                    <a:pt x="121" y="169"/>
                  </a:lnTo>
                  <a:lnTo>
                    <a:pt x="123" y="167"/>
                  </a:lnTo>
                  <a:lnTo>
                    <a:pt x="124" y="162"/>
                  </a:lnTo>
                  <a:lnTo>
                    <a:pt x="126" y="158"/>
                  </a:lnTo>
                  <a:lnTo>
                    <a:pt x="129" y="156"/>
                  </a:lnTo>
                  <a:lnTo>
                    <a:pt x="129" y="152"/>
                  </a:lnTo>
                  <a:lnTo>
                    <a:pt x="128" y="146"/>
                  </a:lnTo>
                  <a:lnTo>
                    <a:pt x="124" y="139"/>
                  </a:lnTo>
                  <a:lnTo>
                    <a:pt x="123" y="135"/>
                  </a:lnTo>
                  <a:lnTo>
                    <a:pt x="123" y="131"/>
                  </a:lnTo>
                  <a:lnTo>
                    <a:pt x="123" y="128"/>
                  </a:lnTo>
                  <a:lnTo>
                    <a:pt x="124" y="125"/>
                  </a:lnTo>
                  <a:lnTo>
                    <a:pt x="121" y="34"/>
                  </a:lnTo>
                  <a:lnTo>
                    <a:pt x="122" y="34"/>
                  </a:lnTo>
                  <a:lnTo>
                    <a:pt x="118" y="31"/>
                  </a:lnTo>
                  <a:lnTo>
                    <a:pt x="116" y="26"/>
                  </a:lnTo>
                  <a:lnTo>
                    <a:pt x="114" y="23"/>
                  </a:lnTo>
                  <a:lnTo>
                    <a:pt x="113" y="17"/>
                  </a:lnTo>
                  <a:lnTo>
                    <a:pt x="109" y="13"/>
                  </a:lnTo>
                  <a:lnTo>
                    <a:pt x="107" y="3"/>
                  </a:lnTo>
                  <a:lnTo>
                    <a:pt x="107" y="0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4" y="11"/>
                  </a:lnTo>
                  <a:lnTo>
                    <a:pt x="28" y="14"/>
                  </a:lnTo>
                  <a:lnTo>
                    <a:pt x="33" y="18"/>
                  </a:lnTo>
                  <a:lnTo>
                    <a:pt x="38" y="23"/>
                  </a:lnTo>
                  <a:lnTo>
                    <a:pt x="38" y="26"/>
                  </a:lnTo>
                  <a:lnTo>
                    <a:pt x="36" y="32"/>
                  </a:lnTo>
                  <a:lnTo>
                    <a:pt x="34" y="35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7" y="47"/>
                  </a:lnTo>
                  <a:lnTo>
                    <a:pt x="21" y="50"/>
                  </a:lnTo>
                  <a:lnTo>
                    <a:pt x="15" y="50"/>
                  </a:lnTo>
                  <a:lnTo>
                    <a:pt x="12" y="51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5" y="65"/>
                  </a:lnTo>
                  <a:lnTo>
                    <a:pt x="17" y="67"/>
                  </a:lnTo>
                  <a:lnTo>
                    <a:pt x="13" y="70"/>
                  </a:lnTo>
                  <a:lnTo>
                    <a:pt x="13" y="77"/>
                  </a:lnTo>
                  <a:lnTo>
                    <a:pt x="11" y="77"/>
                  </a:lnTo>
                  <a:lnTo>
                    <a:pt x="8" y="80"/>
                  </a:lnTo>
                  <a:lnTo>
                    <a:pt x="2" y="86"/>
                  </a:lnTo>
                  <a:lnTo>
                    <a:pt x="3" y="92"/>
                  </a:lnTo>
                  <a:lnTo>
                    <a:pt x="0" y="95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6" y="123"/>
                  </a:lnTo>
                  <a:lnTo>
                    <a:pt x="21" y="136"/>
                  </a:lnTo>
                  <a:lnTo>
                    <a:pt x="25" y="142"/>
                  </a:lnTo>
                  <a:lnTo>
                    <a:pt x="25" y="150"/>
                  </a:lnTo>
                  <a:lnTo>
                    <a:pt x="30" y="154"/>
                  </a:lnTo>
                  <a:lnTo>
                    <a:pt x="31" y="151"/>
                  </a:lnTo>
                  <a:lnTo>
                    <a:pt x="34" y="150"/>
                  </a:lnTo>
                  <a:lnTo>
                    <a:pt x="39" y="150"/>
                  </a:lnTo>
                  <a:lnTo>
                    <a:pt x="42" y="153"/>
                  </a:lnTo>
                  <a:lnTo>
                    <a:pt x="45" y="156"/>
                  </a:lnTo>
                  <a:lnTo>
                    <a:pt x="42" y="162"/>
                  </a:lnTo>
                  <a:lnTo>
                    <a:pt x="41" y="167"/>
                  </a:lnTo>
                  <a:lnTo>
                    <a:pt x="41" y="170"/>
                  </a:lnTo>
                  <a:lnTo>
                    <a:pt x="39" y="175"/>
                  </a:lnTo>
                  <a:lnTo>
                    <a:pt x="39" y="180"/>
                  </a:lnTo>
                  <a:lnTo>
                    <a:pt x="44" y="185"/>
                  </a:lnTo>
                  <a:lnTo>
                    <a:pt x="51" y="190"/>
                  </a:lnTo>
                  <a:lnTo>
                    <a:pt x="53" y="189"/>
                  </a:lnTo>
                  <a:lnTo>
                    <a:pt x="64" y="196"/>
                  </a:lnTo>
                  <a:lnTo>
                    <a:pt x="68" y="200"/>
                  </a:lnTo>
                  <a:lnTo>
                    <a:pt x="71" y="209"/>
                  </a:lnTo>
                  <a:lnTo>
                    <a:pt x="70" y="214"/>
                  </a:lnTo>
                  <a:lnTo>
                    <a:pt x="69" y="217"/>
                  </a:lnTo>
                  <a:lnTo>
                    <a:pt x="74" y="222"/>
                  </a:lnTo>
                  <a:lnTo>
                    <a:pt x="74" y="226"/>
                  </a:lnTo>
                  <a:lnTo>
                    <a:pt x="76" y="222"/>
                  </a:lnTo>
                  <a:lnTo>
                    <a:pt x="80" y="222"/>
                  </a:lnTo>
                  <a:lnTo>
                    <a:pt x="83" y="221"/>
                  </a:lnTo>
                  <a:lnTo>
                    <a:pt x="86" y="21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</p:grpSp>
      <p:sp>
        <p:nvSpPr>
          <p:cNvPr id="44" name="Freeform 55">
            <a:extLst>
              <a:ext uri="{FF2B5EF4-FFF2-40B4-BE49-F238E27FC236}">
                <a16:creationId xmlns:a16="http://schemas.microsoft.com/office/drawing/2014/main" id="{8DCA0209-9BE7-844A-B3D9-EF7F50A19E7A}"/>
              </a:ext>
            </a:extLst>
          </p:cNvPr>
          <p:cNvSpPr>
            <a:spLocks/>
          </p:cNvSpPr>
          <p:nvPr/>
        </p:nvSpPr>
        <p:spPr bwMode="auto">
          <a:xfrm>
            <a:off x="16901599" y="6554402"/>
            <a:ext cx="1297290" cy="953358"/>
          </a:xfrm>
          <a:custGeom>
            <a:avLst/>
            <a:gdLst>
              <a:gd name="T0" fmla="*/ 196 w 231"/>
              <a:gd name="T1" fmla="*/ 154 h 170"/>
              <a:gd name="T2" fmla="*/ 201 w 231"/>
              <a:gd name="T3" fmla="*/ 150 h 170"/>
              <a:gd name="T4" fmla="*/ 206 w 231"/>
              <a:gd name="T5" fmla="*/ 139 h 170"/>
              <a:gd name="T6" fmla="*/ 200 w 231"/>
              <a:gd name="T7" fmla="*/ 128 h 170"/>
              <a:gd name="T8" fmla="*/ 200 w 231"/>
              <a:gd name="T9" fmla="*/ 120 h 170"/>
              <a:gd name="T10" fmla="*/ 211 w 231"/>
              <a:gd name="T11" fmla="*/ 118 h 170"/>
              <a:gd name="T12" fmla="*/ 220 w 231"/>
              <a:gd name="T13" fmla="*/ 113 h 170"/>
              <a:gd name="T14" fmla="*/ 226 w 231"/>
              <a:gd name="T15" fmla="*/ 101 h 170"/>
              <a:gd name="T16" fmla="*/ 231 w 231"/>
              <a:gd name="T17" fmla="*/ 90 h 170"/>
              <a:gd name="T18" fmla="*/ 225 w 231"/>
              <a:gd name="T19" fmla="*/ 81 h 170"/>
              <a:gd name="T20" fmla="*/ 215 w 231"/>
              <a:gd name="T21" fmla="*/ 72 h 170"/>
              <a:gd name="T22" fmla="*/ 211 w 231"/>
              <a:gd name="T23" fmla="*/ 66 h 170"/>
              <a:gd name="T24" fmla="*/ 214 w 231"/>
              <a:gd name="T25" fmla="*/ 65 h 170"/>
              <a:gd name="T26" fmla="*/ 206 w 231"/>
              <a:gd name="T27" fmla="*/ 59 h 170"/>
              <a:gd name="T28" fmla="*/ 196 w 231"/>
              <a:gd name="T29" fmla="*/ 55 h 170"/>
              <a:gd name="T30" fmla="*/ 194 w 231"/>
              <a:gd name="T31" fmla="*/ 45 h 170"/>
              <a:gd name="T32" fmla="*/ 194 w 231"/>
              <a:gd name="T33" fmla="*/ 35 h 170"/>
              <a:gd name="T34" fmla="*/ 192 w 231"/>
              <a:gd name="T35" fmla="*/ 25 h 170"/>
              <a:gd name="T36" fmla="*/ 7 w 231"/>
              <a:gd name="T37" fmla="*/ 22 h 170"/>
              <a:gd name="T38" fmla="*/ 8 w 231"/>
              <a:gd name="T39" fmla="*/ 0 h 170"/>
              <a:gd name="T40" fmla="*/ 4 w 231"/>
              <a:gd name="T41" fmla="*/ 23 h 170"/>
              <a:gd name="T42" fmla="*/ 3 w 231"/>
              <a:gd name="T43" fmla="*/ 31 h 170"/>
              <a:gd name="T44" fmla="*/ 7 w 231"/>
              <a:gd name="T45" fmla="*/ 37 h 170"/>
              <a:gd name="T46" fmla="*/ 5 w 231"/>
              <a:gd name="T47" fmla="*/ 42 h 170"/>
              <a:gd name="T48" fmla="*/ 4 w 231"/>
              <a:gd name="T49" fmla="*/ 52 h 170"/>
              <a:gd name="T50" fmla="*/ 0 w 231"/>
              <a:gd name="T51" fmla="*/ 56 h 170"/>
              <a:gd name="T52" fmla="*/ 4 w 231"/>
              <a:gd name="T53" fmla="*/ 62 h 170"/>
              <a:gd name="T54" fmla="*/ 4 w 231"/>
              <a:gd name="T55" fmla="*/ 69 h 170"/>
              <a:gd name="T56" fmla="*/ 6 w 231"/>
              <a:gd name="T57" fmla="*/ 71 h 170"/>
              <a:gd name="T58" fmla="*/ 12 w 231"/>
              <a:gd name="T59" fmla="*/ 85 h 170"/>
              <a:gd name="T60" fmla="*/ 16 w 231"/>
              <a:gd name="T61" fmla="*/ 96 h 170"/>
              <a:gd name="T62" fmla="*/ 19 w 231"/>
              <a:gd name="T63" fmla="*/ 102 h 170"/>
              <a:gd name="T64" fmla="*/ 20 w 231"/>
              <a:gd name="T65" fmla="*/ 104 h 170"/>
              <a:gd name="T66" fmla="*/ 18 w 231"/>
              <a:gd name="T67" fmla="*/ 109 h 170"/>
              <a:gd name="T68" fmla="*/ 20 w 231"/>
              <a:gd name="T69" fmla="*/ 116 h 170"/>
              <a:gd name="T70" fmla="*/ 24 w 231"/>
              <a:gd name="T71" fmla="*/ 118 h 170"/>
              <a:gd name="T72" fmla="*/ 26 w 231"/>
              <a:gd name="T73" fmla="*/ 135 h 170"/>
              <a:gd name="T74" fmla="*/ 27 w 231"/>
              <a:gd name="T75" fmla="*/ 142 h 170"/>
              <a:gd name="T76" fmla="*/ 28 w 231"/>
              <a:gd name="T77" fmla="*/ 154 h 170"/>
              <a:gd name="T78" fmla="*/ 30 w 231"/>
              <a:gd name="T79" fmla="*/ 162 h 170"/>
              <a:gd name="T80" fmla="*/ 188 w 231"/>
              <a:gd name="T81" fmla="*/ 170 h 170"/>
              <a:gd name="T82" fmla="*/ 189 w 231"/>
              <a:gd name="T83" fmla="*/ 161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31" h="170">
                <a:moveTo>
                  <a:pt x="189" y="161"/>
                </a:moveTo>
                <a:cubicBezTo>
                  <a:pt x="196" y="154"/>
                  <a:pt x="196" y="154"/>
                  <a:pt x="196" y="154"/>
                </a:cubicBezTo>
                <a:cubicBezTo>
                  <a:pt x="199" y="150"/>
                  <a:pt x="199" y="150"/>
                  <a:pt x="199" y="150"/>
                </a:cubicBezTo>
                <a:cubicBezTo>
                  <a:pt x="201" y="150"/>
                  <a:pt x="201" y="150"/>
                  <a:pt x="201" y="150"/>
                </a:cubicBezTo>
                <a:cubicBezTo>
                  <a:pt x="202" y="142"/>
                  <a:pt x="202" y="142"/>
                  <a:pt x="202" y="142"/>
                </a:cubicBezTo>
                <a:cubicBezTo>
                  <a:pt x="206" y="139"/>
                  <a:pt x="206" y="139"/>
                  <a:pt x="206" y="139"/>
                </a:cubicBezTo>
                <a:cubicBezTo>
                  <a:pt x="204" y="136"/>
                  <a:pt x="204" y="136"/>
                  <a:pt x="204" y="136"/>
                </a:cubicBezTo>
                <a:cubicBezTo>
                  <a:pt x="200" y="128"/>
                  <a:pt x="200" y="128"/>
                  <a:pt x="200" y="128"/>
                </a:cubicBezTo>
                <a:cubicBezTo>
                  <a:pt x="200" y="124"/>
                  <a:pt x="200" y="124"/>
                  <a:pt x="200" y="124"/>
                </a:cubicBezTo>
                <a:cubicBezTo>
                  <a:pt x="200" y="120"/>
                  <a:pt x="200" y="120"/>
                  <a:pt x="200" y="120"/>
                </a:cubicBezTo>
                <a:cubicBezTo>
                  <a:pt x="204" y="118"/>
                  <a:pt x="204" y="118"/>
                  <a:pt x="204" y="118"/>
                </a:cubicBezTo>
                <a:cubicBezTo>
                  <a:pt x="211" y="118"/>
                  <a:pt x="211" y="118"/>
                  <a:pt x="211" y="118"/>
                </a:cubicBezTo>
                <a:cubicBezTo>
                  <a:pt x="218" y="115"/>
                  <a:pt x="218" y="115"/>
                  <a:pt x="218" y="115"/>
                </a:cubicBezTo>
                <a:cubicBezTo>
                  <a:pt x="220" y="113"/>
                  <a:pt x="220" y="113"/>
                  <a:pt x="220" y="113"/>
                </a:cubicBezTo>
                <a:cubicBezTo>
                  <a:pt x="223" y="110"/>
                  <a:pt x="223" y="110"/>
                  <a:pt x="223" y="110"/>
                </a:cubicBezTo>
                <a:cubicBezTo>
                  <a:pt x="226" y="101"/>
                  <a:pt x="226" y="101"/>
                  <a:pt x="226" y="101"/>
                </a:cubicBezTo>
                <a:cubicBezTo>
                  <a:pt x="229" y="97"/>
                  <a:pt x="229" y="97"/>
                  <a:pt x="229" y="97"/>
                </a:cubicBezTo>
                <a:cubicBezTo>
                  <a:pt x="231" y="90"/>
                  <a:pt x="231" y="90"/>
                  <a:pt x="231" y="90"/>
                </a:cubicBezTo>
                <a:cubicBezTo>
                  <a:pt x="231" y="87"/>
                  <a:pt x="231" y="87"/>
                  <a:pt x="231" y="87"/>
                </a:cubicBezTo>
                <a:cubicBezTo>
                  <a:pt x="225" y="81"/>
                  <a:pt x="225" y="81"/>
                  <a:pt x="225" y="81"/>
                </a:cubicBezTo>
                <a:cubicBezTo>
                  <a:pt x="219" y="76"/>
                  <a:pt x="219" y="76"/>
                  <a:pt x="219" y="76"/>
                </a:cubicBezTo>
                <a:cubicBezTo>
                  <a:pt x="215" y="72"/>
                  <a:pt x="215" y="72"/>
                  <a:pt x="215" y="72"/>
                </a:cubicBezTo>
                <a:cubicBezTo>
                  <a:pt x="211" y="69"/>
                  <a:pt x="211" y="69"/>
                  <a:pt x="211" y="69"/>
                </a:cubicBezTo>
                <a:cubicBezTo>
                  <a:pt x="211" y="66"/>
                  <a:pt x="211" y="66"/>
                  <a:pt x="211" y="66"/>
                </a:cubicBezTo>
                <a:cubicBezTo>
                  <a:pt x="212" y="63"/>
                  <a:pt x="212" y="63"/>
                  <a:pt x="212" y="63"/>
                </a:cubicBezTo>
                <a:cubicBezTo>
                  <a:pt x="214" y="65"/>
                  <a:pt x="214" y="65"/>
                  <a:pt x="214" y="65"/>
                </a:cubicBezTo>
                <a:cubicBezTo>
                  <a:pt x="211" y="61"/>
                  <a:pt x="211" y="61"/>
                  <a:pt x="211" y="61"/>
                </a:cubicBezTo>
                <a:cubicBezTo>
                  <a:pt x="211" y="61"/>
                  <a:pt x="207" y="59"/>
                  <a:pt x="206" y="59"/>
                </a:cubicBezTo>
                <a:cubicBezTo>
                  <a:pt x="205" y="59"/>
                  <a:pt x="201" y="55"/>
                  <a:pt x="201" y="55"/>
                </a:cubicBezTo>
                <a:cubicBezTo>
                  <a:pt x="196" y="55"/>
                  <a:pt x="196" y="55"/>
                  <a:pt x="196" y="55"/>
                </a:cubicBezTo>
                <a:cubicBezTo>
                  <a:pt x="196" y="50"/>
                  <a:pt x="196" y="50"/>
                  <a:pt x="196" y="50"/>
                </a:cubicBezTo>
                <a:cubicBezTo>
                  <a:pt x="194" y="45"/>
                  <a:pt x="194" y="45"/>
                  <a:pt x="194" y="45"/>
                </a:cubicBezTo>
                <a:cubicBezTo>
                  <a:pt x="194" y="39"/>
                  <a:pt x="194" y="39"/>
                  <a:pt x="194" y="39"/>
                </a:cubicBezTo>
                <a:cubicBezTo>
                  <a:pt x="194" y="35"/>
                  <a:pt x="194" y="35"/>
                  <a:pt x="194" y="35"/>
                </a:cubicBezTo>
                <a:cubicBezTo>
                  <a:pt x="194" y="28"/>
                  <a:pt x="194" y="28"/>
                  <a:pt x="194" y="28"/>
                </a:cubicBezTo>
                <a:cubicBezTo>
                  <a:pt x="192" y="25"/>
                  <a:pt x="192" y="25"/>
                  <a:pt x="192" y="25"/>
                </a:cubicBezTo>
                <a:cubicBezTo>
                  <a:pt x="189" y="18"/>
                  <a:pt x="189" y="18"/>
                  <a:pt x="189" y="18"/>
                </a:cubicBezTo>
                <a:cubicBezTo>
                  <a:pt x="7" y="22"/>
                  <a:pt x="7" y="22"/>
                  <a:pt x="7" y="22"/>
                </a:cubicBezTo>
                <a:cubicBezTo>
                  <a:pt x="8" y="0"/>
                  <a:pt x="8" y="0"/>
                  <a:pt x="8" y="0"/>
                </a:cubicBezTo>
                <a:cubicBezTo>
                  <a:pt x="8" y="0"/>
                  <a:pt x="8" y="0"/>
                  <a:pt x="8" y="0"/>
                </a:cubicBezTo>
                <a:cubicBezTo>
                  <a:pt x="7" y="23"/>
                  <a:pt x="7" y="23"/>
                  <a:pt x="7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6"/>
                  <a:pt x="4" y="26"/>
                  <a:pt x="4" y="26"/>
                </a:cubicBezTo>
                <a:cubicBezTo>
                  <a:pt x="3" y="31"/>
                  <a:pt x="3" y="31"/>
                  <a:pt x="3" y="31"/>
                </a:cubicBezTo>
                <a:cubicBezTo>
                  <a:pt x="5" y="32"/>
                  <a:pt x="5" y="32"/>
                  <a:pt x="5" y="32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41"/>
                  <a:pt x="7" y="41"/>
                  <a:pt x="7" y="41"/>
                </a:cubicBezTo>
                <a:cubicBezTo>
                  <a:pt x="5" y="42"/>
                  <a:pt x="5" y="42"/>
                  <a:pt x="5" y="42"/>
                </a:cubicBezTo>
                <a:cubicBezTo>
                  <a:pt x="4" y="45"/>
                  <a:pt x="4" y="45"/>
                  <a:pt x="4" y="45"/>
                </a:cubicBezTo>
                <a:cubicBezTo>
                  <a:pt x="4" y="52"/>
                  <a:pt x="4" y="52"/>
                  <a:pt x="4" y="52"/>
                </a:cubicBezTo>
                <a:cubicBezTo>
                  <a:pt x="1" y="53"/>
                  <a:pt x="1" y="53"/>
                  <a:pt x="1" y="53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0" y="59"/>
                  <a:pt x="0" y="59"/>
                </a:cubicBezTo>
                <a:cubicBezTo>
                  <a:pt x="4" y="62"/>
                  <a:pt x="4" y="62"/>
                  <a:pt x="4" y="62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69"/>
                  <a:pt x="4" y="69"/>
                  <a:pt x="4" y="69"/>
                </a:cubicBezTo>
                <a:cubicBezTo>
                  <a:pt x="3" y="67"/>
                  <a:pt x="3" y="67"/>
                  <a:pt x="3" y="67"/>
                </a:cubicBezTo>
                <a:cubicBezTo>
                  <a:pt x="6" y="71"/>
                  <a:pt x="6" y="71"/>
                  <a:pt x="6" y="71"/>
                </a:cubicBezTo>
                <a:cubicBezTo>
                  <a:pt x="9" y="80"/>
                  <a:pt x="9" y="80"/>
                  <a:pt x="9" y="80"/>
                </a:cubicBezTo>
                <a:cubicBezTo>
                  <a:pt x="12" y="85"/>
                  <a:pt x="12" y="85"/>
                  <a:pt x="12" y="85"/>
                </a:cubicBezTo>
                <a:cubicBezTo>
                  <a:pt x="14" y="91"/>
                  <a:pt x="14" y="91"/>
                  <a:pt x="14" y="91"/>
                </a:cubicBezTo>
                <a:cubicBezTo>
                  <a:pt x="16" y="96"/>
                  <a:pt x="16" y="96"/>
                  <a:pt x="16" y="96"/>
                </a:cubicBezTo>
                <a:cubicBezTo>
                  <a:pt x="18" y="99"/>
                  <a:pt x="18" y="99"/>
                  <a:pt x="18" y="99"/>
                </a:cubicBezTo>
                <a:cubicBezTo>
                  <a:pt x="19" y="102"/>
                  <a:pt x="19" y="102"/>
                  <a:pt x="19" y="102"/>
                </a:cubicBezTo>
                <a:cubicBezTo>
                  <a:pt x="20" y="103"/>
                  <a:pt x="20" y="103"/>
                  <a:pt x="20" y="103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17" y="105"/>
                  <a:pt x="17" y="105"/>
                  <a:pt x="17" y="105"/>
                </a:cubicBezTo>
                <a:cubicBezTo>
                  <a:pt x="18" y="109"/>
                  <a:pt x="18" y="109"/>
                  <a:pt x="18" y="109"/>
                </a:cubicBezTo>
                <a:cubicBezTo>
                  <a:pt x="19" y="114"/>
                  <a:pt x="19" y="114"/>
                  <a:pt x="19" y="114"/>
                </a:cubicBezTo>
                <a:cubicBezTo>
                  <a:pt x="20" y="116"/>
                  <a:pt x="20" y="116"/>
                  <a:pt x="20" y="116"/>
                </a:cubicBezTo>
                <a:cubicBezTo>
                  <a:pt x="22" y="116"/>
                  <a:pt x="22" y="116"/>
                  <a:pt x="22" y="116"/>
                </a:cubicBezTo>
                <a:cubicBezTo>
                  <a:pt x="24" y="118"/>
                  <a:pt x="24" y="118"/>
                  <a:pt x="24" y="118"/>
                </a:cubicBezTo>
                <a:cubicBezTo>
                  <a:pt x="26" y="125"/>
                  <a:pt x="26" y="125"/>
                  <a:pt x="26" y="125"/>
                </a:cubicBezTo>
                <a:cubicBezTo>
                  <a:pt x="26" y="135"/>
                  <a:pt x="26" y="135"/>
                  <a:pt x="26" y="135"/>
                </a:cubicBezTo>
                <a:cubicBezTo>
                  <a:pt x="25" y="139"/>
                  <a:pt x="25" y="139"/>
                  <a:pt x="25" y="139"/>
                </a:cubicBezTo>
                <a:cubicBezTo>
                  <a:pt x="27" y="142"/>
                  <a:pt x="27" y="142"/>
                  <a:pt x="27" y="142"/>
                </a:cubicBezTo>
                <a:cubicBezTo>
                  <a:pt x="28" y="144"/>
                  <a:pt x="28" y="144"/>
                  <a:pt x="28" y="144"/>
                </a:cubicBezTo>
                <a:cubicBezTo>
                  <a:pt x="28" y="154"/>
                  <a:pt x="28" y="154"/>
                  <a:pt x="28" y="154"/>
                </a:cubicBezTo>
                <a:cubicBezTo>
                  <a:pt x="30" y="161"/>
                  <a:pt x="30" y="161"/>
                  <a:pt x="30" y="161"/>
                </a:cubicBezTo>
                <a:cubicBezTo>
                  <a:pt x="30" y="162"/>
                  <a:pt x="30" y="162"/>
                  <a:pt x="30" y="162"/>
                </a:cubicBezTo>
                <a:cubicBezTo>
                  <a:pt x="176" y="160"/>
                  <a:pt x="176" y="160"/>
                  <a:pt x="176" y="160"/>
                </a:cubicBezTo>
                <a:cubicBezTo>
                  <a:pt x="188" y="170"/>
                  <a:pt x="188" y="170"/>
                  <a:pt x="188" y="170"/>
                </a:cubicBezTo>
                <a:cubicBezTo>
                  <a:pt x="190" y="168"/>
                  <a:pt x="190" y="168"/>
                  <a:pt x="190" y="168"/>
                </a:cubicBezTo>
                <a:lnTo>
                  <a:pt x="189" y="1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46" name="Freeform 6">
            <a:extLst>
              <a:ext uri="{FF2B5EF4-FFF2-40B4-BE49-F238E27FC236}">
                <a16:creationId xmlns:a16="http://schemas.microsoft.com/office/drawing/2014/main" id="{9CB08FA4-F0B2-A047-966D-4A42149F0635}"/>
              </a:ext>
            </a:extLst>
          </p:cNvPr>
          <p:cNvSpPr>
            <a:spLocks/>
          </p:cNvSpPr>
          <p:nvPr/>
        </p:nvSpPr>
        <p:spPr bwMode="auto">
          <a:xfrm>
            <a:off x="14009173" y="8216157"/>
            <a:ext cx="1509091" cy="1549200"/>
          </a:xfrm>
          <a:custGeom>
            <a:avLst/>
            <a:gdLst>
              <a:gd name="T0" fmla="*/ 34 w 228"/>
              <a:gd name="T1" fmla="*/ 0 h 234"/>
              <a:gd name="T2" fmla="*/ 228 w 228"/>
              <a:gd name="T3" fmla="*/ 23 h 234"/>
              <a:gd name="T4" fmla="*/ 227 w 228"/>
              <a:gd name="T5" fmla="*/ 44 h 234"/>
              <a:gd name="T6" fmla="*/ 224 w 228"/>
              <a:gd name="T7" fmla="*/ 44 h 234"/>
              <a:gd name="T8" fmla="*/ 210 w 228"/>
              <a:gd name="T9" fmla="*/ 226 h 234"/>
              <a:gd name="T10" fmla="*/ 91 w 228"/>
              <a:gd name="T11" fmla="*/ 215 h 234"/>
              <a:gd name="T12" fmla="*/ 90 w 228"/>
              <a:gd name="T13" fmla="*/ 224 h 234"/>
              <a:gd name="T14" fmla="*/ 32 w 228"/>
              <a:gd name="T15" fmla="*/ 218 h 234"/>
              <a:gd name="T16" fmla="*/ 29 w 228"/>
              <a:gd name="T17" fmla="*/ 234 h 234"/>
              <a:gd name="T18" fmla="*/ 0 w 228"/>
              <a:gd name="T19" fmla="*/ 230 h 234"/>
              <a:gd name="T20" fmla="*/ 34 w 228"/>
              <a:gd name="T21" fmla="*/ 0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8" h="234">
                <a:moveTo>
                  <a:pt x="34" y="0"/>
                </a:moveTo>
                <a:lnTo>
                  <a:pt x="228" y="23"/>
                </a:lnTo>
                <a:lnTo>
                  <a:pt x="227" y="44"/>
                </a:lnTo>
                <a:lnTo>
                  <a:pt x="224" y="44"/>
                </a:lnTo>
                <a:lnTo>
                  <a:pt x="210" y="226"/>
                </a:lnTo>
                <a:lnTo>
                  <a:pt x="91" y="215"/>
                </a:lnTo>
                <a:lnTo>
                  <a:pt x="90" y="224"/>
                </a:lnTo>
                <a:lnTo>
                  <a:pt x="32" y="218"/>
                </a:lnTo>
                <a:lnTo>
                  <a:pt x="29" y="234"/>
                </a:lnTo>
                <a:lnTo>
                  <a:pt x="0" y="230"/>
                </a:lnTo>
                <a:lnTo>
                  <a:pt x="3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47" name="Freeform 10">
            <a:extLst>
              <a:ext uri="{FF2B5EF4-FFF2-40B4-BE49-F238E27FC236}">
                <a16:creationId xmlns:a16="http://schemas.microsoft.com/office/drawing/2014/main" id="{73AA794B-184E-EF4F-86B2-A980F647A038}"/>
              </a:ext>
            </a:extLst>
          </p:cNvPr>
          <p:cNvSpPr>
            <a:spLocks/>
          </p:cNvSpPr>
          <p:nvPr/>
        </p:nvSpPr>
        <p:spPr bwMode="auto">
          <a:xfrm>
            <a:off x="15491788" y="8368433"/>
            <a:ext cx="1859887" cy="999704"/>
          </a:xfrm>
          <a:custGeom>
            <a:avLst/>
            <a:gdLst>
              <a:gd name="T0" fmla="*/ 0 w 332"/>
              <a:gd name="T1" fmla="*/ 25 h 178"/>
              <a:gd name="T2" fmla="*/ 0 w 332"/>
              <a:gd name="T3" fmla="*/ 28 h 178"/>
              <a:gd name="T4" fmla="*/ 0 w 332"/>
              <a:gd name="T5" fmla="*/ 25 h 178"/>
              <a:gd name="T6" fmla="*/ 118 w 332"/>
              <a:gd name="T7" fmla="*/ 32 h 178"/>
              <a:gd name="T8" fmla="*/ 113 w 332"/>
              <a:gd name="T9" fmla="*/ 123 h 178"/>
              <a:gd name="T10" fmla="*/ 121 w 332"/>
              <a:gd name="T11" fmla="*/ 131 h 178"/>
              <a:gd name="T12" fmla="*/ 124 w 332"/>
              <a:gd name="T13" fmla="*/ 134 h 178"/>
              <a:gd name="T14" fmla="*/ 127 w 332"/>
              <a:gd name="T15" fmla="*/ 134 h 178"/>
              <a:gd name="T16" fmla="*/ 131 w 332"/>
              <a:gd name="T17" fmla="*/ 133 h 178"/>
              <a:gd name="T18" fmla="*/ 134 w 332"/>
              <a:gd name="T19" fmla="*/ 134 h 178"/>
              <a:gd name="T20" fmla="*/ 137 w 332"/>
              <a:gd name="T21" fmla="*/ 133 h 178"/>
              <a:gd name="T22" fmla="*/ 141 w 332"/>
              <a:gd name="T23" fmla="*/ 135 h 178"/>
              <a:gd name="T24" fmla="*/ 144 w 332"/>
              <a:gd name="T25" fmla="*/ 144 h 178"/>
              <a:gd name="T26" fmla="*/ 153 w 332"/>
              <a:gd name="T27" fmla="*/ 144 h 178"/>
              <a:gd name="T28" fmla="*/ 160 w 332"/>
              <a:gd name="T29" fmla="*/ 148 h 178"/>
              <a:gd name="T30" fmla="*/ 166 w 332"/>
              <a:gd name="T31" fmla="*/ 147 h 178"/>
              <a:gd name="T32" fmla="*/ 167 w 332"/>
              <a:gd name="T33" fmla="*/ 147 h 178"/>
              <a:gd name="T34" fmla="*/ 171 w 332"/>
              <a:gd name="T35" fmla="*/ 151 h 178"/>
              <a:gd name="T36" fmla="*/ 175 w 332"/>
              <a:gd name="T37" fmla="*/ 148 h 178"/>
              <a:gd name="T38" fmla="*/ 184 w 332"/>
              <a:gd name="T39" fmla="*/ 149 h 178"/>
              <a:gd name="T40" fmla="*/ 188 w 332"/>
              <a:gd name="T41" fmla="*/ 156 h 178"/>
              <a:gd name="T42" fmla="*/ 191 w 332"/>
              <a:gd name="T43" fmla="*/ 156 h 178"/>
              <a:gd name="T44" fmla="*/ 192 w 332"/>
              <a:gd name="T45" fmla="*/ 162 h 178"/>
              <a:gd name="T46" fmla="*/ 196 w 332"/>
              <a:gd name="T47" fmla="*/ 163 h 178"/>
              <a:gd name="T48" fmla="*/ 200 w 332"/>
              <a:gd name="T49" fmla="*/ 160 h 178"/>
              <a:gd name="T50" fmla="*/ 202 w 332"/>
              <a:gd name="T51" fmla="*/ 157 h 178"/>
              <a:gd name="T52" fmla="*/ 204 w 332"/>
              <a:gd name="T53" fmla="*/ 157 h 178"/>
              <a:gd name="T54" fmla="*/ 211 w 332"/>
              <a:gd name="T55" fmla="*/ 162 h 178"/>
              <a:gd name="T56" fmla="*/ 213 w 332"/>
              <a:gd name="T57" fmla="*/ 166 h 178"/>
              <a:gd name="T58" fmla="*/ 220 w 332"/>
              <a:gd name="T59" fmla="*/ 162 h 178"/>
              <a:gd name="T60" fmla="*/ 222 w 332"/>
              <a:gd name="T61" fmla="*/ 164 h 178"/>
              <a:gd name="T62" fmla="*/ 223 w 332"/>
              <a:gd name="T63" fmla="*/ 170 h 178"/>
              <a:gd name="T64" fmla="*/ 225 w 332"/>
              <a:gd name="T65" fmla="*/ 169 h 178"/>
              <a:gd name="T66" fmla="*/ 228 w 332"/>
              <a:gd name="T67" fmla="*/ 164 h 178"/>
              <a:gd name="T68" fmla="*/ 233 w 332"/>
              <a:gd name="T69" fmla="*/ 163 h 178"/>
              <a:gd name="T70" fmla="*/ 239 w 332"/>
              <a:gd name="T71" fmla="*/ 166 h 178"/>
              <a:gd name="T72" fmla="*/ 248 w 332"/>
              <a:gd name="T73" fmla="*/ 165 h 178"/>
              <a:gd name="T74" fmla="*/ 252 w 332"/>
              <a:gd name="T75" fmla="*/ 169 h 178"/>
              <a:gd name="T76" fmla="*/ 254 w 332"/>
              <a:gd name="T77" fmla="*/ 172 h 178"/>
              <a:gd name="T78" fmla="*/ 259 w 332"/>
              <a:gd name="T79" fmla="*/ 171 h 178"/>
              <a:gd name="T80" fmla="*/ 264 w 332"/>
              <a:gd name="T81" fmla="*/ 167 h 178"/>
              <a:gd name="T82" fmla="*/ 267 w 332"/>
              <a:gd name="T83" fmla="*/ 164 h 178"/>
              <a:gd name="T84" fmla="*/ 271 w 332"/>
              <a:gd name="T85" fmla="*/ 164 h 178"/>
              <a:gd name="T86" fmla="*/ 275 w 332"/>
              <a:gd name="T87" fmla="*/ 166 h 178"/>
              <a:gd name="T88" fmla="*/ 278 w 332"/>
              <a:gd name="T89" fmla="*/ 165 h 178"/>
              <a:gd name="T90" fmla="*/ 282 w 332"/>
              <a:gd name="T91" fmla="*/ 162 h 178"/>
              <a:gd name="T92" fmla="*/ 288 w 332"/>
              <a:gd name="T93" fmla="*/ 163 h 178"/>
              <a:gd name="T94" fmla="*/ 291 w 332"/>
              <a:gd name="T95" fmla="*/ 164 h 178"/>
              <a:gd name="T96" fmla="*/ 300 w 332"/>
              <a:gd name="T97" fmla="*/ 161 h 178"/>
              <a:gd name="T98" fmla="*/ 306 w 332"/>
              <a:gd name="T99" fmla="*/ 163 h 178"/>
              <a:gd name="T100" fmla="*/ 311 w 332"/>
              <a:gd name="T101" fmla="*/ 168 h 178"/>
              <a:gd name="T102" fmla="*/ 318 w 332"/>
              <a:gd name="T103" fmla="*/ 173 h 178"/>
              <a:gd name="T104" fmla="*/ 324 w 332"/>
              <a:gd name="T105" fmla="*/ 173 h 178"/>
              <a:gd name="T106" fmla="*/ 328 w 332"/>
              <a:gd name="T107" fmla="*/ 176 h 178"/>
              <a:gd name="T108" fmla="*/ 331 w 332"/>
              <a:gd name="T109" fmla="*/ 178 h 178"/>
              <a:gd name="T110" fmla="*/ 332 w 332"/>
              <a:gd name="T111" fmla="*/ 88 h 178"/>
              <a:gd name="T112" fmla="*/ 324 w 332"/>
              <a:gd name="T113" fmla="*/ 37 h 178"/>
              <a:gd name="T114" fmla="*/ 324 w 332"/>
              <a:gd name="T115" fmla="*/ 12 h 178"/>
              <a:gd name="T116" fmla="*/ 175 w 332"/>
              <a:gd name="T117" fmla="*/ 9 h 178"/>
              <a:gd name="T118" fmla="*/ 4 w 332"/>
              <a:gd name="T119" fmla="*/ 0 h 178"/>
              <a:gd name="T120" fmla="*/ 3 w 332"/>
              <a:gd name="T121" fmla="*/ 25 h 178"/>
              <a:gd name="T122" fmla="*/ 0 w 332"/>
              <a:gd name="T123" fmla="*/ 25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2" h="178">
                <a:moveTo>
                  <a:pt x="0" y="25"/>
                </a:moveTo>
                <a:cubicBezTo>
                  <a:pt x="0" y="28"/>
                  <a:pt x="0" y="28"/>
                  <a:pt x="0" y="28"/>
                </a:cubicBezTo>
                <a:cubicBezTo>
                  <a:pt x="0" y="25"/>
                  <a:pt x="0" y="25"/>
                  <a:pt x="0" y="25"/>
                </a:cubicBezTo>
                <a:cubicBezTo>
                  <a:pt x="118" y="32"/>
                  <a:pt x="118" y="32"/>
                  <a:pt x="118" y="32"/>
                </a:cubicBezTo>
                <a:cubicBezTo>
                  <a:pt x="113" y="123"/>
                  <a:pt x="113" y="123"/>
                  <a:pt x="113" y="123"/>
                </a:cubicBezTo>
                <a:cubicBezTo>
                  <a:pt x="121" y="131"/>
                  <a:pt x="121" y="131"/>
                  <a:pt x="121" y="131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7" y="134"/>
                  <a:pt x="127" y="134"/>
                  <a:pt x="127" y="134"/>
                </a:cubicBezTo>
                <a:cubicBezTo>
                  <a:pt x="131" y="133"/>
                  <a:pt x="131" y="133"/>
                  <a:pt x="131" y="133"/>
                </a:cubicBezTo>
                <a:cubicBezTo>
                  <a:pt x="134" y="134"/>
                  <a:pt x="134" y="134"/>
                  <a:pt x="134" y="134"/>
                </a:cubicBezTo>
                <a:cubicBezTo>
                  <a:pt x="137" y="133"/>
                  <a:pt x="137" y="133"/>
                  <a:pt x="137" y="133"/>
                </a:cubicBezTo>
                <a:cubicBezTo>
                  <a:pt x="141" y="135"/>
                  <a:pt x="141" y="135"/>
                  <a:pt x="141" y="135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53" y="144"/>
                  <a:pt x="153" y="144"/>
                  <a:pt x="153" y="144"/>
                </a:cubicBezTo>
                <a:cubicBezTo>
                  <a:pt x="160" y="148"/>
                  <a:pt x="160" y="148"/>
                  <a:pt x="160" y="148"/>
                </a:cubicBezTo>
                <a:cubicBezTo>
                  <a:pt x="166" y="147"/>
                  <a:pt x="166" y="147"/>
                  <a:pt x="166" y="147"/>
                </a:cubicBezTo>
                <a:cubicBezTo>
                  <a:pt x="167" y="147"/>
                  <a:pt x="167" y="147"/>
                  <a:pt x="167" y="147"/>
                </a:cubicBezTo>
                <a:cubicBezTo>
                  <a:pt x="171" y="151"/>
                  <a:pt x="171" y="151"/>
                  <a:pt x="171" y="151"/>
                </a:cubicBezTo>
                <a:cubicBezTo>
                  <a:pt x="175" y="148"/>
                  <a:pt x="175" y="148"/>
                  <a:pt x="175" y="148"/>
                </a:cubicBezTo>
                <a:cubicBezTo>
                  <a:pt x="184" y="149"/>
                  <a:pt x="184" y="149"/>
                  <a:pt x="184" y="149"/>
                </a:cubicBezTo>
                <a:cubicBezTo>
                  <a:pt x="188" y="156"/>
                  <a:pt x="188" y="156"/>
                  <a:pt x="188" y="156"/>
                </a:cubicBezTo>
                <a:cubicBezTo>
                  <a:pt x="191" y="156"/>
                  <a:pt x="191" y="156"/>
                  <a:pt x="191" y="156"/>
                </a:cubicBezTo>
                <a:cubicBezTo>
                  <a:pt x="192" y="162"/>
                  <a:pt x="192" y="162"/>
                  <a:pt x="192" y="162"/>
                </a:cubicBezTo>
                <a:cubicBezTo>
                  <a:pt x="196" y="163"/>
                  <a:pt x="196" y="163"/>
                  <a:pt x="196" y="163"/>
                </a:cubicBezTo>
                <a:cubicBezTo>
                  <a:pt x="200" y="160"/>
                  <a:pt x="200" y="160"/>
                  <a:pt x="200" y="160"/>
                </a:cubicBezTo>
                <a:cubicBezTo>
                  <a:pt x="202" y="157"/>
                  <a:pt x="202" y="157"/>
                  <a:pt x="202" y="157"/>
                </a:cubicBezTo>
                <a:cubicBezTo>
                  <a:pt x="204" y="157"/>
                  <a:pt x="204" y="157"/>
                  <a:pt x="204" y="157"/>
                </a:cubicBezTo>
                <a:cubicBezTo>
                  <a:pt x="211" y="162"/>
                  <a:pt x="211" y="162"/>
                  <a:pt x="211" y="162"/>
                </a:cubicBezTo>
                <a:cubicBezTo>
                  <a:pt x="213" y="166"/>
                  <a:pt x="213" y="166"/>
                  <a:pt x="213" y="166"/>
                </a:cubicBezTo>
                <a:cubicBezTo>
                  <a:pt x="220" y="162"/>
                  <a:pt x="220" y="162"/>
                  <a:pt x="220" y="162"/>
                </a:cubicBezTo>
                <a:cubicBezTo>
                  <a:pt x="222" y="164"/>
                  <a:pt x="222" y="164"/>
                  <a:pt x="222" y="164"/>
                </a:cubicBezTo>
                <a:cubicBezTo>
                  <a:pt x="223" y="170"/>
                  <a:pt x="223" y="170"/>
                  <a:pt x="223" y="170"/>
                </a:cubicBezTo>
                <a:cubicBezTo>
                  <a:pt x="225" y="169"/>
                  <a:pt x="225" y="169"/>
                  <a:pt x="225" y="169"/>
                </a:cubicBezTo>
                <a:cubicBezTo>
                  <a:pt x="228" y="164"/>
                  <a:pt x="228" y="164"/>
                  <a:pt x="228" y="164"/>
                </a:cubicBezTo>
                <a:cubicBezTo>
                  <a:pt x="233" y="163"/>
                  <a:pt x="233" y="163"/>
                  <a:pt x="233" y="163"/>
                </a:cubicBezTo>
                <a:cubicBezTo>
                  <a:pt x="239" y="166"/>
                  <a:pt x="239" y="166"/>
                  <a:pt x="239" y="166"/>
                </a:cubicBezTo>
                <a:cubicBezTo>
                  <a:pt x="248" y="165"/>
                  <a:pt x="248" y="165"/>
                  <a:pt x="248" y="165"/>
                </a:cubicBezTo>
                <a:cubicBezTo>
                  <a:pt x="252" y="169"/>
                  <a:pt x="252" y="169"/>
                  <a:pt x="252" y="169"/>
                </a:cubicBezTo>
                <a:cubicBezTo>
                  <a:pt x="254" y="172"/>
                  <a:pt x="254" y="172"/>
                  <a:pt x="254" y="172"/>
                </a:cubicBezTo>
                <a:cubicBezTo>
                  <a:pt x="259" y="171"/>
                  <a:pt x="259" y="171"/>
                  <a:pt x="259" y="171"/>
                </a:cubicBezTo>
                <a:cubicBezTo>
                  <a:pt x="264" y="167"/>
                  <a:pt x="264" y="167"/>
                  <a:pt x="264" y="167"/>
                </a:cubicBezTo>
                <a:cubicBezTo>
                  <a:pt x="267" y="164"/>
                  <a:pt x="267" y="164"/>
                  <a:pt x="267" y="164"/>
                </a:cubicBezTo>
                <a:cubicBezTo>
                  <a:pt x="271" y="164"/>
                  <a:pt x="271" y="164"/>
                  <a:pt x="271" y="164"/>
                </a:cubicBezTo>
                <a:cubicBezTo>
                  <a:pt x="275" y="166"/>
                  <a:pt x="275" y="166"/>
                  <a:pt x="275" y="166"/>
                </a:cubicBezTo>
                <a:cubicBezTo>
                  <a:pt x="278" y="165"/>
                  <a:pt x="278" y="165"/>
                  <a:pt x="278" y="165"/>
                </a:cubicBezTo>
                <a:cubicBezTo>
                  <a:pt x="282" y="162"/>
                  <a:pt x="282" y="162"/>
                  <a:pt x="282" y="162"/>
                </a:cubicBezTo>
                <a:cubicBezTo>
                  <a:pt x="288" y="163"/>
                  <a:pt x="288" y="163"/>
                  <a:pt x="288" y="163"/>
                </a:cubicBezTo>
                <a:cubicBezTo>
                  <a:pt x="291" y="164"/>
                  <a:pt x="291" y="164"/>
                  <a:pt x="291" y="164"/>
                </a:cubicBezTo>
                <a:cubicBezTo>
                  <a:pt x="300" y="161"/>
                  <a:pt x="300" y="161"/>
                  <a:pt x="300" y="161"/>
                </a:cubicBezTo>
                <a:cubicBezTo>
                  <a:pt x="306" y="163"/>
                  <a:pt x="306" y="163"/>
                  <a:pt x="306" y="163"/>
                </a:cubicBezTo>
                <a:cubicBezTo>
                  <a:pt x="311" y="168"/>
                  <a:pt x="311" y="168"/>
                  <a:pt x="311" y="168"/>
                </a:cubicBezTo>
                <a:cubicBezTo>
                  <a:pt x="318" y="173"/>
                  <a:pt x="318" y="173"/>
                  <a:pt x="318" y="173"/>
                </a:cubicBezTo>
                <a:cubicBezTo>
                  <a:pt x="324" y="173"/>
                  <a:pt x="324" y="173"/>
                  <a:pt x="324" y="173"/>
                </a:cubicBezTo>
                <a:cubicBezTo>
                  <a:pt x="328" y="176"/>
                  <a:pt x="328" y="176"/>
                  <a:pt x="328" y="176"/>
                </a:cubicBezTo>
                <a:cubicBezTo>
                  <a:pt x="331" y="178"/>
                  <a:pt x="331" y="178"/>
                  <a:pt x="331" y="178"/>
                </a:cubicBezTo>
                <a:cubicBezTo>
                  <a:pt x="332" y="88"/>
                  <a:pt x="332" y="88"/>
                  <a:pt x="332" y="88"/>
                </a:cubicBezTo>
                <a:cubicBezTo>
                  <a:pt x="324" y="37"/>
                  <a:pt x="324" y="37"/>
                  <a:pt x="324" y="37"/>
                </a:cubicBezTo>
                <a:cubicBezTo>
                  <a:pt x="324" y="12"/>
                  <a:pt x="324" y="12"/>
                  <a:pt x="324" y="12"/>
                </a:cubicBezTo>
                <a:cubicBezTo>
                  <a:pt x="324" y="12"/>
                  <a:pt x="211" y="10"/>
                  <a:pt x="175" y="9"/>
                </a:cubicBezTo>
                <a:cubicBezTo>
                  <a:pt x="131" y="7"/>
                  <a:pt x="4" y="0"/>
                  <a:pt x="4" y="0"/>
                </a:cubicBezTo>
                <a:cubicBezTo>
                  <a:pt x="3" y="25"/>
                  <a:pt x="3" y="25"/>
                  <a:pt x="3" y="25"/>
                </a:cubicBezTo>
                <a:lnTo>
                  <a:pt x="0" y="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48" name="Freeform 11">
            <a:extLst>
              <a:ext uri="{FF2B5EF4-FFF2-40B4-BE49-F238E27FC236}">
                <a16:creationId xmlns:a16="http://schemas.microsoft.com/office/drawing/2014/main" id="{F2FDE6EA-D776-9D44-9CDB-EE0BF689E248}"/>
              </a:ext>
            </a:extLst>
          </p:cNvPr>
          <p:cNvSpPr>
            <a:spLocks/>
          </p:cNvSpPr>
          <p:nvPr/>
        </p:nvSpPr>
        <p:spPr bwMode="auto">
          <a:xfrm>
            <a:off x="15730066" y="7560729"/>
            <a:ext cx="1575278" cy="873912"/>
          </a:xfrm>
          <a:custGeom>
            <a:avLst/>
            <a:gdLst>
              <a:gd name="T0" fmla="*/ 282 w 282"/>
              <a:gd name="T1" fmla="*/ 156 h 156"/>
              <a:gd name="T2" fmla="*/ 282 w 282"/>
              <a:gd name="T3" fmla="*/ 52 h 156"/>
              <a:gd name="T4" fmla="*/ 276 w 282"/>
              <a:gd name="T5" fmla="*/ 49 h 156"/>
              <a:gd name="T6" fmla="*/ 273 w 282"/>
              <a:gd name="T7" fmla="*/ 47 h 156"/>
              <a:gd name="T8" fmla="*/ 271 w 282"/>
              <a:gd name="T9" fmla="*/ 41 h 156"/>
              <a:gd name="T10" fmla="*/ 265 w 282"/>
              <a:gd name="T11" fmla="*/ 35 h 156"/>
              <a:gd name="T12" fmla="*/ 268 w 282"/>
              <a:gd name="T13" fmla="*/ 30 h 156"/>
              <a:gd name="T14" fmla="*/ 271 w 282"/>
              <a:gd name="T15" fmla="*/ 24 h 156"/>
              <a:gd name="T16" fmla="*/ 271 w 282"/>
              <a:gd name="T17" fmla="*/ 19 h 156"/>
              <a:gd name="T18" fmla="*/ 269 w 282"/>
              <a:gd name="T19" fmla="*/ 19 h 156"/>
              <a:gd name="T20" fmla="*/ 260 w 282"/>
              <a:gd name="T21" fmla="*/ 19 h 156"/>
              <a:gd name="T22" fmla="*/ 258 w 282"/>
              <a:gd name="T23" fmla="*/ 15 h 156"/>
              <a:gd name="T24" fmla="*/ 254 w 282"/>
              <a:gd name="T25" fmla="*/ 9 h 156"/>
              <a:gd name="T26" fmla="*/ 165 w 282"/>
              <a:gd name="T27" fmla="*/ 6 h 156"/>
              <a:gd name="T28" fmla="*/ 10 w 282"/>
              <a:gd name="T29" fmla="*/ 0 h 156"/>
              <a:gd name="T30" fmla="*/ 0 w 282"/>
              <a:gd name="T31" fmla="*/ 146 h 156"/>
              <a:gd name="T32" fmla="*/ 133 w 282"/>
              <a:gd name="T33" fmla="*/ 153 h 156"/>
              <a:gd name="T34" fmla="*/ 282 w 282"/>
              <a:gd name="T35" fmla="*/ 156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2" h="156">
                <a:moveTo>
                  <a:pt x="282" y="156"/>
                </a:moveTo>
                <a:cubicBezTo>
                  <a:pt x="282" y="52"/>
                  <a:pt x="282" y="52"/>
                  <a:pt x="282" y="52"/>
                </a:cubicBezTo>
                <a:cubicBezTo>
                  <a:pt x="276" y="49"/>
                  <a:pt x="276" y="49"/>
                  <a:pt x="276" y="49"/>
                </a:cubicBezTo>
                <a:cubicBezTo>
                  <a:pt x="273" y="47"/>
                  <a:pt x="273" y="47"/>
                  <a:pt x="273" y="47"/>
                </a:cubicBezTo>
                <a:cubicBezTo>
                  <a:pt x="271" y="41"/>
                  <a:pt x="271" y="41"/>
                  <a:pt x="271" y="41"/>
                </a:cubicBezTo>
                <a:cubicBezTo>
                  <a:pt x="265" y="35"/>
                  <a:pt x="265" y="35"/>
                  <a:pt x="265" y="35"/>
                </a:cubicBezTo>
                <a:cubicBezTo>
                  <a:pt x="268" y="30"/>
                  <a:pt x="268" y="30"/>
                  <a:pt x="268" y="30"/>
                </a:cubicBezTo>
                <a:cubicBezTo>
                  <a:pt x="271" y="24"/>
                  <a:pt x="271" y="24"/>
                  <a:pt x="271" y="24"/>
                </a:cubicBezTo>
                <a:cubicBezTo>
                  <a:pt x="271" y="19"/>
                  <a:pt x="271" y="19"/>
                  <a:pt x="271" y="19"/>
                </a:cubicBezTo>
                <a:cubicBezTo>
                  <a:pt x="269" y="19"/>
                  <a:pt x="269" y="19"/>
                  <a:pt x="269" y="19"/>
                </a:cubicBezTo>
                <a:cubicBezTo>
                  <a:pt x="260" y="19"/>
                  <a:pt x="260" y="19"/>
                  <a:pt x="260" y="19"/>
                </a:cubicBezTo>
                <a:cubicBezTo>
                  <a:pt x="258" y="15"/>
                  <a:pt x="258" y="15"/>
                  <a:pt x="258" y="15"/>
                </a:cubicBezTo>
                <a:cubicBezTo>
                  <a:pt x="254" y="9"/>
                  <a:pt x="254" y="9"/>
                  <a:pt x="254" y="9"/>
                </a:cubicBezTo>
                <a:cubicBezTo>
                  <a:pt x="254" y="9"/>
                  <a:pt x="187" y="7"/>
                  <a:pt x="165" y="6"/>
                </a:cubicBezTo>
                <a:cubicBezTo>
                  <a:pt x="126" y="5"/>
                  <a:pt x="10" y="0"/>
                  <a:pt x="10" y="0"/>
                </a:cubicBezTo>
                <a:cubicBezTo>
                  <a:pt x="0" y="146"/>
                  <a:pt x="0" y="146"/>
                  <a:pt x="0" y="146"/>
                </a:cubicBezTo>
                <a:cubicBezTo>
                  <a:pt x="41" y="148"/>
                  <a:pt x="104" y="151"/>
                  <a:pt x="133" y="153"/>
                </a:cubicBezTo>
                <a:cubicBezTo>
                  <a:pt x="169" y="154"/>
                  <a:pt x="282" y="156"/>
                  <a:pt x="282" y="15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49" name="Freeform 22">
            <a:extLst>
              <a:ext uri="{FF2B5EF4-FFF2-40B4-BE49-F238E27FC236}">
                <a16:creationId xmlns:a16="http://schemas.microsoft.com/office/drawing/2014/main" id="{F9E44A4E-BD90-4F49-B284-AB7B07501E2C}"/>
              </a:ext>
            </a:extLst>
          </p:cNvPr>
          <p:cNvSpPr>
            <a:spLocks/>
          </p:cNvSpPr>
          <p:nvPr/>
        </p:nvSpPr>
        <p:spPr bwMode="auto">
          <a:xfrm>
            <a:off x="21746567" y="4938998"/>
            <a:ext cx="774403" cy="1238039"/>
          </a:xfrm>
          <a:custGeom>
            <a:avLst/>
            <a:gdLst>
              <a:gd name="T0" fmla="*/ 34 w 117"/>
              <a:gd name="T1" fmla="*/ 182 h 187"/>
              <a:gd name="T2" fmla="*/ 34 w 117"/>
              <a:gd name="T3" fmla="*/ 176 h 187"/>
              <a:gd name="T4" fmla="*/ 37 w 117"/>
              <a:gd name="T5" fmla="*/ 171 h 187"/>
              <a:gd name="T6" fmla="*/ 40 w 117"/>
              <a:gd name="T7" fmla="*/ 166 h 187"/>
              <a:gd name="T8" fmla="*/ 44 w 117"/>
              <a:gd name="T9" fmla="*/ 161 h 187"/>
              <a:gd name="T10" fmla="*/ 40 w 117"/>
              <a:gd name="T11" fmla="*/ 159 h 187"/>
              <a:gd name="T12" fmla="*/ 42 w 117"/>
              <a:gd name="T13" fmla="*/ 155 h 187"/>
              <a:gd name="T14" fmla="*/ 45 w 117"/>
              <a:gd name="T15" fmla="*/ 155 h 187"/>
              <a:gd name="T16" fmla="*/ 48 w 117"/>
              <a:gd name="T17" fmla="*/ 150 h 187"/>
              <a:gd name="T18" fmla="*/ 52 w 117"/>
              <a:gd name="T19" fmla="*/ 153 h 187"/>
              <a:gd name="T20" fmla="*/ 51 w 117"/>
              <a:gd name="T21" fmla="*/ 149 h 187"/>
              <a:gd name="T22" fmla="*/ 56 w 117"/>
              <a:gd name="T23" fmla="*/ 148 h 187"/>
              <a:gd name="T24" fmla="*/ 59 w 117"/>
              <a:gd name="T25" fmla="*/ 139 h 187"/>
              <a:gd name="T26" fmla="*/ 67 w 117"/>
              <a:gd name="T27" fmla="*/ 141 h 187"/>
              <a:gd name="T28" fmla="*/ 68 w 117"/>
              <a:gd name="T29" fmla="*/ 132 h 187"/>
              <a:gd name="T30" fmla="*/ 68 w 117"/>
              <a:gd name="T31" fmla="*/ 123 h 187"/>
              <a:gd name="T32" fmla="*/ 69 w 117"/>
              <a:gd name="T33" fmla="*/ 116 h 187"/>
              <a:gd name="T34" fmla="*/ 79 w 117"/>
              <a:gd name="T35" fmla="*/ 122 h 187"/>
              <a:gd name="T36" fmla="*/ 81 w 117"/>
              <a:gd name="T37" fmla="*/ 115 h 187"/>
              <a:gd name="T38" fmla="*/ 84 w 117"/>
              <a:gd name="T39" fmla="*/ 122 h 187"/>
              <a:gd name="T40" fmla="*/ 88 w 117"/>
              <a:gd name="T41" fmla="*/ 116 h 187"/>
              <a:gd name="T42" fmla="*/ 87 w 117"/>
              <a:gd name="T43" fmla="*/ 111 h 187"/>
              <a:gd name="T44" fmla="*/ 95 w 117"/>
              <a:gd name="T45" fmla="*/ 115 h 187"/>
              <a:gd name="T46" fmla="*/ 97 w 117"/>
              <a:gd name="T47" fmla="*/ 111 h 187"/>
              <a:gd name="T48" fmla="*/ 103 w 117"/>
              <a:gd name="T49" fmla="*/ 105 h 187"/>
              <a:gd name="T50" fmla="*/ 106 w 117"/>
              <a:gd name="T51" fmla="*/ 101 h 187"/>
              <a:gd name="T52" fmla="*/ 114 w 117"/>
              <a:gd name="T53" fmla="*/ 97 h 187"/>
              <a:gd name="T54" fmla="*/ 116 w 117"/>
              <a:gd name="T55" fmla="*/ 88 h 187"/>
              <a:gd name="T56" fmla="*/ 112 w 117"/>
              <a:gd name="T57" fmla="*/ 86 h 187"/>
              <a:gd name="T58" fmla="*/ 112 w 117"/>
              <a:gd name="T59" fmla="*/ 82 h 187"/>
              <a:gd name="T60" fmla="*/ 104 w 117"/>
              <a:gd name="T61" fmla="*/ 77 h 187"/>
              <a:gd name="T62" fmla="*/ 101 w 117"/>
              <a:gd name="T63" fmla="*/ 64 h 187"/>
              <a:gd name="T64" fmla="*/ 95 w 117"/>
              <a:gd name="T65" fmla="*/ 63 h 187"/>
              <a:gd name="T66" fmla="*/ 84 w 117"/>
              <a:gd name="T67" fmla="*/ 56 h 187"/>
              <a:gd name="T68" fmla="*/ 77 w 117"/>
              <a:gd name="T69" fmla="*/ 31 h 187"/>
              <a:gd name="T70" fmla="*/ 71 w 117"/>
              <a:gd name="T71" fmla="*/ 11 h 187"/>
              <a:gd name="T72" fmla="*/ 53 w 117"/>
              <a:gd name="T73" fmla="*/ 3 h 187"/>
              <a:gd name="T74" fmla="*/ 42 w 117"/>
              <a:gd name="T75" fmla="*/ 11 h 187"/>
              <a:gd name="T76" fmla="*/ 30 w 117"/>
              <a:gd name="T77" fmla="*/ 5 h 187"/>
              <a:gd name="T78" fmla="*/ 22 w 117"/>
              <a:gd name="T79" fmla="*/ 22 h 187"/>
              <a:gd name="T80" fmla="*/ 13 w 117"/>
              <a:gd name="T81" fmla="*/ 54 h 187"/>
              <a:gd name="T82" fmla="*/ 15 w 117"/>
              <a:gd name="T83" fmla="*/ 71 h 187"/>
              <a:gd name="T84" fmla="*/ 12 w 117"/>
              <a:gd name="T85" fmla="*/ 82 h 187"/>
              <a:gd name="T86" fmla="*/ 7 w 117"/>
              <a:gd name="T87" fmla="*/ 95 h 187"/>
              <a:gd name="T88" fmla="*/ 0 w 117"/>
              <a:gd name="T89" fmla="*/ 103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7" h="187">
                <a:moveTo>
                  <a:pt x="33" y="187"/>
                </a:moveTo>
                <a:lnTo>
                  <a:pt x="33" y="185"/>
                </a:lnTo>
                <a:lnTo>
                  <a:pt x="34" y="182"/>
                </a:lnTo>
                <a:lnTo>
                  <a:pt x="34" y="181"/>
                </a:lnTo>
                <a:lnTo>
                  <a:pt x="34" y="178"/>
                </a:lnTo>
                <a:lnTo>
                  <a:pt x="34" y="176"/>
                </a:lnTo>
                <a:lnTo>
                  <a:pt x="35" y="174"/>
                </a:lnTo>
                <a:lnTo>
                  <a:pt x="37" y="174"/>
                </a:lnTo>
                <a:lnTo>
                  <a:pt x="37" y="171"/>
                </a:lnTo>
                <a:lnTo>
                  <a:pt x="38" y="169"/>
                </a:lnTo>
                <a:lnTo>
                  <a:pt x="38" y="166"/>
                </a:lnTo>
                <a:lnTo>
                  <a:pt x="40" y="166"/>
                </a:lnTo>
                <a:lnTo>
                  <a:pt x="41" y="166"/>
                </a:lnTo>
                <a:lnTo>
                  <a:pt x="44" y="166"/>
                </a:lnTo>
                <a:lnTo>
                  <a:pt x="44" y="161"/>
                </a:lnTo>
                <a:lnTo>
                  <a:pt x="41" y="161"/>
                </a:lnTo>
                <a:lnTo>
                  <a:pt x="40" y="161"/>
                </a:lnTo>
                <a:lnTo>
                  <a:pt x="40" y="159"/>
                </a:lnTo>
                <a:lnTo>
                  <a:pt x="40" y="158"/>
                </a:lnTo>
                <a:lnTo>
                  <a:pt x="42" y="156"/>
                </a:lnTo>
                <a:lnTo>
                  <a:pt x="42" y="155"/>
                </a:lnTo>
                <a:lnTo>
                  <a:pt x="44" y="153"/>
                </a:lnTo>
                <a:lnTo>
                  <a:pt x="45" y="154"/>
                </a:lnTo>
                <a:lnTo>
                  <a:pt x="45" y="155"/>
                </a:lnTo>
                <a:lnTo>
                  <a:pt x="47" y="154"/>
                </a:lnTo>
                <a:lnTo>
                  <a:pt x="48" y="153"/>
                </a:lnTo>
                <a:lnTo>
                  <a:pt x="48" y="150"/>
                </a:lnTo>
                <a:lnTo>
                  <a:pt x="50" y="152"/>
                </a:lnTo>
                <a:lnTo>
                  <a:pt x="51" y="153"/>
                </a:lnTo>
                <a:lnTo>
                  <a:pt x="52" y="153"/>
                </a:lnTo>
                <a:lnTo>
                  <a:pt x="52" y="150"/>
                </a:lnTo>
                <a:lnTo>
                  <a:pt x="52" y="149"/>
                </a:lnTo>
                <a:lnTo>
                  <a:pt x="51" y="149"/>
                </a:lnTo>
                <a:lnTo>
                  <a:pt x="50" y="147"/>
                </a:lnTo>
                <a:lnTo>
                  <a:pt x="54" y="147"/>
                </a:lnTo>
                <a:lnTo>
                  <a:pt x="56" y="148"/>
                </a:lnTo>
                <a:lnTo>
                  <a:pt x="59" y="147"/>
                </a:lnTo>
                <a:lnTo>
                  <a:pt x="60" y="144"/>
                </a:lnTo>
                <a:lnTo>
                  <a:pt x="59" y="139"/>
                </a:lnTo>
                <a:lnTo>
                  <a:pt x="61" y="139"/>
                </a:lnTo>
                <a:lnTo>
                  <a:pt x="64" y="142"/>
                </a:lnTo>
                <a:lnTo>
                  <a:pt x="67" y="141"/>
                </a:lnTo>
                <a:lnTo>
                  <a:pt x="68" y="139"/>
                </a:lnTo>
                <a:lnTo>
                  <a:pt x="69" y="135"/>
                </a:lnTo>
                <a:lnTo>
                  <a:pt x="68" y="132"/>
                </a:lnTo>
                <a:lnTo>
                  <a:pt x="69" y="128"/>
                </a:lnTo>
                <a:lnTo>
                  <a:pt x="69" y="126"/>
                </a:lnTo>
                <a:lnTo>
                  <a:pt x="68" y="123"/>
                </a:lnTo>
                <a:lnTo>
                  <a:pt x="68" y="121"/>
                </a:lnTo>
                <a:lnTo>
                  <a:pt x="69" y="118"/>
                </a:lnTo>
                <a:lnTo>
                  <a:pt x="69" y="116"/>
                </a:lnTo>
                <a:lnTo>
                  <a:pt x="73" y="120"/>
                </a:lnTo>
                <a:lnTo>
                  <a:pt x="74" y="122"/>
                </a:lnTo>
                <a:lnTo>
                  <a:pt x="79" y="122"/>
                </a:lnTo>
                <a:lnTo>
                  <a:pt x="79" y="120"/>
                </a:lnTo>
                <a:lnTo>
                  <a:pt x="79" y="116"/>
                </a:lnTo>
                <a:lnTo>
                  <a:pt x="81" y="115"/>
                </a:lnTo>
                <a:lnTo>
                  <a:pt x="84" y="116"/>
                </a:lnTo>
                <a:lnTo>
                  <a:pt x="84" y="118"/>
                </a:lnTo>
                <a:lnTo>
                  <a:pt x="84" y="122"/>
                </a:lnTo>
                <a:lnTo>
                  <a:pt x="87" y="121"/>
                </a:lnTo>
                <a:lnTo>
                  <a:pt x="90" y="118"/>
                </a:lnTo>
                <a:lnTo>
                  <a:pt x="88" y="116"/>
                </a:lnTo>
                <a:lnTo>
                  <a:pt x="86" y="114"/>
                </a:lnTo>
                <a:lnTo>
                  <a:pt x="86" y="112"/>
                </a:lnTo>
                <a:lnTo>
                  <a:pt x="87" y="111"/>
                </a:lnTo>
                <a:lnTo>
                  <a:pt x="90" y="114"/>
                </a:lnTo>
                <a:lnTo>
                  <a:pt x="93" y="116"/>
                </a:lnTo>
                <a:lnTo>
                  <a:pt x="95" y="115"/>
                </a:lnTo>
                <a:lnTo>
                  <a:pt x="94" y="111"/>
                </a:lnTo>
                <a:lnTo>
                  <a:pt x="95" y="111"/>
                </a:lnTo>
                <a:lnTo>
                  <a:pt x="97" y="111"/>
                </a:lnTo>
                <a:lnTo>
                  <a:pt x="97" y="105"/>
                </a:lnTo>
                <a:lnTo>
                  <a:pt x="101" y="105"/>
                </a:lnTo>
                <a:lnTo>
                  <a:pt x="103" y="105"/>
                </a:lnTo>
                <a:lnTo>
                  <a:pt x="104" y="104"/>
                </a:lnTo>
                <a:lnTo>
                  <a:pt x="104" y="101"/>
                </a:lnTo>
                <a:lnTo>
                  <a:pt x="106" y="101"/>
                </a:lnTo>
                <a:lnTo>
                  <a:pt x="107" y="100"/>
                </a:lnTo>
                <a:lnTo>
                  <a:pt x="110" y="97"/>
                </a:lnTo>
                <a:lnTo>
                  <a:pt x="114" y="97"/>
                </a:lnTo>
                <a:lnTo>
                  <a:pt x="116" y="95"/>
                </a:lnTo>
                <a:lnTo>
                  <a:pt x="117" y="89"/>
                </a:lnTo>
                <a:lnTo>
                  <a:pt x="116" y="88"/>
                </a:lnTo>
                <a:lnTo>
                  <a:pt x="115" y="88"/>
                </a:lnTo>
                <a:lnTo>
                  <a:pt x="113" y="88"/>
                </a:lnTo>
                <a:lnTo>
                  <a:pt x="112" y="86"/>
                </a:lnTo>
                <a:lnTo>
                  <a:pt x="114" y="84"/>
                </a:lnTo>
                <a:lnTo>
                  <a:pt x="114" y="83"/>
                </a:lnTo>
                <a:lnTo>
                  <a:pt x="112" y="82"/>
                </a:lnTo>
                <a:lnTo>
                  <a:pt x="110" y="77"/>
                </a:lnTo>
                <a:lnTo>
                  <a:pt x="106" y="77"/>
                </a:lnTo>
                <a:lnTo>
                  <a:pt x="104" y="77"/>
                </a:lnTo>
                <a:lnTo>
                  <a:pt x="102" y="73"/>
                </a:lnTo>
                <a:lnTo>
                  <a:pt x="101" y="68"/>
                </a:lnTo>
                <a:lnTo>
                  <a:pt x="101" y="64"/>
                </a:lnTo>
                <a:lnTo>
                  <a:pt x="100" y="61"/>
                </a:lnTo>
                <a:lnTo>
                  <a:pt x="97" y="62"/>
                </a:lnTo>
                <a:lnTo>
                  <a:pt x="95" y="63"/>
                </a:lnTo>
                <a:lnTo>
                  <a:pt x="91" y="63"/>
                </a:lnTo>
                <a:lnTo>
                  <a:pt x="87" y="61"/>
                </a:lnTo>
                <a:lnTo>
                  <a:pt x="84" y="56"/>
                </a:lnTo>
                <a:lnTo>
                  <a:pt x="83" y="49"/>
                </a:lnTo>
                <a:lnTo>
                  <a:pt x="79" y="40"/>
                </a:lnTo>
                <a:lnTo>
                  <a:pt x="77" y="31"/>
                </a:lnTo>
                <a:lnTo>
                  <a:pt x="75" y="26"/>
                </a:lnTo>
                <a:lnTo>
                  <a:pt x="73" y="18"/>
                </a:lnTo>
                <a:lnTo>
                  <a:pt x="71" y="11"/>
                </a:lnTo>
                <a:lnTo>
                  <a:pt x="69" y="8"/>
                </a:lnTo>
                <a:lnTo>
                  <a:pt x="56" y="0"/>
                </a:lnTo>
                <a:lnTo>
                  <a:pt x="53" y="3"/>
                </a:lnTo>
                <a:lnTo>
                  <a:pt x="50" y="7"/>
                </a:lnTo>
                <a:lnTo>
                  <a:pt x="45" y="11"/>
                </a:lnTo>
                <a:lnTo>
                  <a:pt x="42" y="11"/>
                </a:lnTo>
                <a:lnTo>
                  <a:pt x="39" y="9"/>
                </a:lnTo>
                <a:lnTo>
                  <a:pt x="34" y="6"/>
                </a:lnTo>
                <a:lnTo>
                  <a:pt x="30" y="5"/>
                </a:lnTo>
                <a:lnTo>
                  <a:pt x="29" y="5"/>
                </a:lnTo>
                <a:lnTo>
                  <a:pt x="27" y="7"/>
                </a:lnTo>
                <a:lnTo>
                  <a:pt x="22" y="22"/>
                </a:lnTo>
                <a:lnTo>
                  <a:pt x="20" y="33"/>
                </a:lnTo>
                <a:lnTo>
                  <a:pt x="15" y="45"/>
                </a:lnTo>
                <a:lnTo>
                  <a:pt x="13" y="54"/>
                </a:lnTo>
                <a:lnTo>
                  <a:pt x="12" y="64"/>
                </a:lnTo>
                <a:lnTo>
                  <a:pt x="13" y="69"/>
                </a:lnTo>
                <a:lnTo>
                  <a:pt x="15" y="71"/>
                </a:lnTo>
                <a:lnTo>
                  <a:pt x="14" y="73"/>
                </a:lnTo>
                <a:lnTo>
                  <a:pt x="12" y="76"/>
                </a:lnTo>
                <a:lnTo>
                  <a:pt x="12" y="82"/>
                </a:lnTo>
                <a:lnTo>
                  <a:pt x="10" y="87"/>
                </a:lnTo>
                <a:lnTo>
                  <a:pt x="10" y="94"/>
                </a:lnTo>
                <a:lnTo>
                  <a:pt x="7" y="95"/>
                </a:lnTo>
                <a:lnTo>
                  <a:pt x="7" y="100"/>
                </a:lnTo>
                <a:lnTo>
                  <a:pt x="1" y="100"/>
                </a:lnTo>
                <a:lnTo>
                  <a:pt x="0" y="103"/>
                </a:lnTo>
                <a:lnTo>
                  <a:pt x="23" y="178"/>
                </a:lnTo>
                <a:lnTo>
                  <a:pt x="33" y="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50" name="Freeform 24">
            <a:extLst>
              <a:ext uri="{FF2B5EF4-FFF2-40B4-BE49-F238E27FC236}">
                <a16:creationId xmlns:a16="http://schemas.microsoft.com/office/drawing/2014/main" id="{53849C9E-EF3A-7746-A0D1-BC5C9F5A958B}"/>
              </a:ext>
            </a:extLst>
          </p:cNvPr>
          <p:cNvSpPr>
            <a:spLocks/>
          </p:cNvSpPr>
          <p:nvPr/>
        </p:nvSpPr>
        <p:spPr bwMode="auto">
          <a:xfrm>
            <a:off x="21336205" y="5706977"/>
            <a:ext cx="370655" cy="668675"/>
          </a:xfrm>
          <a:custGeom>
            <a:avLst/>
            <a:gdLst>
              <a:gd name="T0" fmla="*/ 0 w 56"/>
              <a:gd name="T1" fmla="*/ 23 h 101"/>
              <a:gd name="T2" fmla="*/ 2 w 56"/>
              <a:gd name="T3" fmla="*/ 28 h 101"/>
              <a:gd name="T4" fmla="*/ 5 w 56"/>
              <a:gd name="T5" fmla="*/ 35 h 101"/>
              <a:gd name="T6" fmla="*/ 8 w 56"/>
              <a:gd name="T7" fmla="*/ 36 h 101"/>
              <a:gd name="T8" fmla="*/ 11 w 56"/>
              <a:gd name="T9" fmla="*/ 44 h 101"/>
              <a:gd name="T10" fmla="*/ 8 w 56"/>
              <a:gd name="T11" fmla="*/ 46 h 101"/>
              <a:gd name="T12" fmla="*/ 7 w 56"/>
              <a:gd name="T13" fmla="*/ 53 h 101"/>
              <a:gd name="T14" fmla="*/ 11 w 56"/>
              <a:gd name="T15" fmla="*/ 60 h 101"/>
              <a:gd name="T16" fmla="*/ 14 w 56"/>
              <a:gd name="T17" fmla="*/ 68 h 101"/>
              <a:gd name="T18" fmla="*/ 18 w 56"/>
              <a:gd name="T19" fmla="*/ 71 h 101"/>
              <a:gd name="T20" fmla="*/ 19 w 56"/>
              <a:gd name="T21" fmla="*/ 82 h 101"/>
              <a:gd name="T22" fmla="*/ 21 w 56"/>
              <a:gd name="T23" fmla="*/ 91 h 101"/>
              <a:gd name="T24" fmla="*/ 25 w 56"/>
              <a:gd name="T25" fmla="*/ 100 h 101"/>
              <a:gd name="T26" fmla="*/ 25 w 56"/>
              <a:gd name="T27" fmla="*/ 101 h 101"/>
              <a:gd name="T28" fmla="*/ 47 w 56"/>
              <a:gd name="T29" fmla="*/ 98 h 101"/>
              <a:gd name="T30" fmla="*/ 45 w 56"/>
              <a:gd name="T31" fmla="*/ 91 h 101"/>
              <a:gd name="T32" fmla="*/ 46 w 56"/>
              <a:gd name="T33" fmla="*/ 82 h 101"/>
              <a:gd name="T34" fmla="*/ 45 w 56"/>
              <a:gd name="T35" fmla="*/ 71 h 101"/>
              <a:gd name="T36" fmla="*/ 44 w 56"/>
              <a:gd name="T37" fmla="*/ 60 h 101"/>
              <a:gd name="T38" fmla="*/ 47 w 56"/>
              <a:gd name="T39" fmla="*/ 45 h 101"/>
              <a:gd name="T40" fmla="*/ 47 w 56"/>
              <a:gd name="T41" fmla="*/ 32 h 101"/>
              <a:gd name="T42" fmla="*/ 56 w 56"/>
              <a:gd name="T43" fmla="*/ 25 h 101"/>
              <a:gd name="T44" fmla="*/ 56 w 56"/>
              <a:gd name="T45" fmla="*/ 21 h 101"/>
              <a:gd name="T46" fmla="*/ 53 w 56"/>
              <a:gd name="T47" fmla="*/ 17 h 101"/>
              <a:gd name="T48" fmla="*/ 53 w 56"/>
              <a:gd name="T49" fmla="*/ 12 h 101"/>
              <a:gd name="T50" fmla="*/ 53 w 56"/>
              <a:gd name="T51" fmla="*/ 4 h 101"/>
              <a:gd name="T52" fmla="*/ 50 w 56"/>
              <a:gd name="T53" fmla="*/ 0 h 101"/>
              <a:gd name="T54" fmla="*/ 43 w 56"/>
              <a:gd name="T55" fmla="*/ 2 h 101"/>
              <a:gd name="T56" fmla="*/ 36 w 56"/>
              <a:gd name="T57" fmla="*/ 4 h 101"/>
              <a:gd name="T58" fmla="*/ 22 w 56"/>
              <a:gd name="T59" fmla="*/ 6 h 101"/>
              <a:gd name="T60" fmla="*/ 15 w 56"/>
              <a:gd name="T61" fmla="*/ 8 h 101"/>
              <a:gd name="T62" fmla="*/ 5 w 56"/>
              <a:gd name="T63" fmla="*/ 12 h 101"/>
              <a:gd name="T64" fmla="*/ 0 w 56"/>
              <a:gd name="T65" fmla="*/ 12 h 101"/>
              <a:gd name="T66" fmla="*/ 0 w 56"/>
              <a:gd name="T67" fmla="*/ 17 h 101"/>
              <a:gd name="T68" fmla="*/ 0 w 56"/>
              <a:gd name="T69" fmla="*/ 23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6" h="101">
                <a:moveTo>
                  <a:pt x="0" y="23"/>
                </a:moveTo>
                <a:lnTo>
                  <a:pt x="2" y="28"/>
                </a:lnTo>
                <a:lnTo>
                  <a:pt x="5" y="35"/>
                </a:lnTo>
                <a:lnTo>
                  <a:pt x="8" y="36"/>
                </a:lnTo>
                <a:lnTo>
                  <a:pt x="11" y="44"/>
                </a:lnTo>
                <a:lnTo>
                  <a:pt x="8" y="46"/>
                </a:lnTo>
                <a:lnTo>
                  <a:pt x="7" y="53"/>
                </a:lnTo>
                <a:lnTo>
                  <a:pt x="11" y="60"/>
                </a:lnTo>
                <a:lnTo>
                  <a:pt x="14" y="68"/>
                </a:lnTo>
                <a:lnTo>
                  <a:pt x="18" y="71"/>
                </a:lnTo>
                <a:lnTo>
                  <a:pt x="19" y="82"/>
                </a:lnTo>
                <a:lnTo>
                  <a:pt x="21" y="91"/>
                </a:lnTo>
                <a:lnTo>
                  <a:pt x="25" y="100"/>
                </a:lnTo>
                <a:lnTo>
                  <a:pt x="25" y="101"/>
                </a:lnTo>
                <a:lnTo>
                  <a:pt x="47" y="98"/>
                </a:lnTo>
                <a:lnTo>
                  <a:pt x="45" y="91"/>
                </a:lnTo>
                <a:lnTo>
                  <a:pt x="46" y="82"/>
                </a:lnTo>
                <a:lnTo>
                  <a:pt x="45" y="71"/>
                </a:lnTo>
                <a:lnTo>
                  <a:pt x="44" y="60"/>
                </a:lnTo>
                <a:lnTo>
                  <a:pt x="47" y="45"/>
                </a:lnTo>
                <a:lnTo>
                  <a:pt x="47" y="32"/>
                </a:lnTo>
                <a:lnTo>
                  <a:pt x="56" y="25"/>
                </a:lnTo>
                <a:lnTo>
                  <a:pt x="56" y="21"/>
                </a:lnTo>
                <a:lnTo>
                  <a:pt x="53" y="17"/>
                </a:lnTo>
                <a:lnTo>
                  <a:pt x="53" y="12"/>
                </a:lnTo>
                <a:lnTo>
                  <a:pt x="53" y="4"/>
                </a:lnTo>
                <a:lnTo>
                  <a:pt x="50" y="0"/>
                </a:lnTo>
                <a:lnTo>
                  <a:pt x="43" y="2"/>
                </a:lnTo>
                <a:lnTo>
                  <a:pt x="36" y="4"/>
                </a:lnTo>
                <a:lnTo>
                  <a:pt x="22" y="6"/>
                </a:lnTo>
                <a:lnTo>
                  <a:pt x="15" y="8"/>
                </a:lnTo>
                <a:lnTo>
                  <a:pt x="5" y="12"/>
                </a:lnTo>
                <a:lnTo>
                  <a:pt x="0" y="12"/>
                </a:lnTo>
                <a:lnTo>
                  <a:pt x="0" y="17"/>
                </a:lnTo>
                <a:lnTo>
                  <a:pt x="0" y="23"/>
                </a:lnTo>
                <a:close/>
              </a:path>
            </a:pathLst>
          </a:custGeom>
          <a:solidFill>
            <a:schemeClr val="accent1"/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51" name="Freeform 25">
            <a:extLst>
              <a:ext uri="{FF2B5EF4-FFF2-40B4-BE49-F238E27FC236}">
                <a16:creationId xmlns:a16="http://schemas.microsoft.com/office/drawing/2014/main" id="{837DDEC2-F236-4540-AC7F-EA25B68727AA}"/>
              </a:ext>
            </a:extLst>
          </p:cNvPr>
          <p:cNvSpPr>
            <a:spLocks/>
          </p:cNvSpPr>
          <p:nvPr/>
        </p:nvSpPr>
        <p:spPr bwMode="auto">
          <a:xfrm>
            <a:off x="21627433" y="5620909"/>
            <a:ext cx="330941" cy="734878"/>
          </a:xfrm>
          <a:custGeom>
            <a:avLst/>
            <a:gdLst>
              <a:gd name="T0" fmla="*/ 18 w 50"/>
              <a:gd name="T1" fmla="*/ 0 h 111"/>
              <a:gd name="T2" fmla="*/ 14 w 50"/>
              <a:gd name="T3" fmla="*/ 1 h 111"/>
              <a:gd name="T4" fmla="*/ 9 w 50"/>
              <a:gd name="T5" fmla="*/ 1 h 111"/>
              <a:gd name="T6" fmla="*/ 9 w 50"/>
              <a:gd name="T7" fmla="*/ 6 h 111"/>
              <a:gd name="T8" fmla="*/ 8 w 50"/>
              <a:gd name="T9" fmla="*/ 9 h 111"/>
              <a:gd name="T10" fmla="*/ 6 w 50"/>
              <a:gd name="T11" fmla="*/ 13 h 111"/>
              <a:gd name="T12" fmla="*/ 9 w 50"/>
              <a:gd name="T13" fmla="*/ 17 h 111"/>
              <a:gd name="T14" fmla="*/ 9 w 50"/>
              <a:gd name="T15" fmla="*/ 25 h 111"/>
              <a:gd name="T16" fmla="*/ 9 w 50"/>
              <a:gd name="T17" fmla="*/ 30 h 111"/>
              <a:gd name="T18" fmla="*/ 12 w 50"/>
              <a:gd name="T19" fmla="*/ 34 h 111"/>
              <a:gd name="T20" fmla="*/ 12 w 50"/>
              <a:gd name="T21" fmla="*/ 38 h 111"/>
              <a:gd name="T22" fmla="*/ 3 w 50"/>
              <a:gd name="T23" fmla="*/ 45 h 111"/>
              <a:gd name="T24" fmla="*/ 3 w 50"/>
              <a:gd name="T25" fmla="*/ 58 h 111"/>
              <a:gd name="T26" fmla="*/ 0 w 50"/>
              <a:gd name="T27" fmla="*/ 73 h 111"/>
              <a:gd name="T28" fmla="*/ 1 w 50"/>
              <a:gd name="T29" fmla="*/ 84 h 111"/>
              <a:gd name="T30" fmla="*/ 2 w 50"/>
              <a:gd name="T31" fmla="*/ 95 h 111"/>
              <a:gd name="T32" fmla="*/ 1 w 50"/>
              <a:gd name="T33" fmla="*/ 104 h 111"/>
              <a:gd name="T34" fmla="*/ 3 w 50"/>
              <a:gd name="T35" fmla="*/ 111 h 111"/>
              <a:gd name="T36" fmla="*/ 40 w 50"/>
              <a:gd name="T37" fmla="*/ 102 h 111"/>
              <a:gd name="T38" fmla="*/ 41 w 50"/>
              <a:gd name="T39" fmla="*/ 97 h 111"/>
              <a:gd name="T40" fmla="*/ 49 w 50"/>
              <a:gd name="T41" fmla="*/ 94 h 111"/>
              <a:gd name="T42" fmla="*/ 48 w 50"/>
              <a:gd name="T43" fmla="*/ 91 h 111"/>
              <a:gd name="T44" fmla="*/ 50 w 50"/>
              <a:gd name="T45" fmla="*/ 83 h 111"/>
              <a:gd name="T46" fmla="*/ 50 w 50"/>
              <a:gd name="T47" fmla="*/ 83 h 111"/>
              <a:gd name="T48" fmla="*/ 41 w 50"/>
              <a:gd name="T49" fmla="*/ 75 h 111"/>
              <a:gd name="T50" fmla="*/ 18 w 50"/>
              <a:gd name="T51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0" h="111">
                <a:moveTo>
                  <a:pt x="18" y="0"/>
                </a:moveTo>
                <a:lnTo>
                  <a:pt x="14" y="1"/>
                </a:lnTo>
                <a:lnTo>
                  <a:pt x="9" y="1"/>
                </a:lnTo>
                <a:lnTo>
                  <a:pt x="9" y="6"/>
                </a:lnTo>
                <a:lnTo>
                  <a:pt x="8" y="9"/>
                </a:lnTo>
                <a:lnTo>
                  <a:pt x="6" y="13"/>
                </a:lnTo>
                <a:lnTo>
                  <a:pt x="9" y="17"/>
                </a:lnTo>
                <a:lnTo>
                  <a:pt x="9" y="25"/>
                </a:lnTo>
                <a:lnTo>
                  <a:pt x="9" y="30"/>
                </a:lnTo>
                <a:lnTo>
                  <a:pt x="12" y="34"/>
                </a:lnTo>
                <a:lnTo>
                  <a:pt x="12" y="38"/>
                </a:lnTo>
                <a:lnTo>
                  <a:pt x="3" y="45"/>
                </a:lnTo>
                <a:lnTo>
                  <a:pt x="3" y="58"/>
                </a:lnTo>
                <a:lnTo>
                  <a:pt x="0" y="73"/>
                </a:lnTo>
                <a:lnTo>
                  <a:pt x="1" y="84"/>
                </a:lnTo>
                <a:lnTo>
                  <a:pt x="2" y="95"/>
                </a:lnTo>
                <a:lnTo>
                  <a:pt x="1" y="104"/>
                </a:lnTo>
                <a:lnTo>
                  <a:pt x="3" y="111"/>
                </a:lnTo>
                <a:lnTo>
                  <a:pt x="40" y="102"/>
                </a:lnTo>
                <a:lnTo>
                  <a:pt x="41" y="97"/>
                </a:lnTo>
                <a:lnTo>
                  <a:pt x="49" y="94"/>
                </a:lnTo>
                <a:lnTo>
                  <a:pt x="48" y="91"/>
                </a:lnTo>
                <a:lnTo>
                  <a:pt x="50" y="83"/>
                </a:lnTo>
                <a:lnTo>
                  <a:pt x="50" y="83"/>
                </a:lnTo>
                <a:lnTo>
                  <a:pt x="41" y="75"/>
                </a:lnTo>
                <a:lnTo>
                  <a:pt x="18" y="0"/>
                </a:lnTo>
                <a:close/>
              </a:path>
            </a:pathLst>
          </a:custGeom>
          <a:solidFill>
            <a:schemeClr val="accent1"/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024FD53B-FC06-6D49-AA65-D90080F2B498}"/>
              </a:ext>
            </a:extLst>
          </p:cNvPr>
          <p:cNvSpPr>
            <a:spLocks/>
          </p:cNvSpPr>
          <p:nvPr/>
        </p:nvSpPr>
        <p:spPr bwMode="auto">
          <a:xfrm>
            <a:off x="10996544" y="9752117"/>
            <a:ext cx="2886869" cy="2244358"/>
          </a:xfrm>
          <a:custGeom>
            <a:avLst/>
            <a:gdLst>
              <a:gd name="connsiteX0" fmla="*/ 302516 w 770887"/>
              <a:gd name="connsiteY0" fmla="*/ 482511 h 599162"/>
              <a:gd name="connsiteX1" fmla="*/ 307819 w 770887"/>
              <a:gd name="connsiteY1" fmla="*/ 487813 h 599162"/>
              <a:gd name="connsiteX2" fmla="*/ 318423 w 770887"/>
              <a:gd name="connsiteY2" fmla="*/ 494883 h 599162"/>
              <a:gd name="connsiteX3" fmla="*/ 311354 w 770887"/>
              <a:gd name="connsiteY3" fmla="*/ 496651 h 599162"/>
              <a:gd name="connsiteX4" fmla="*/ 307819 w 770887"/>
              <a:gd name="connsiteY4" fmla="*/ 496651 h 599162"/>
              <a:gd name="connsiteX5" fmla="*/ 300749 w 770887"/>
              <a:gd name="connsiteY5" fmla="*/ 501953 h 599162"/>
              <a:gd name="connsiteX6" fmla="*/ 300749 w 770887"/>
              <a:gd name="connsiteY6" fmla="*/ 503720 h 599162"/>
              <a:gd name="connsiteX7" fmla="*/ 300749 w 770887"/>
              <a:gd name="connsiteY7" fmla="*/ 509023 h 599162"/>
              <a:gd name="connsiteX8" fmla="*/ 304284 w 770887"/>
              <a:gd name="connsiteY8" fmla="*/ 509023 h 599162"/>
              <a:gd name="connsiteX9" fmla="*/ 311354 w 770887"/>
              <a:gd name="connsiteY9" fmla="*/ 517860 h 599162"/>
              <a:gd name="connsiteX10" fmla="*/ 311354 w 770887"/>
              <a:gd name="connsiteY10" fmla="*/ 521395 h 599162"/>
              <a:gd name="connsiteX11" fmla="*/ 306051 w 770887"/>
              <a:gd name="connsiteY11" fmla="*/ 523162 h 599162"/>
              <a:gd name="connsiteX12" fmla="*/ 302516 w 770887"/>
              <a:gd name="connsiteY12" fmla="*/ 523162 h 599162"/>
              <a:gd name="connsiteX13" fmla="*/ 298982 w 770887"/>
              <a:gd name="connsiteY13" fmla="*/ 524930 h 599162"/>
              <a:gd name="connsiteX14" fmla="*/ 297214 w 770887"/>
              <a:gd name="connsiteY14" fmla="*/ 524930 h 599162"/>
              <a:gd name="connsiteX15" fmla="*/ 291912 w 770887"/>
              <a:gd name="connsiteY15" fmla="*/ 528465 h 599162"/>
              <a:gd name="connsiteX16" fmla="*/ 291912 w 770887"/>
              <a:gd name="connsiteY16" fmla="*/ 533767 h 599162"/>
              <a:gd name="connsiteX17" fmla="*/ 291912 w 770887"/>
              <a:gd name="connsiteY17" fmla="*/ 535534 h 599162"/>
              <a:gd name="connsiteX18" fmla="*/ 288377 w 770887"/>
              <a:gd name="connsiteY18" fmla="*/ 540837 h 599162"/>
              <a:gd name="connsiteX19" fmla="*/ 283075 w 770887"/>
              <a:gd name="connsiteY19" fmla="*/ 531999 h 599162"/>
              <a:gd name="connsiteX20" fmla="*/ 283075 w 770887"/>
              <a:gd name="connsiteY20" fmla="*/ 533767 h 599162"/>
              <a:gd name="connsiteX21" fmla="*/ 281307 w 770887"/>
              <a:gd name="connsiteY21" fmla="*/ 537302 h 599162"/>
              <a:gd name="connsiteX22" fmla="*/ 276005 w 770887"/>
              <a:gd name="connsiteY22" fmla="*/ 542604 h 599162"/>
              <a:gd name="connsiteX23" fmla="*/ 272470 w 770887"/>
              <a:gd name="connsiteY23" fmla="*/ 549674 h 599162"/>
              <a:gd name="connsiteX24" fmla="*/ 272470 w 770887"/>
              <a:gd name="connsiteY24" fmla="*/ 551441 h 599162"/>
              <a:gd name="connsiteX25" fmla="*/ 272470 w 770887"/>
              <a:gd name="connsiteY25" fmla="*/ 558511 h 599162"/>
              <a:gd name="connsiteX26" fmla="*/ 256563 w 770887"/>
              <a:gd name="connsiteY26" fmla="*/ 558511 h 599162"/>
              <a:gd name="connsiteX27" fmla="*/ 268935 w 770887"/>
              <a:gd name="connsiteY27" fmla="*/ 554976 h 599162"/>
              <a:gd name="connsiteX28" fmla="*/ 270703 w 770887"/>
              <a:gd name="connsiteY28" fmla="*/ 551441 h 599162"/>
              <a:gd name="connsiteX29" fmla="*/ 272470 w 770887"/>
              <a:gd name="connsiteY29" fmla="*/ 547906 h 599162"/>
              <a:gd name="connsiteX30" fmla="*/ 270703 w 770887"/>
              <a:gd name="connsiteY30" fmla="*/ 542604 h 599162"/>
              <a:gd name="connsiteX31" fmla="*/ 267168 w 770887"/>
              <a:gd name="connsiteY31" fmla="*/ 540837 h 599162"/>
              <a:gd name="connsiteX32" fmla="*/ 265400 w 770887"/>
              <a:gd name="connsiteY32" fmla="*/ 540837 h 599162"/>
              <a:gd name="connsiteX33" fmla="*/ 261866 w 770887"/>
              <a:gd name="connsiteY33" fmla="*/ 537302 h 599162"/>
              <a:gd name="connsiteX34" fmla="*/ 261866 w 770887"/>
              <a:gd name="connsiteY34" fmla="*/ 535534 h 599162"/>
              <a:gd name="connsiteX35" fmla="*/ 260098 w 770887"/>
              <a:gd name="connsiteY35" fmla="*/ 524930 h 599162"/>
              <a:gd name="connsiteX36" fmla="*/ 263633 w 770887"/>
              <a:gd name="connsiteY36" fmla="*/ 521395 h 599162"/>
              <a:gd name="connsiteX37" fmla="*/ 265400 w 770887"/>
              <a:gd name="connsiteY37" fmla="*/ 517860 h 599162"/>
              <a:gd name="connsiteX38" fmla="*/ 270703 w 770887"/>
              <a:gd name="connsiteY38" fmla="*/ 514325 h 599162"/>
              <a:gd name="connsiteX39" fmla="*/ 272470 w 770887"/>
              <a:gd name="connsiteY39" fmla="*/ 516093 h 599162"/>
              <a:gd name="connsiteX40" fmla="*/ 277772 w 770887"/>
              <a:gd name="connsiteY40" fmla="*/ 521395 h 599162"/>
              <a:gd name="connsiteX41" fmla="*/ 281307 w 770887"/>
              <a:gd name="connsiteY41" fmla="*/ 528465 h 599162"/>
              <a:gd name="connsiteX42" fmla="*/ 281307 w 770887"/>
              <a:gd name="connsiteY42" fmla="*/ 521395 h 599162"/>
              <a:gd name="connsiteX43" fmla="*/ 279540 w 770887"/>
              <a:gd name="connsiteY43" fmla="*/ 514325 h 599162"/>
              <a:gd name="connsiteX44" fmla="*/ 276005 w 770887"/>
              <a:gd name="connsiteY44" fmla="*/ 509023 h 599162"/>
              <a:gd name="connsiteX45" fmla="*/ 281307 w 770887"/>
              <a:gd name="connsiteY45" fmla="*/ 507255 h 599162"/>
              <a:gd name="connsiteX46" fmla="*/ 288377 w 770887"/>
              <a:gd name="connsiteY46" fmla="*/ 510790 h 599162"/>
              <a:gd name="connsiteX47" fmla="*/ 291912 w 770887"/>
              <a:gd name="connsiteY47" fmla="*/ 510790 h 599162"/>
              <a:gd name="connsiteX48" fmla="*/ 291912 w 770887"/>
              <a:gd name="connsiteY48" fmla="*/ 507255 h 599162"/>
              <a:gd name="connsiteX49" fmla="*/ 291912 w 770887"/>
              <a:gd name="connsiteY49" fmla="*/ 505488 h 599162"/>
              <a:gd name="connsiteX50" fmla="*/ 291912 w 770887"/>
              <a:gd name="connsiteY50" fmla="*/ 501953 h 599162"/>
              <a:gd name="connsiteX51" fmla="*/ 291912 w 770887"/>
              <a:gd name="connsiteY51" fmla="*/ 496651 h 599162"/>
              <a:gd name="connsiteX52" fmla="*/ 290144 w 770887"/>
              <a:gd name="connsiteY52" fmla="*/ 493116 h 599162"/>
              <a:gd name="connsiteX53" fmla="*/ 297214 w 770887"/>
              <a:gd name="connsiteY53" fmla="*/ 487813 h 599162"/>
              <a:gd name="connsiteX54" fmla="*/ 55075 w 770887"/>
              <a:gd name="connsiteY54" fmla="*/ 374697 h 599162"/>
              <a:gd name="connsiteX55" fmla="*/ 58610 w 770887"/>
              <a:gd name="connsiteY55" fmla="*/ 374697 h 599162"/>
              <a:gd name="connsiteX56" fmla="*/ 63912 w 770887"/>
              <a:gd name="connsiteY56" fmla="*/ 385302 h 599162"/>
              <a:gd name="connsiteX57" fmla="*/ 63912 w 770887"/>
              <a:gd name="connsiteY57" fmla="*/ 390604 h 599162"/>
              <a:gd name="connsiteX58" fmla="*/ 60377 w 770887"/>
              <a:gd name="connsiteY58" fmla="*/ 395906 h 599162"/>
              <a:gd name="connsiteX59" fmla="*/ 56842 w 770887"/>
              <a:gd name="connsiteY59" fmla="*/ 395906 h 599162"/>
              <a:gd name="connsiteX60" fmla="*/ 51540 w 770887"/>
              <a:gd name="connsiteY60" fmla="*/ 395906 h 599162"/>
              <a:gd name="connsiteX61" fmla="*/ 44470 w 770887"/>
              <a:gd name="connsiteY61" fmla="*/ 390604 h 599162"/>
              <a:gd name="connsiteX62" fmla="*/ 35633 w 770887"/>
              <a:gd name="connsiteY62" fmla="*/ 383534 h 599162"/>
              <a:gd name="connsiteX63" fmla="*/ 44470 w 770887"/>
              <a:gd name="connsiteY63" fmla="*/ 378232 h 599162"/>
              <a:gd name="connsiteX64" fmla="*/ 49773 w 770887"/>
              <a:gd name="connsiteY64" fmla="*/ 378232 h 599162"/>
              <a:gd name="connsiteX65" fmla="*/ 4447 w 770887"/>
              <a:gd name="connsiteY65" fmla="*/ 224465 h 599162"/>
              <a:gd name="connsiteX66" fmla="*/ 5929 w 770887"/>
              <a:gd name="connsiteY66" fmla="*/ 230488 h 599162"/>
              <a:gd name="connsiteX67" fmla="*/ 8894 w 770887"/>
              <a:gd name="connsiteY67" fmla="*/ 233499 h 599162"/>
              <a:gd name="connsiteX68" fmla="*/ 16306 w 770887"/>
              <a:gd name="connsiteY68" fmla="*/ 235005 h 599162"/>
              <a:gd name="connsiteX69" fmla="*/ 23717 w 770887"/>
              <a:gd name="connsiteY69" fmla="*/ 235005 h 599162"/>
              <a:gd name="connsiteX70" fmla="*/ 28164 w 770887"/>
              <a:gd name="connsiteY70" fmla="*/ 238016 h 599162"/>
              <a:gd name="connsiteX71" fmla="*/ 28164 w 770887"/>
              <a:gd name="connsiteY71" fmla="*/ 242533 h 599162"/>
              <a:gd name="connsiteX72" fmla="*/ 31129 w 770887"/>
              <a:gd name="connsiteY72" fmla="*/ 245544 h 599162"/>
              <a:gd name="connsiteX73" fmla="*/ 37058 w 770887"/>
              <a:gd name="connsiteY73" fmla="*/ 251566 h 599162"/>
              <a:gd name="connsiteX74" fmla="*/ 44470 w 770887"/>
              <a:gd name="connsiteY74" fmla="*/ 262106 h 599162"/>
              <a:gd name="connsiteX75" fmla="*/ 40023 w 770887"/>
              <a:gd name="connsiteY75" fmla="*/ 262106 h 599162"/>
              <a:gd name="connsiteX76" fmla="*/ 31129 w 770887"/>
              <a:gd name="connsiteY76" fmla="*/ 262106 h 599162"/>
              <a:gd name="connsiteX77" fmla="*/ 29647 w 770887"/>
              <a:gd name="connsiteY77" fmla="*/ 265117 h 599162"/>
              <a:gd name="connsiteX78" fmla="*/ 23717 w 770887"/>
              <a:gd name="connsiteY78" fmla="*/ 259095 h 599162"/>
              <a:gd name="connsiteX79" fmla="*/ 20753 w 770887"/>
              <a:gd name="connsiteY79" fmla="*/ 250061 h 599162"/>
              <a:gd name="connsiteX80" fmla="*/ 19270 w 770887"/>
              <a:gd name="connsiteY80" fmla="*/ 247050 h 599162"/>
              <a:gd name="connsiteX81" fmla="*/ 16306 w 770887"/>
              <a:gd name="connsiteY81" fmla="*/ 244038 h 599162"/>
              <a:gd name="connsiteX82" fmla="*/ 14823 w 770887"/>
              <a:gd name="connsiteY82" fmla="*/ 244038 h 599162"/>
              <a:gd name="connsiteX83" fmla="*/ 13341 w 770887"/>
              <a:gd name="connsiteY83" fmla="*/ 244038 h 599162"/>
              <a:gd name="connsiteX84" fmla="*/ 10376 w 770887"/>
              <a:gd name="connsiteY84" fmla="*/ 244038 h 599162"/>
              <a:gd name="connsiteX85" fmla="*/ 8894 w 770887"/>
              <a:gd name="connsiteY85" fmla="*/ 244038 h 599162"/>
              <a:gd name="connsiteX86" fmla="*/ 4447 w 770887"/>
              <a:gd name="connsiteY86" fmla="*/ 244038 h 599162"/>
              <a:gd name="connsiteX87" fmla="*/ 2964 w 770887"/>
              <a:gd name="connsiteY87" fmla="*/ 242533 h 599162"/>
              <a:gd name="connsiteX88" fmla="*/ 1482 w 770887"/>
              <a:gd name="connsiteY88" fmla="*/ 239521 h 599162"/>
              <a:gd name="connsiteX89" fmla="*/ 0 w 770887"/>
              <a:gd name="connsiteY89" fmla="*/ 235005 h 599162"/>
              <a:gd name="connsiteX90" fmla="*/ 0 w 770887"/>
              <a:gd name="connsiteY90" fmla="*/ 230488 h 599162"/>
              <a:gd name="connsiteX91" fmla="*/ 4447 w 770887"/>
              <a:gd name="connsiteY91" fmla="*/ 224465 h 599162"/>
              <a:gd name="connsiteX92" fmla="*/ 277183 w 770887"/>
              <a:gd name="connsiteY92" fmla="*/ 0 h 599162"/>
              <a:gd name="connsiteX93" fmla="*/ 283168 w 770887"/>
              <a:gd name="connsiteY93" fmla="*/ 5977 h 599162"/>
              <a:gd name="connsiteX94" fmla="*/ 286160 w 770887"/>
              <a:gd name="connsiteY94" fmla="*/ 10459 h 599162"/>
              <a:gd name="connsiteX95" fmla="*/ 283168 w 770887"/>
              <a:gd name="connsiteY95" fmla="*/ 10459 h 599162"/>
              <a:gd name="connsiteX96" fmla="*/ 283168 w 770887"/>
              <a:gd name="connsiteY96" fmla="*/ 14942 h 599162"/>
              <a:gd name="connsiteX97" fmla="*/ 287656 w 770887"/>
              <a:gd name="connsiteY97" fmla="*/ 17930 h 599162"/>
              <a:gd name="connsiteX98" fmla="*/ 293640 w 770887"/>
              <a:gd name="connsiteY98" fmla="*/ 17930 h 599162"/>
              <a:gd name="connsiteX99" fmla="*/ 293640 w 770887"/>
              <a:gd name="connsiteY99" fmla="*/ 13447 h 599162"/>
              <a:gd name="connsiteX100" fmla="*/ 296632 w 770887"/>
              <a:gd name="connsiteY100" fmla="*/ 10459 h 599162"/>
              <a:gd name="connsiteX101" fmla="*/ 299624 w 770887"/>
              <a:gd name="connsiteY101" fmla="*/ 13447 h 599162"/>
              <a:gd name="connsiteX102" fmla="*/ 304113 w 770887"/>
              <a:gd name="connsiteY102" fmla="*/ 19424 h 599162"/>
              <a:gd name="connsiteX103" fmla="*/ 313089 w 770887"/>
              <a:gd name="connsiteY103" fmla="*/ 17930 h 599162"/>
              <a:gd name="connsiteX104" fmla="*/ 325058 w 770887"/>
              <a:gd name="connsiteY104" fmla="*/ 20918 h 599162"/>
              <a:gd name="connsiteX105" fmla="*/ 325058 w 770887"/>
              <a:gd name="connsiteY105" fmla="*/ 25401 h 599162"/>
              <a:gd name="connsiteX106" fmla="*/ 328050 w 770887"/>
              <a:gd name="connsiteY106" fmla="*/ 31377 h 599162"/>
              <a:gd name="connsiteX107" fmla="*/ 335530 w 770887"/>
              <a:gd name="connsiteY107" fmla="*/ 37354 h 599162"/>
              <a:gd name="connsiteX108" fmla="*/ 351987 w 770887"/>
              <a:gd name="connsiteY108" fmla="*/ 37354 h 599162"/>
              <a:gd name="connsiteX109" fmla="*/ 356475 w 770887"/>
              <a:gd name="connsiteY109" fmla="*/ 37354 h 599162"/>
              <a:gd name="connsiteX110" fmla="*/ 360963 w 770887"/>
              <a:gd name="connsiteY110" fmla="*/ 34366 h 599162"/>
              <a:gd name="connsiteX111" fmla="*/ 366948 w 770887"/>
              <a:gd name="connsiteY111" fmla="*/ 34366 h 599162"/>
              <a:gd name="connsiteX112" fmla="*/ 374428 w 770887"/>
              <a:gd name="connsiteY112" fmla="*/ 38848 h 599162"/>
              <a:gd name="connsiteX113" fmla="*/ 375924 w 770887"/>
              <a:gd name="connsiteY113" fmla="*/ 43331 h 599162"/>
              <a:gd name="connsiteX114" fmla="*/ 375924 w 770887"/>
              <a:gd name="connsiteY114" fmla="*/ 47813 h 599162"/>
              <a:gd name="connsiteX115" fmla="*/ 375924 w 770887"/>
              <a:gd name="connsiteY115" fmla="*/ 48560 h 599162"/>
              <a:gd name="connsiteX116" fmla="*/ 375924 w 770887"/>
              <a:gd name="connsiteY116" fmla="*/ 50802 h 599162"/>
              <a:gd name="connsiteX117" fmla="*/ 383404 w 770887"/>
              <a:gd name="connsiteY117" fmla="*/ 46319 h 599162"/>
              <a:gd name="connsiteX118" fmla="*/ 392381 w 770887"/>
              <a:gd name="connsiteY118" fmla="*/ 43331 h 599162"/>
              <a:gd name="connsiteX119" fmla="*/ 398365 w 770887"/>
              <a:gd name="connsiteY119" fmla="*/ 43331 h 599162"/>
              <a:gd name="connsiteX120" fmla="*/ 410334 w 770887"/>
              <a:gd name="connsiteY120" fmla="*/ 47813 h 599162"/>
              <a:gd name="connsiteX121" fmla="*/ 420806 w 770887"/>
              <a:gd name="connsiteY121" fmla="*/ 50802 h 599162"/>
              <a:gd name="connsiteX122" fmla="*/ 432775 w 770887"/>
              <a:gd name="connsiteY122" fmla="*/ 47813 h 599162"/>
              <a:gd name="connsiteX123" fmla="*/ 438759 w 770887"/>
              <a:gd name="connsiteY123" fmla="*/ 43331 h 599162"/>
              <a:gd name="connsiteX124" fmla="*/ 444743 w 770887"/>
              <a:gd name="connsiteY124" fmla="*/ 43331 h 599162"/>
              <a:gd name="connsiteX125" fmla="*/ 447736 w 770887"/>
              <a:gd name="connsiteY125" fmla="*/ 43331 h 599162"/>
              <a:gd name="connsiteX126" fmla="*/ 455216 w 770887"/>
              <a:gd name="connsiteY126" fmla="*/ 50802 h 599162"/>
              <a:gd name="connsiteX127" fmla="*/ 462696 w 770887"/>
              <a:gd name="connsiteY127" fmla="*/ 56778 h 599162"/>
              <a:gd name="connsiteX128" fmla="*/ 476161 w 770887"/>
              <a:gd name="connsiteY128" fmla="*/ 58272 h 599162"/>
              <a:gd name="connsiteX129" fmla="*/ 482145 w 770887"/>
              <a:gd name="connsiteY129" fmla="*/ 110568 h 599162"/>
              <a:gd name="connsiteX130" fmla="*/ 500098 w 770887"/>
              <a:gd name="connsiteY130" fmla="*/ 242056 h 599162"/>
              <a:gd name="connsiteX131" fmla="*/ 521043 w 770887"/>
              <a:gd name="connsiteY131" fmla="*/ 400438 h 599162"/>
              <a:gd name="connsiteX132" fmla="*/ 525531 w 770887"/>
              <a:gd name="connsiteY132" fmla="*/ 409403 h 599162"/>
              <a:gd name="connsiteX133" fmla="*/ 540492 w 770887"/>
              <a:gd name="connsiteY133" fmla="*/ 409403 h 599162"/>
              <a:gd name="connsiteX134" fmla="*/ 543484 w 770887"/>
              <a:gd name="connsiteY134" fmla="*/ 400438 h 599162"/>
              <a:gd name="connsiteX135" fmla="*/ 555453 w 770887"/>
              <a:gd name="connsiteY135" fmla="*/ 400438 h 599162"/>
              <a:gd name="connsiteX136" fmla="*/ 555453 w 770887"/>
              <a:gd name="connsiteY136" fmla="*/ 404920 h 599162"/>
              <a:gd name="connsiteX137" fmla="*/ 559941 w 770887"/>
              <a:gd name="connsiteY137" fmla="*/ 410897 h 599162"/>
              <a:gd name="connsiteX138" fmla="*/ 579390 w 770887"/>
              <a:gd name="connsiteY138" fmla="*/ 424344 h 599162"/>
              <a:gd name="connsiteX139" fmla="*/ 595847 w 770887"/>
              <a:gd name="connsiteY139" fmla="*/ 442274 h 599162"/>
              <a:gd name="connsiteX140" fmla="*/ 604823 w 770887"/>
              <a:gd name="connsiteY140" fmla="*/ 434803 h 599162"/>
              <a:gd name="connsiteX141" fmla="*/ 610807 w 770887"/>
              <a:gd name="connsiteY141" fmla="*/ 419862 h 599162"/>
              <a:gd name="connsiteX142" fmla="*/ 618288 w 770887"/>
              <a:gd name="connsiteY142" fmla="*/ 412391 h 599162"/>
              <a:gd name="connsiteX143" fmla="*/ 625768 w 770887"/>
              <a:gd name="connsiteY143" fmla="*/ 407908 h 599162"/>
              <a:gd name="connsiteX144" fmla="*/ 639233 w 770887"/>
              <a:gd name="connsiteY144" fmla="*/ 413885 h 599162"/>
              <a:gd name="connsiteX145" fmla="*/ 655690 w 770887"/>
              <a:gd name="connsiteY145" fmla="*/ 425838 h 599162"/>
              <a:gd name="connsiteX146" fmla="*/ 672146 w 770887"/>
              <a:gd name="connsiteY146" fmla="*/ 442274 h 599162"/>
              <a:gd name="connsiteX147" fmla="*/ 684115 w 770887"/>
              <a:gd name="connsiteY147" fmla="*/ 455722 h 599162"/>
              <a:gd name="connsiteX148" fmla="*/ 708052 w 770887"/>
              <a:gd name="connsiteY148" fmla="*/ 479629 h 599162"/>
              <a:gd name="connsiteX149" fmla="*/ 723013 w 770887"/>
              <a:gd name="connsiteY149" fmla="*/ 500547 h 599162"/>
              <a:gd name="connsiteX150" fmla="*/ 731989 w 770887"/>
              <a:gd name="connsiteY150" fmla="*/ 502041 h 599162"/>
              <a:gd name="connsiteX151" fmla="*/ 742462 w 770887"/>
              <a:gd name="connsiteY151" fmla="*/ 503535 h 599162"/>
              <a:gd name="connsiteX152" fmla="*/ 760415 w 770887"/>
              <a:gd name="connsiteY152" fmla="*/ 509512 h 599162"/>
              <a:gd name="connsiteX153" fmla="*/ 767895 w 770887"/>
              <a:gd name="connsiteY153" fmla="*/ 513994 h 599162"/>
              <a:gd name="connsiteX154" fmla="*/ 767895 w 770887"/>
              <a:gd name="connsiteY154" fmla="*/ 519971 h 599162"/>
              <a:gd name="connsiteX155" fmla="*/ 770887 w 770887"/>
              <a:gd name="connsiteY155" fmla="*/ 533419 h 599162"/>
              <a:gd name="connsiteX156" fmla="*/ 770887 w 770887"/>
              <a:gd name="connsiteY156" fmla="*/ 539395 h 599162"/>
              <a:gd name="connsiteX157" fmla="*/ 770887 w 770887"/>
              <a:gd name="connsiteY157" fmla="*/ 545372 h 599162"/>
              <a:gd name="connsiteX158" fmla="*/ 770887 w 770887"/>
              <a:gd name="connsiteY158" fmla="*/ 558820 h 599162"/>
              <a:gd name="connsiteX159" fmla="*/ 764903 w 770887"/>
              <a:gd name="connsiteY159" fmla="*/ 563302 h 599162"/>
              <a:gd name="connsiteX160" fmla="*/ 760415 w 770887"/>
              <a:gd name="connsiteY160" fmla="*/ 557325 h 599162"/>
              <a:gd name="connsiteX161" fmla="*/ 755926 w 770887"/>
              <a:gd name="connsiteY161" fmla="*/ 549855 h 599162"/>
              <a:gd name="connsiteX162" fmla="*/ 751438 w 770887"/>
              <a:gd name="connsiteY162" fmla="*/ 552843 h 599162"/>
              <a:gd name="connsiteX163" fmla="*/ 755926 w 770887"/>
              <a:gd name="connsiteY163" fmla="*/ 560314 h 599162"/>
              <a:gd name="connsiteX164" fmla="*/ 752934 w 770887"/>
              <a:gd name="connsiteY164" fmla="*/ 561808 h 599162"/>
              <a:gd name="connsiteX165" fmla="*/ 748446 w 770887"/>
              <a:gd name="connsiteY165" fmla="*/ 558820 h 599162"/>
              <a:gd name="connsiteX166" fmla="*/ 739470 w 770887"/>
              <a:gd name="connsiteY166" fmla="*/ 555831 h 599162"/>
              <a:gd name="connsiteX167" fmla="*/ 739470 w 770887"/>
              <a:gd name="connsiteY167" fmla="*/ 549855 h 599162"/>
              <a:gd name="connsiteX168" fmla="*/ 736478 w 770887"/>
              <a:gd name="connsiteY168" fmla="*/ 542384 h 599162"/>
              <a:gd name="connsiteX169" fmla="*/ 731989 w 770887"/>
              <a:gd name="connsiteY169" fmla="*/ 539395 h 599162"/>
              <a:gd name="connsiteX170" fmla="*/ 728997 w 770887"/>
              <a:gd name="connsiteY170" fmla="*/ 533419 h 599162"/>
              <a:gd name="connsiteX171" fmla="*/ 717029 w 770887"/>
              <a:gd name="connsiteY171" fmla="*/ 524454 h 599162"/>
              <a:gd name="connsiteX172" fmla="*/ 706556 w 770887"/>
              <a:gd name="connsiteY172" fmla="*/ 525948 h 599162"/>
              <a:gd name="connsiteX173" fmla="*/ 709548 w 770887"/>
              <a:gd name="connsiteY173" fmla="*/ 530430 h 599162"/>
              <a:gd name="connsiteX174" fmla="*/ 712540 w 770887"/>
              <a:gd name="connsiteY174" fmla="*/ 533419 h 599162"/>
              <a:gd name="connsiteX175" fmla="*/ 723013 w 770887"/>
              <a:gd name="connsiteY175" fmla="*/ 539395 h 599162"/>
              <a:gd name="connsiteX176" fmla="*/ 728997 w 770887"/>
              <a:gd name="connsiteY176" fmla="*/ 545372 h 599162"/>
              <a:gd name="connsiteX177" fmla="*/ 728997 w 770887"/>
              <a:gd name="connsiteY177" fmla="*/ 549855 h 599162"/>
              <a:gd name="connsiteX178" fmla="*/ 733485 w 770887"/>
              <a:gd name="connsiteY178" fmla="*/ 554337 h 599162"/>
              <a:gd name="connsiteX179" fmla="*/ 736478 w 770887"/>
              <a:gd name="connsiteY179" fmla="*/ 558820 h 599162"/>
              <a:gd name="connsiteX180" fmla="*/ 739470 w 770887"/>
              <a:gd name="connsiteY180" fmla="*/ 569279 h 599162"/>
              <a:gd name="connsiteX181" fmla="*/ 739470 w 770887"/>
              <a:gd name="connsiteY181" fmla="*/ 572267 h 599162"/>
              <a:gd name="connsiteX182" fmla="*/ 734981 w 770887"/>
              <a:gd name="connsiteY182" fmla="*/ 573761 h 599162"/>
              <a:gd name="connsiteX183" fmla="*/ 731989 w 770887"/>
              <a:gd name="connsiteY183" fmla="*/ 566290 h 599162"/>
              <a:gd name="connsiteX184" fmla="*/ 731989 w 770887"/>
              <a:gd name="connsiteY184" fmla="*/ 573761 h 599162"/>
              <a:gd name="connsiteX185" fmla="*/ 728997 w 770887"/>
              <a:gd name="connsiteY185" fmla="*/ 579738 h 599162"/>
              <a:gd name="connsiteX186" fmla="*/ 724509 w 770887"/>
              <a:gd name="connsiteY186" fmla="*/ 578244 h 599162"/>
              <a:gd name="connsiteX187" fmla="*/ 717029 w 770887"/>
              <a:gd name="connsiteY187" fmla="*/ 570773 h 599162"/>
              <a:gd name="connsiteX188" fmla="*/ 709548 w 770887"/>
              <a:gd name="connsiteY188" fmla="*/ 561808 h 599162"/>
              <a:gd name="connsiteX189" fmla="*/ 703564 w 770887"/>
              <a:gd name="connsiteY189" fmla="*/ 564796 h 599162"/>
              <a:gd name="connsiteX190" fmla="*/ 699076 w 770887"/>
              <a:gd name="connsiteY190" fmla="*/ 564796 h 599162"/>
              <a:gd name="connsiteX191" fmla="*/ 702068 w 770887"/>
              <a:gd name="connsiteY191" fmla="*/ 555831 h 599162"/>
              <a:gd name="connsiteX192" fmla="*/ 709548 w 770887"/>
              <a:gd name="connsiteY192" fmla="*/ 554337 h 599162"/>
              <a:gd name="connsiteX193" fmla="*/ 706556 w 770887"/>
              <a:gd name="connsiteY193" fmla="*/ 545372 h 599162"/>
              <a:gd name="connsiteX194" fmla="*/ 697580 w 770887"/>
              <a:gd name="connsiteY194" fmla="*/ 549855 h 599162"/>
              <a:gd name="connsiteX195" fmla="*/ 700572 w 770887"/>
              <a:gd name="connsiteY195" fmla="*/ 540890 h 599162"/>
              <a:gd name="connsiteX196" fmla="*/ 696084 w 770887"/>
              <a:gd name="connsiteY196" fmla="*/ 534913 h 599162"/>
              <a:gd name="connsiteX197" fmla="*/ 694588 w 770887"/>
              <a:gd name="connsiteY197" fmla="*/ 530430 h 599162"/>
              <a:gd name="connsiteX198" fmla="*/ 694588 w 770887"/>
              <a:gd name="connsiteY198" fmla="*/ 525948 h 599162"/>
              <a:gd name="connsiteX199" fmla="*/ 700572 w 770887"/>
              <a:gd name="connsiteY199" fmla="*/ 516983 h 599162"/>
              <a:gd name="connsiteX200" fmla="*/ 693091 w 770887"/>
              <a:gd name="connsiteY200" fmla="*/ 516983 h 599162"/>
              <a:gd name="connsiteX201" fmla="*/ 690099 w 770887"/>
              <a:gd name="connsiteY201" fmla="*/ 519971 h 599162"/>
              <a:gd name="connsiteX202" fmla="*/ 690099 w 770887"/>
              <a:gd name="connsiteY202" fmla="*/ 522959 h 599162"/>
              <a:gd name="connsiteX203" fmla="*/ 690099 w 770887"/>
              <a:gd name="connsiteY203" fmla="*/ 531925 h 599162"/>
              <a:gd name="connsiteX204" fmla="*/ 685611 w 770887"/>
              <a:gd name="connsiteY204" fmla="*/ 534913 h 599162"/>
              <a:gd name="connsiteX205" fmla="*/ 682619 w 770887"/>
              <a:gd name="connsiteY205" fmla="*/ 537901 h 599162"/>
              <a:gd name="connsiteX206" fmla="*/ 682619 w 770887"/>
              <a:gd name="connsiteY206" fmla="*/ 533419 h 599162"/>
              <a:gd name="connsiteX207" fmla="*/ 681123 w 770887"/>
              <a:gd name="connsiteY207" fmla="*/ 527442 h 599162"/>
              <a:gd name="connsiteX208" fmla="*/ 679627 w 770887"/>
              <a:gd name="connsiteY208" fmla="*/ 519971 h 599162"/>
              <a:gd name="connsiteX209" fmla="*/ 678131 w 770887"/>
              <a:gd name="connsiteY209" fmla="*/ 515489 h 599162"/>
              <a:gd name="connsiteX210" fmla="*/ 676635 w 770887"/>
              <a:gd name="connsiteY210" fmla="*/ 511006 h 599162"/>
              <a:gd name="connsiteX211" fmla="*/ 676635 w 770887"/>
              <a:gd name="connsiteY211" fmla="*/ 506524 h 599162"/>
              <a:gd name="connsiteX212" fmla="*/ 681123 w 770887"/>
              <a:gd name="connsiteY212" fmla="*/ 503535 h 599162"/>
              <a:gd name="connsiteX213" fmla="*/ 684115 w 770887"/>
              <a:gd name="connsiteY213" fmla="*/ 499053 h 599162"/>
              <a:gd name="connsiteX214" fmla="*/ 690099 w 770887"/>
              <a:gd name="connsiteY214" fmla="*/ 493076 h 599162"/>
              <a:gd name="connsiteX215" fmla="*/ 684115 w 770887"/>
              <a:gd name="connsiteY215" fmla="*/ 482617 h 599162"/>
              <a:gd name="connsiteX216" fmla="*/ 681123 w 770887"/>
              <a:gd name="connsiteY216" fmla="*/ 484111 h 599162"/>
              <a:gd name="connsiteX217" fmla="*/ 678131 w 770887"/>
              <a:gd name="connsiteY217" fmla="*/ 491582 h 599162"/>
              <a:gd name="connsiteX218" fmla="*/ 672146 w 770887"/>
              <a:gd name="connsiteY218" fmla="*/ 499053 h 599162"/>
              <a:gd name="connsiteX219" fmla="*/ 667658 w 770887"/>
              <a:gd name="connsiteY219" fmla="*/ 502041 h 599162"/>
              <a:gd name="connsiteX220" fmla="*/ 666162 w 770887"/>
              <a:gd name="connsiteY220" fmla="*/ 505029 h 599162"/>
              <a:gd name="connsiteX221" fmla="*/ 669154 w 770887"/>
              <a:gd name="connsiteY221" fmla="*/ 516983 h 599162"/>
              <a:gd name="connsiteX222" fmla="*/ 675139 w 770887"/>
              <a:gd name="connsiteY222" fmla="*/ 533419 h 599162"/>
              <a:gd name="connsiteX223" fmla="*/ 669154 w 770887"/>
              <a:gd name="connsiteY223" fmla="*/ 531925 h 599162"/>
              <a:gd name="connsiteX224" fmla="*/ 660178 w 770887"/>
              <a:gd name="connsiteY224" fmla="*/ 513994 h 599162"/>
              <a:gd name="connsiteX225" fmla="*/ 649705 w 770887"/>
              <a:gd name="connsiteY225" fmla="*/ 499053 h 599162"/>
              <a:gd name="connsiteX226" fmla="*/ 646713 w 770887"/>
              <a:gd name="connsiteY226" fmla="*/ 508018 h 599162"/>
              <a:gd name="connsiteX227" fmla="*/ 643721 w 770887"/>
              <a:gd name="connsiteY227" fmla="*/ 506524 h 599162"/>
              <a:gd name="connsiteX228" fmla="*/ 639233 w 770887"/>
              <a:gd name="connsiteY228" fmla="*/ 496064 h 599162"/>
              <a:gd name="connsiteX229" fmla="*/ 633249 w 770887"/>
              <a:gd name="connsiteY229" fmla="*/ 491582 h 599162"/>
              <a:gd name="connsiteX230" fmla="*/ 618288 w 770887"/>
              <a:gd name="connsiteY230" fmla="*/ 475146 h 599162"/>
              <a:gd name="connsiteX231" fmla="*/ 618288 w 770887"/>
              <a:gd name="connsiteY231" fmla="*/ 464687 h 599162"/>
              <a:gd name="connsiteX232" fmla="*/ 615296 w 770887"/>
              <a:gd name="connsiteY232" fmla="*/ 470664 h 599162"/>
              <a:gd name="connsiteX233" fmla="*/ 607815 w 770887"/>
              <a:gd name="connsiteY233" fmla="*/ 467675 h 599162"/>
              <a:gd name="connsiteX234" fmla="*/ 591358 w 770887"/>
              <a:gd name="connsiteY234" fmla="*/ 452734 h 599162"/>
              <a:gd name="connsiteX235" fmla="*/ 580886 w 770887"/>
              <a:gd name="connsiteY235" fmla="*/ 440780 h 599162"/>
              <a:gd name="connsiteX236" fmla="*/ 574902 w 770887"/>
              <a:gd name="connsiteY236" fmla="*/ 442274 h 599162"/>
              <a:gd name="connsiteX237" fmla="*/ 561437 w 770887"/>
              <a:gd name="connsiteY237" fmla="*/ 439286 h 599162"/>
              <a:gd name="connsiteX238" fmla="*/ 552461 w 770887"/>
              <a:gd name="connsiteY238" fmla="*/ 430321 h 599162"/>
              <a:gd name="connsiteX239" fmla="*/ 552461 w 770887"/>
              <a:gd name="connsiteY239" fmla="*/ 419862 h 599162"/>
              <a:gd name="connsiteX240" fmla="*/ 547972 w 770887"/>
              <a:gd name="connsiteY240" fmla="*/ 422850 h 599162"/>
              <a:gd name="connsiteX241" fmla="*/ 530020 w 770887"/>
              <a:gd name="connsiteY241" fmla="*/ 422850 h 599162"/>
              <a:gd name="connsiteX242" fmla="*/ 521043 w 770887"/>
              <a:gd name="connsiteY242" fmla="*/ 421356 h 599162"/>
              <a:gd name="connsiteX243" fmla="*/ 510571 w 770887"/>
              <a:gd name="connsiteY243" fmla="*/ 418368 h 599162"/>
              <a:gd name="connsiteX244" fmla="*/ 491122 w 770887"/>
              <a:gd name="connsiteY244" fmla="*/ 416873 h 599162"/>
              <a:gd name="connsiteX245" fmla="*/ 471673 w 770887"/>
              <a:gd name="connsiteY245" fmla="*/ 421356 h 599162"/>
              <a:gd name="connsiteX246" fmla="*/ 458208 w 770887"/>
              <a:gd name="connsiteY246" fmla="*/ 424344 h 599162"/>
              <a:gd name="connsiteX247" fmla="*/ 461200 w 770887"/>
              <a:gd name="connsiteY247" fmla="*/ 412391 h 599162"/>
              <a:gd name="connsiteX248" fmla="*/ 456712 w 770887"/>
              <a:gd name="connsiteY248" fmla="*/ 415379 h 599162"/>
              <a:gd name="connsiteX249" fmla="*/ 449232 w 770887"/>
              <a:gd name="connsiteY249" fmla="*/ 410897 h 599162"/>
              <a:gd name="connsiteX250" fmla="*/ 443247 w 770887"/>
              <a:gd name="connsiteY250" fmla="*/ 407908 h 599162"/>
              <a:gd name="connsiteX251" fmla="*/ 437263 w 770887"/>
              <a:gd name="connsiteY251" fmla="*/ 407908 h 599162"/>
              <a:gd name="connsiteX252" fmla="*/ 432775 w 770887"/>
              <a:gd name="connsiteY252" fmla="*/ 407908 h 599162"/>
              <a:gd name="connsiteX253" fmla="*/ 425294 w 770887"/>
              <a:gd name="connsiteY253" fmla="*/ 412391 h 599162"/>
              <a:gd name="connsiteX254" fmla="*/ 419310 w 770887"/>
              <a:gd name="connsiteY254" fmla="*/ 415379 h 599162"/>
              <a:gd name="connsiteX255" fmla="*/ 413326 w 770887"/>
              <a:gd name="connsiteY255" fmla="*/ 422850 h 599162"/>
              <a:gd name="connsiteX256" fmla="*/ 410334 w 770887"/>
              <a:gd name="connsiteY256" fmla="*/ 425838 h 599162"/>
              <a:gd name="connsiteX257" fmla="*/ 402853 w 770887"/>
              <a:gd name="connsiteY257" fmla="*/ 424344 h 599162"/>
              <a:gd name="connsiteX258" fmla="*/ 410334 w 770887"/>
              <a:gd name="connsiteY258" fmla="*/ 418368 h 599162"/>
              <a:gd name="connsiteX259" fmla="*/ 419310 w 770887"/>
              <a:gd name="connsiteY259" fmla="*/ 409403 h 599162"/>
              <a:gd name="connsiteX260" fmla="*/ 425294 w 770887"/>
              <a:gd name="connsiteY260" fmla="*/ 403426 h 599162"/>
              <a:gd name="connsiteX261" fmla="*/ 429783 w 770887"/>
              <a:gd name="connsiteY261" fmla="*/ 397449 h 599162"/>
              <a:gd name="connsiteX262" fmla="*/ 426791 w 770887"/>
              <a:gd name="connsiteY262" fmla="*/ 397449 h 599162"/>
              <a:gd name="connsiteX263" fmla="*/ 420806 w 770887"/>
              <a:gd name="connsiteY263" fmla="*/ 394461 h 599162"/>
              <a:gd name="connsiteX264" fmla="*/ 420806 w 770887"/>
              <a:gd name="connsiteY264" fmla="*/ 384002 h 599162"/>
              <a:gd name="connsiteX265" fmla="*/ 414822 w 770887"/>
              <a:gd name="connsiteY265" fmla="*/ 388484 h 599162"/>
              <a:gd name="connsiteX266" fmla="*/ 413326 w 770887"/>
              <a:gd name="connsiteY266" fmla="*/ 389978 h 599162"/>
              <a:gd name="connsiteX267" fmla="*/ 402853 w 770887"/>
              <a:gd name="connsiteY267" fmla="*/ 389978 h 599162"/>
              <a:gd name="connsiteX268" fmla="*/ 393877 w 770887"/>
              <a:gd name="connsiteY268" fmla="*/ 388484 h 599162"/>
              <a:gd name="connsiteX269" fmla="*/ 389389 w 770887"/>
              <a:gd name="connsiteY269" fmla="*/ 392967 h 599162"/>
              <a:gd name="connsiteX270" fmla="*/ 386397 w 770887"/>
              <a:gd name="connsiteY270" fmla="*/ 401932 h 599162"/>
              <a:gd name="connsiteX271" fmla="*/ 392381 w 770887"/>
              <a:gd name="connsiteY271" fmla="*/ 409403 h 599162"/>
              <a:gd name="connsiteX272" fmla="*/ 389389 w 770887"/>
              <a:gd name="connsiteY272" fmla="*/ 421356 h 599162"/>
              <a:gd name="connsiteX273" fmla="*/ 381908 w 770887"/>
              <a:gd name="connsiteY273" fmla="*/ 428827 h 599162"/>
              <a:gd name="connsiteX274" fmla="*/ 374428 w 770887"/>
              <a:gd name="connsiteY274" fmla="*/ 428827 h 599162"/>
              <a:gd name="connsiteX275" fmla="*/ 365452 w 770887"/>
              <a:gd name="connsiteY275" fmla="*/ 428827 h 599162"/>
              <a:gd name="connsiteX276" fmla="*/ 362459 w 770887"/>
              <a:gd name="connsiteY276" fmla="*/ 439286 h 599162"/>
              <a:gd name="connsiteX277" fmla="*/ 350491 w 770887"/>
              <a:gd name="connsiteY277" fmla="*/ 443769 h 599162"/>
              <a:gd name="connsiteX278" fmla="*/ 348995 w 770887"/>
              <a:gd name="connsiteY278" fmla="*/ 446757 h 599162"/>
              <a:gd name="connsiteX279" fmla="*/ 338522 w 770887"/>
              <a:gd name="connsiteY279" fmla="*/ 454228 h 599162"/>
              <a:gd name="connsiteX280" fmla="*/ 328050 w 770887"/>
              <a:gd name="connsiteY280" fmla="*/ 457216 h 599162"/>
              <a:gd name="connsiteX281" fmla="*/ 322065 w 770887"/>
              <a:gd name="connsiteY281" fmla="*/ 458710 h 599162"/>
              <a:gd name="connsiteX282" fmla="*/ 319073 w 770887"/>
              <a:gd name="connsiteY282" fmla="*/ 454228 h 599162"/>
              <a:gd name="connsiteX283" fmla="*/ 317577 w 770887"/>
              <a:gd name="connsiteY283" fmla="*/ 451239 h 599162"/>
              <a:gd name="connsiteX284" fmla="*/ 325058 w 770887"/>
              <a:gd name="connsiteY284" fmla="*/ 448251 h 599162"/>
              <a:gd name="connsiteX285" fmla="*/ 331042 w 770887"/>
              <a:gd name="connsiteY285" fmla="*/ 440780 h 599162"/>
              <a:gd name="connsiteX286" fmla="*/ 323561 w 770887"/>
              <a:gd name="connsiteY286" fmla="*/ 440780 h 599162"/>
              <a:gd name="connsiteX287" fmla="*/ 320569 w 770887"/>
              <a:gd name="connsiteY287" fmla="*/ 436298 h 599162"/>
              <a:gd name="connsiteX288" fmla="*/ 328050 w 770887"/>
              <a:gd name="connsiteY288" fmla="*/ 425838 h 599162"/>
              <a:gd name="connsiteX289" fmla="*/ 331042 w 770887"/>
              <a:gd name="connsiteY289" fmla="*/ 415379 h 599162"/>
              <a:gd name="connsiteX290" fmla="*/ 335530 w 770887"/>
              <a:gd name="connsiteY290" fmla="*/ 400438 h 599162"/>
              <a:gd name="connsiteX291" fmla="*/ 343010 w 770887"/>
              <a:gd name="connsiteY291" fmla="*/ 391473 h 599162"/>
              <a:gd name="connsiteX292" fmla="*/ 369940 w 770887"/>
              <a:gd name="connsiteY292" fmla="*/ 394461 h 599162"/>
              <a:gd name="connsiteX293" fmla="*/ 365452 w 770887"/>
              <a:gd name="connsiteY293" fmla="*/ 388484 h 599162"/>
              <a:gd name="connsiteX294" fmla="*/ 357971 w 770887"/>
              <a:gd name="connsiteY294" fmla="*/ 386990 h 599162"/>
              <a:gd name="connsiteX295" fmla="*/ 344507 w 770887"/>
              <a:gd name="connsiteY295" fmla="*/ 381013 h 599162"/>
              <a:gd name="connsiteX296" fmla="*/ 334034 w 770887"/>
              <a:gd name="connsiteY296" fmla="*/ 385496 h 599162"/>
              <a:gd name="connsiteX297" fmla="*/ 325058 w 770887"/>
              <a:gd name="connsiteY297" fmla="*/ 392967 h 599162"/>
              <a:gd name="connsiteX298" fmla="*/ 316081 w 770887"/>
              <a:gd name="connsiteY298" fmla="*/ 400438 h 599162"/>
              <a:gd name="connsiteX299" fmla="*/ 311593 w 770887"/>
              <a:gd name="connsiteY299" fmla="*/ 409403 h 599162"/>
              <a:gd name="connsiteX300" fmla="*/ 310097 w 770887"/>
              <a:gd name="connsiteY300" fmla="*/ 416873 h 599162"/>
              <a:gd name="connsiteX301" fmla="*/ 304113 w 770887"/>
              <a:gd name="connsiteY301" fmla="*/ 416873 h 599162"/>
              <a:gd name="connsiteX302" fmla="*/ 304113 w 770887"/>
              <a:gd name="connsiteY302" fmla="*/ 419862 h 599162"/>
              <a:gd name="connsiteX303" fmla="*/ 307105 w 770887"/>
              <a:gd name="connsiteY303" fmla="*/ 425838 h 599162"/>
              <a:gd name="connsiteX304" fmla="*/ 305609 w 770887"/>
              <a:gd name="connsiteY304" fmla="*/ 430321 h 599162"/>
              <a:gd name="connsiteX305" fmla="*/ 301120 w 770887"/>
              <a:gd name="connsiteY305" fmla="*/ 434803 h 599162"/>
              <a:gd name="connsiteX306" fmla="*/ 290648 w 770887"/>
              <a:gd name="connsiteY306" fmla="*/ 440780 h 599162"/>
              <a:gd name="connsiteX307" fmla="*/ 284664 w 770887"/>
              <a:gd name="connsiteY307" fmla="*/ 445263 h 599162"/>
              <a:gd name="connsiteX308" fmla="*/ 277183 w 770887"/>
              <a:gd name="connsiteY308" fmla="*/ 452734 h 599162"/>
              <a:gd name="connsiteX309" fmla="*/ 275687 w 770887"/>
              <a:gd name="connsiteY309" fmla="*/ 460204 h 599162"/>
              <a:gd name="connsiteX310" fmla="*/ 286160 w 770887"/>
              <a:gd name="connsiteY310" fmla="*/ 463193 h 599162"/>
              <a:gd name="connsiteX311" fmla="*/ 287656 w 770887"/>
              <a:gd name="connsiteY311" fmla="*/ 473652 h 599162"/>
              <a:gd name="connsiteX312" fmla="*/ 283168 w 770887"/>
              <a:gd name="connsiteY312" fmla="*/ 479629 h 599162"/>
              <a:gd name="connsiteX313" fmla="*/ 275687 w 770887"/>
              <a:gd name="connsiteY313" fmla="*/ 484111 h 599162"/>
              <a:gd name="connsiteX314" fmla="*/ 266711 w 770887"/>
              <a:gd name="connsiteY314" fmla="*/ 496064 h 599162"/>
              <a:gd name="connsiteX315" fmla="*/ 253246 w 770887"/>
              <a:gd name="connsiteY315" fmla="*/ 505029 h 599162"/>
              <a:gd name="connsiteX316" fmla="*/ 226317 w 770887"/>
              <a:gd name="connsiteY316" fmla="*/ 518477 h 599162"/>
              <a:gd name="connsiteX317" fmla="*/ 224821 w 770887"/>
              <a:gd name="connsiteY317" fmla="*/ 530430 h 599162"/>
              <a:gd name="connsiteX318" fmla="*/ 214348 w 770887"/>
              <a:gd name="connsiteY318" fmla="*/ 534913 h 599162"/>
              <a:gd name="connsiteX319" fmla="*/ 203876 w 770887"/>
              <a:gd name="connsiteY319" fmla="*/ 540890 h 599162"/>
              <a:gd name="connsiteX320" fmla="*/ 190411 w 770887"/>
              <a:gd name="connsiteY320" fmla="*/ 545372 h 599162"/>
              <a:gd name="connsiteX321" fmla="*/ 185923 w 770887"/>
              <a:gd name="connsiteY321" fmla="*/ 548360 h 599162"/>
              <a:gd name="connsiteX322" fmla="*/ 179939 w 770887"/>
              <a:gd name="connsiteY322" fmla="*/ 552843 h 599162"/>
              <a:gd name="connsiteX323" fmla="*/ 175450 w 770887"/>
              <a:gd name="connsiteY323" fmla="*/ 557325 h 599162"/>
              <a:gd name="connsiteX324" fmla="*/ 172458 w 770887"/>
              <a:gd name="connsiteY324" fmla="*/ 566290 h 599162"/>
              <a:gd name="connsiteX325" fmla="*/ 164978 w 770887"/>
              <a:gd name="connsiteY325" fmla="*/ 567785 h 599162"/>
              <a:gd name="connsiteX326" fmla="*/ 154505 w 770887"/>
              <a:gd name="connsiteY326" fmla="*/ 570773 h 599162"/>
              <a:gd name="connsiteX327" fmla="*/ 147025 w 770887"/>
              <a:gd name="connsiteY327" fmla="*/ 570773 h 599162"/>
              <a:gd name="connsiteX328" fmla="*/ 139545 w 770887"/>
              <a:gd name="connsiteY328" fmla="*/ 573761 h 599162"/>
              <a:gd name="connsiteX329" fmla="*/ 129072 w 770887"/>
              <a:gd name="connsiteY329" fmla="*/ 579738 h 599162"/>
              <a:gd name="connsiteX330" fmla="*/ 132064 w 770887"/>
              <a:gd name="connsiteY330" fmla="*/ 587209 h 599162"/>
              <a:gd name="connsiteX331" fmla="*/ 129072 w 770887"/>
              <a:gd name="connsiteY331" fmla="*/ 588703 h 599162"/>
              <a:gd name="connsiteX332" fmla="*/ 121592 w 770887"/>
              <a:gd name="connsiteY332" fmla="*/ 584220 h 599162"/>
              <a:gd name="connsiteX333" fmla="*/ 114111 w 770887"/>
              <a:gd name="connsiteY333" fmla="*/ 581232 h 599162"/>
              <a:gd name="connsiteX334" fmla="*/ 108127 w 770887"/>
              <a:gd name="connsiteY334" fmla="*/ 572267 h 599162"/>
              <a:gd name="connsiteX335" fmla="*/ 106631 w 770887"/>
              <a:gd name="connsiteY335" fmla="*/ 575255 h 599162"/>
              <a:gd name="connsiteX336" fmla="*/ 106631 w 770887"/>
              <a:gd name="connsiteY336" fmla="*/ 587209 h 599162"/>
              <a:gd name="connsiteX337" fmla="*/ 97655 w 770887"/>
              <a:gd name="connsiteY337" fmla="*/ 587209 h 599162"/>
              <a:gd name="connsiteX338" fmla="*/ 97655 w 770887"/>
              <a:gd name="connsiteY338" fmla="*/ 591691 h 599162"/>
              <a:gd name="connsiteX339" fmla="*/ 88678 w 770887"/>
              <a:gd name="connsiteY339" fmla="*/ 591691 h 599162"/>
              <a:gd name="connsiteX340" fmla="*/ 88678 w 770887"/>
              <a:gd name="connsiteY340" fmla="*/ 590197 h 599162"/>
              <a:gd name="connsiteX341" fmla="*/ 84190 w 770887"/>
              <a:gd name="connsiteY341" fmla="*/ 588703 h 599162"/>
              <a:gd name="connsiteX342" fmla="*/ 78206 w 770887"/>
              <a:gd name="connsiteY342" fmla="*/ 588703 h 599162"/>
              <a:gd name="connsiteX343" fmla="*/ 70725 w 770887"/>
              <a:gd name="connsiteY343" fmla="*/ 590197 h 599162"/>
              <a:gd name="connsiteX344" fmla="*/ 61749 w 770887"/>
              <a:gd name="connsiteY344" fmla="*/ 599162 h 599162"/>
              <a:gd name="connsiteX345" fmla="*/ 45292 w 770887"/>
              <a:gd name="connsiteY345" fmla="*/ 599162 h 599162"/>
              <a:gd name="connsiteX346" fmla="*/ 30331 w 770887"/>
              <a:gd name="connsiteY346" fmla="*/ 599162 h 599162"/>
              <a:gd name="connsiteX347" fmla="*/ 30331 w 770887"/>
              <a:gd name="connsiteY347" fmla="*/ 593185 h 599162"/>
              <a:gd name="connsiteX348" fmla="*/ 40804 w 770887"/>
              <a:gd name="connsiteY348" fmla="*/ 581232 h 599162"/>
              <a:gd name="connsiteX349" fmla="*/ 58757 w 770887"/>
              <a:gd name="connsiteY349" fmla="*/ 581232 h 599162"/>
              <a:gd name="connsiteX350" fmla="*/ 66237 w 770887"/>
              <a:gd name="connsiteY350" fmla="*/ 581232 h 599162"/>
              <a:gd name="connsiteX351" fmla="*/ 73717 w 770887"/>
              <a:gd name="connsiteY351" fmla="*/ 576750 h 599162"/>
              <a:gd name="connsiteX352" fmla="*/ 84190 w 770887"/>
              <a:gd name="connsiteY352" fmla="*/ 573761 h 599162"/>
              <a:gd name="connsiteX353" fmla="*/ 88678 w 770887"/>
              <a:gd name="connsiteY353" fmla="*/ 570773 h 599162"/>
              <a:gd name="connsiteX354" fmla="*/ 93166 w 770887"/>
              <a:gd name="connsiteY354" fmla="*/ 563302 h 599162"/>
              <a:gd name="connsiteX355" fmla="*/ 102143 w 770887"/>
              <a:gd name="connsiteY355" fmla="*/ 558820 h 599162"/>
              <a:gd name="connsiteX356" fmla="*/ 115607 w 770887"/>
              <a:gd name="connsiteY356" fmla="*/ 557325 h 599162"/>
              <a:gd name="connsiteX357" fmla="*/ 123088 w 770887"/>
              <a:gd name="connsiteY357" fmla="*/ 557325 h 599162"/>
              <a:gd name="connsiteX358" fmla="*/ 129072 w 770887"/>
              <a:gd name="connsiteY358" fmla="*/ 563302 h 599162"/>
              <a:gd name="connsiteX359" fmla="*/ 135056 w 770887"/>
              <a:gd name="connsiteY359" fmla="*/ 558820 h 599162"/>
              <a:gd name="connsiteX360" fmla="*/ 141041 w 770887"/>
              <a:gd name="connsiteY360" fmla="*/ 549855 h 599162"/>
              <a:gd name="connsiteX361" fmla="*/ 148521 w 770887"/>
              <a:gd name="connsiteY361" fmla="*/ 542384 h 599162"/>
              <a:gd name="connsiteX362" fmla="*/ 156001 w 770887"/>
              <a:gd name="connsiteY362" fmla="*/ 537901 h 599162"/>
              <a:gd name="connsiteX363" fmla="*/ 170962 w 770887"/>
              <a:gd name="connsiteY363" fmla="*/ 534913 h 599162"/>
              <a:gd name="connsiteX364" fmla="*/ 176946 w 770887"/>
              <a:gd name="connsiteY364" fmla="*/ 528936 h 599162"/>
              <a:gd name="connsiteX365" fmla="*/ 184427 w 770887"/>
              <a:gd name="connsiteY365" fmla="*/ 521465 h 599162"/>
              <a:gd name="connsiteX366" fmla="*/ 193403 w 770887"/>
              <a:gd name="connsiteY366" fmla="*/ 513994 h 599162"/>
              <a:gd name="connsiteX367" fmla="*/ 200884 w 770887"/>
              <a:gd name="connsiteY367" fmla="*/ 509512 h 599162"/>
              <a:gd name="connsiteX368" fmla="*/ 203876 w 770887"/>
              <a:gd name="connsiteY368" fmla="*/ 500547 h 599162"/>
              <a:gd name="connsiteX369" fmla="*/ 205372 w 770887"/>
              <a:gd name="connsiteY369" fmla="*/ 487099 h 599162"/>
              <a:gd name="connsiteX370" fmla="*/ 208364 w 770887"/>
              <a:gd name="connsiteY370" fmla="*/ 478134 h 599162"/>
              <a:gd name="connsiteX371" fmla="*/ 209860 w 770887"/>
              <a:gd name="connsiteY371" fmla="*/ 475146 h 599162"/>
              <a:gd name="connsiteX372" fmla="*/ 217340 w 770887"/>
              <a:gd name="connsiteY372" fmla="*/ 464687 h 599162"/>
              <a:gd name="connsiteX373" fmla="*/ 212852 w 770887"/>
              <a:gd name="connsiteY373" fmla="*/ 464687 h 599162"/>
              <a:gd name="connsiteX374" fmla="*/ 205372 w 770887"/>
              <a:gd name="connsiteY374" fmla="*/ 466181 h 599162"/>
              <a:gd name="connsiteX375" fmla="*/ 200884 w 770887"/>
              <a:gd name="connsiteY375" fmla="*/ 466181 h 599162"/>
              <a:gd name="connsiteX376" fmla="*/ 193403 w 770887"/>
              <a:gd name="connsiteY376" fmla="*/ 464687 h 599162"/>
              <a:gd name="connsiteX377" fmla="*/ 190411 w 770887"/>
              <a:gd name="connsiteY377" fmla="*/ 461699 h 599162"/>
              <a:gd name="connsiteX378" fmla="*/ 197891 w 770887"/>
              <a:gd name="connsiteY378" fmla="*/ 454228 h 599162"/>
              <a:gd name="connsiteX379" fmla="*/ 190411 w 770887"/>
              <a:gd name="connsiteY379" fmla="*/ 455722 h 599162"/>
              <a:gd name="connsiteX380" fmla="*/ 185923 w 770887"/>
              <a:gd name="connsiteY380" fmla="*/ 460204 h 599162"/>
              <a:gd name="connsiteX381" fmla="*/ 182931 w 770887"/>
              <a:gd name="connsiteY381" fmla="*/ 470664 h 599162"/>
              <a:gd name="connsiteX382" fmla="*/ 178442 w 770887"/>
              <a:gd name="connsiteY382" fmla="*/ 475146 h 599162"/>
              <a:gd name="connsiteX383" fmla="*/ 176946 w 770887"/>
              <a:gd name="connsiteY383" fmla="*/ 470664 h 599162"/>
              <a:gd name="connsiteX384" fmla="*/ 172458 w 770887"/>
              <a:gd name="connsiteY384" fmla="*/ 464687 h 599162"/>
              <a:gd name="connsiteX385" fmla="*/ 164978 w 770887"/>
              <a:gd name="connsiteY385" fmla="*/ 457216 h 599162"/>
              <a:gd name="connsiteX386" fmla="*/ 153009 w 770887"/>
              <a:gd name="connsiteY386" fmla="*/ 449745 h 599162"/>
              <a:gd name="connsiteX387" fmla="*/ 150017 w 770887"/>
              <a:gd name="connsiteY387" fmla="*/ 449745 h 599162"/>
              <a:gd name="connsiteX388" fmla="*/ 139545 w 770887"/>
              <a:gd name="connsiteY388" fmla="*/ 457216 h 599162"/>
              <a:gd name="connsiteX389" fmla="*/ 133560 w 770887"/>
              <a:gd name="connsiteY389" fmla="*/ 457216 h 599162"/>
              <a:gd name="connsiteX390" fmla="*/ 124584 w 770887"/>
              <a:gd name="connsiteY390" fmla="*/ 457216 h 599162"/>
              <a:gd name="connsiteX391" fmla="*/ 126080 w 770887"/>
              <a:gd name="connsiteY391" fmla="*/ 437792 h 599162"/>
              <a:gd name="connsiteX392" fmla="*/ 127576 w 770887"/>
              <a:gd name="connsiteY392" fmla="*/ 431815 h 599162"/>
              <a:gd name="connsiteX393" fmla="*/ 132064 w 770887"/>
              <a:gd name="connsiteY393" fmla="*/ 425838 h 599162"/>
              <a:gd name="connsiteX394" fmla="*/ 132064 w 770887"/>
              <a:gd name="connsiteY394" fmla="*/ 418368 h 599162"/>
              <a:gd name="connsiteX395" fmla="*/ 130568 w 770887"/>
              <a:gd name="connsiteY395" fmla="*/ 406414 h 599162"/>
              <a:gd name="connsiteX396" fmla="*/ 127576 w 770887"/>
              <a:gd name="connsiteY396" fmla="*/ 394461 h 599162"/>
              <a:gd name="connsiteX397" fmla="*/ 124584 w 770887"/>
              <a:gd name="connsiteY397" fmla="*/ 397449 h 599162"/>
              <a:gd name="connsiteX398" fmla="*/ 118600 w 770887"/>
              <a:gd name="connsiteY398" fmla="*/ 403426 h 599162"/>
              <a:gd name="connsiteX399" fmla="*/ 114111 w 770887"/>
              <a:gd name="connsiteY399" fmla="*/ 406414 h 599162"/>
              <a:gd name="connsiteX400" fmla="*/ 109623 w 770887"/>
              <a:gd name="connsiteY400" fmla="*/ 406414 h 599162"/>
              <a:gd name="connsiteX401" fmla="*/ 105135 w 770887"/>
              <a:gd name="connsiteY401" fmla="*/ 401932 h 599162"/>
              <a:gd name="connsiteX402" fmla="*/ 102143 w 770887"/>
              <a:gd name="connsiteY402" fmla="*/ 401932 h 599162"/>
              <a:gd name="connsiteX403" fmla="*/ 96158 w 770887"/>
              <a:gd name="connsiteY403" fmla="*/ 398943 h 599162"/>
              <a:gd name="connsiteX404" fmla="*/ 91670 w 770887"/>
              <a:gd name="connsiteY404" fmla="*/ 394461 h 599162"/>
              <a:gd name="connsiteX405" fmla="*/ 87182 w 770887"/>
              <a:gd name="connsiteY405" fmla="*/ 391473 h 599162"/>
              <a:gd name="connsiteX406" fmla="*/ 82694 w 770887"/>
              <a:gd name="connsiteY406" fmla="*/ 386990 h 599162"/>
              <a:gd name="connsiteX407" fmla="*/ 81198 w 770887"/>
              <a:gd name="connsiteY407" fmla="*/ 382508 h 599162"/>
              <a:gd name="connsiteX408" fmla="*/ 79702 w 770887"/>
              <a:gd name="connsiteY408" fmla="*/ 372048 h 599162"/>
              <a:gd name="connsiteX409" fmla="*/ 85686 w 770887"/>
              <a:gd name="connsiteY409" fmla="*/ 367566 h 599162"/>
              <a:gd name="connsiteX410" fmla="*/ 91670 w 770887"/>
              <a:gd name="connsiteY410" fmla="*/ 367566 h 599162"/>
              <a:gd name="connsiteX411" fmla="*/ 99151 w 770887"/>
              <a:gd name="connsiteY411" fmla="*/ 367566 h 599162"/>
              <a:gd name="connsiteX412" fmla="*/ 106631 w 770887"/>
              <a:gd name="connsiteY412" fmla="*/ 372048 h 599162"/>
              <a:gd name="connsiteX413" fmla="*/ 109623 w 770887"/>
              <a:gd name="connsiteY413" fmla="*/ 364578 h 599162"/>
              <a:gd name="connsiteX414" fmla="*/ 105135 w 770887"/>
              <a:gd name="connsiteY414" fmla="*/ 360095 h 599162"/>
              <a:gd name="connsiteX415" fmla="*/ 103639 w 770887"/>
              <a:gd name="connsiteY415" fmla="*/ 360095 h 599162"/>
              <a:gd name="connsiteX416" fmla="*/ 96158 w 770887"/>
              <a:gd name="connsiteY416" fmla="*/ 360095 h 599162"/>
              <a:gd name="connsiteX417" fmla="*/ 91670 w 770887"/>
              <a:gd name="connsiteY417" fmla="*/ 360095 h 599162"/>
              <a:gd name="connsiteX418" fmla="*/ 82694 w 770887"/>
              <a:gd name="connsiteY418" fmla="*/ 354118 h 599162"/>
              <a:gd name="connsiteX419" fmla="*/ 79702 w 770887"/>
              <a:gd name="connsiteY419" fmla="*/ 348142 h 599162"/>
              <a:gd name="connsiteX420" fmla="*/ 76710 w 770887"/>
              <a:gd name="connsiteY420" fmla="*/ 340671 h 599162"/>
              <a:gd name="connsiteX421" fmla="*/ 73717 w 770887"/>
              <a:gd name="connsiteY421" fmla="*/ 333200 h 599162"/>
              <a:gd name="connsiteX422" fmla="*/ 73717 w 770887"/>
              <a:gd name="connsiteY422" fmla="*/ 330212 h 599162"/>
              <a:gd name="connsiteX423" fmla="*/ 76710 w 770887"/>
              <a:gd name="connsiteY423" fmla="*/ 327223 h 599162"/>
              <a:gd name="connsiteX424" fmla="*/ 81198 w 770887"/>
              <a:gd name="connsiteY424" fmla="*/ 319752 h 599162"/>
              <a:gd name="connsiteX425" fmla="*/ 88678 w 770887"/>
              <a:gd name="connsiteY425" fmla="*/ 310787 h 599162"/>
              <a:gd name="connsiteX426" fmla="*/ 97655 w 770887"/>
              <a:gd name="connsiteY426" fmla="*/ 304811 h 599162"/>
              <a:gd name="connsiteX427" fmla="*/ 103639 w 770887"/>
              <a:gd name="connsiteY427" fmla="*/ 297340 h 599162"/>
              <a:gd name="connsiteX428" fmla="*/ 105135 w 770887"/>
              <a:gd name="connsiteY428" fmla="*/ 289869 h 599162"/>
              <a:gd name="connsiteX429" fmla="*/ 112615 w 770887"/>
              <a:gd name="connsiteY429" fmla="*/ 282398 h 599162"/>
              <a:gd name="connsiteX430" fmla="*/ 118600 w 770887"/>
              <a:gd name="connsiteY430" fmla="*/ 280904 h 599162"/>
              <a:gd name="connsiteX431" fmla="*/ 123088 w 770887"/>
              <a:gd name="connsiteY431" fmla="*/ 283892 h 599162"/>
              <a:gd name="connsiteX432" fmla="*/ 127576 w 770887"/>
              <a:gd name="connsiteY432" fmla="*/ 289869 h 599162"/>
              <a:gd name="connsiteX433" fmla="*/ 130568 w 770887"/>
              <a:gd name="connsiteY433" fmla="*/ 289869 h 599162"/>
              <a:gd name="connsiteX434" fmla="*/ 136552 w 770887"/>
              <a:gd name="connsiteY434" fmla="*/ 289869 h 599162"/>
              <a:gd name="connsiteX435" fmla="*/ 139545 w 770887"/>
              <a:gd name="connsiteY435" fmla="*/ 289869 h 599162"/>
              <a:gd name="connsiteX436" fmla="*/ 144033 w 770887"/>
              <a:gd name="connsiteY436" fmla="*/ 283892 h 599162"/>
              <a:gd name="connsiteX437" fmla="*/ 148521 w 770887"/>
              <a:gd name="connsiteY437" fmla="*/ 283892 h 599162"/>
              <a:gd name="connsiteX438" fmla="*/ 150017 w 770887"/>
              <a:gd name="connsiteY438" fmla="*/ 280904 h 599162"/>
              <a:gd name="connsiteX439" fmla="*/ 153009 w 770887"/>
              <a:gd name="connsiteY439" fmla="*/ 276422 h 599162"/>
              <a:gd name="connsiteX440" fmla="*/ 154505 w 770887"/>
              <a:gd name="connsiteY440" fmla="*/ 280904 h 599162"/>
              <a:gd name="connsiteX441" fmla="*/ 158994 w 770887"/>
              <a:gd name="connsiteY441" fmla="*/ 280904 h 599162"/>
              <a:gd name="connsiteX442" fmla="*/ 161986 w 770887"/>
              <a:gd name="connsiteY442" fmla="*/ 280904 h 599162"/>
              <a:gd name="connsiteX443" fmla="*/ 167970 w 770887"/>
              <a:gd name="connsiteY443" fmla="*/ 280904 h 599162"/>
              <a:gd name="connsiteX444" fmla="*/ 172458 w 770887"/>
              <a:gd name="connsiteY444" fmla="*/ 276422 h 599162"/>
              <a:gd name="connsiteX445" fmla="*/ 176946 w 770887"/>
              <a:gd name="connsiteY445" fmla="*/ 276422 h 599162"/>
              <a:gd name="connsiteX446" fmla="*/ 178442 w 770887"/>
              <a:gd name="connsiteY446" fmla="*/ 265962 h 599162"/>
              <a:gd name="connsiteX447" fmla="*/ 175450 w 770887"/>
              <a:gd name="connsiteY447" fmla="*/ 258491 h 599162"/>
              <a:gd name="connsiteX448" fmla="*/ 172458 w 770887"/>
              <a:gd name="connsiteY448" fmla="*/ 246538 h 599162"/>
              <a:gd name="connsiteX449" fmla="*/ 178442 w 770887"/>
              <a:gd name="connsiteY449" fmla="*/ 246538 h 599162"/>
              <a:gd name="connsiteX450" fmla="*/ 184427 w 770887"/>
              <a:gd name="connsiteY450" fmla="*/ 240561 h 599162"/>
              <a:gd name="connsiteX451" fmla="*/ 182931 w 770887"/>
              <a:gd name="connsiteY451" fmla="*/ 231596 h 599162"/>
              <a:gd name="connsiteX452" fmla="*/ 173954 w 770887"/>
              <a:gd name="connsiteY452" fmla="*/ 230102 h 599162"/>
              <a:gd name="connsiteX453" fmla="*/ 169466 w 770887"/>
              <a:gd name="connsiteY453" fmla="*/ 230102 h 599162"/>
              <a:gd name="connsiteX454" fmla="*/ 164978 w 770887"/>
              <a:gd name="connsiteY454" fmla="*/ 231596 h 599162"/>
              <a:gd name="connsiteX455" fmla="*/ 160490 w 770887"/>
              <a:gd name="connsiteY455" fmla="*/ 234585 h 599162"/>
              <a:gd name="connsiteX456" fmla="*/ 157497 w 770887"/>
              <a:gd name="connsiteY456" fmla="*/ 240561 h 599162"/>
              <a:gd name="connsiteX457" fmla="*/ 153009 w 770887"/>
              <a:gd name="connsiteY457" fmla="*/ 240561 h 599162"/>
              <a:gd name="connsiteX458" fmla="*/ 148521 w 770887"/>
              <a:gd name="connsiteY458" fmla="*/ 231596 h 599162"/>
              <a:gd name="connsiteX459" fmla="*/ 136552 w 770887"/>
              <a:gd name="connsiteY459" fmla="*/ 231596 h 599162"/>
              <a:gd name="connsiteX460" fmla="*/ 123088 w 770887"/>
              <a:gd name="connsiteY460" fmla="*/ 231596 h 599162"/>
              <a:gd name="connsiteX461" fmla="*/ 112615 w 770887"/>
              <a:gd name="connsiteY461" fmla="*/ 228608 h 599162"/>
              <a:gd name="connsiteX462" fmla="*/ 102143 w 770887"/>
              <a:gd name="connsiteY462" fmla="*/ 224125 h 599162"/>
              <a:gd name="connsiteX463" fmla="*/ 96158 w 770887"/>
              <a:gd name="connsiteY463" fmla="*/ 216654 h 599162"/>
              <a:gd name="connsiteX464" fmla="*/ 94662 w 770887"/>
              <a:gd name="connsiteY464" fmla="*/ 201713 h 599162"/>
              <a:gd name="connsiteX465" fmla="*/ 102143 w 770887"/>
              <a:gd name="connsiteY465" fmla="*/ 198724 h 599162"/>
              <a:gd name="connsiteX466" fmla="*/ 106631 w 770887"/>
              <a:gd name="connsiteY466" fmla="*/ 195736 h 599162"/>
              <a:gd name="connsiteX467" fmla="*/ 96158 w 770887"/>
              <a:gd name="connsiteY467" fmla="*/ 191254 h 599162"/>
              <a:gd name="connsiteX468" fmla="*/ 90174 w 770887"/>
              <a:gd name="connsiteY468" fmla="*/ 186771 h 599162"/>
              <a:gd name="connsiteX469" fmla="*/ 82694 w 770887"/>
              <a:gd name="connsiteY469" fmla="*/ 180794 h 599162"/>
              <a:gd name="connsiteX470" fmla="*/ 81198 w 770887"/>
              <a:gd name="connsiteY470" fmla="*/ 177806 h 599162"/>
              <a:gd name="connsiteX471" fmla="*/ 87182 w 770887"/>
              <a:gd name="connsiteY471" fmla="*/ 173324 h 599162"/>
              <a:gd name="connsiteX472" fmla="*/ 91670 w 770887"/>
              <a:gd name="connsiteY472" fmla="*/ 173324 h 599162"/>
              <a:gd name="connsiteX473" fmla="*/ 100647 w 770887"/>
              <a:gd name="connsiteY473" fmla="*/ 171829 h 599162"/>
              <a:gd name="connsiteX474" fmla="*/ 112615 w 770887"/>
              <a:gd name="connsiteY474" fmla="*/ 164359 h 599162"/>
              <a:gd name="connsiteX475" fmla="*/ 114111 w 770887"/>
              <a:gd name="connsiteY475" fmla="*/ 167347 h 599162"/>
              <a:gd name="connsiteX476" fmla="*/ 121592 w 770887"/>
              <a:gd name="connsiteY476" fmla="*/ 164359 h 599162"/>
              <a:gd name="connsiteX477" fmla="*/ 121592 w 770887"/>
              <a:gd name="connsiteY477" fmla="*/ 162864 h 599162"/>
              <a:gd name="connsiteX478" fmla="*/ 126080 w 770887"/>
              <a:gd name="connsiteY478" fmla="*/ 161370 h 599162"/>
              <a:gd name="connsiteX479" fmla="*/ 135056 w 770887"/>
              <a:gd name="connsiteY479" fmla="*/ 159876 h 599162"/>
              <a:gd name="connsiteX480" fmla="*/ 145529 w 770887"/>
              <a:gd name="connsiteY480" fmla="*/ 159876 h 599162"/>
              <a:gd name="connsiteX481" fmla="*/ 150017 w 770887"/>
              <a:gd name="connsiteY481" fmla="*/ 162864 h 599162"/>
              <a:gd name="connsiteX482" fmla="*/ 147025 w 770887"/>
              <a:gd name="connsiteY482" fmla="*/ 170335 h 599162"/>
              <a:gd name="connsiteX483" fmla="*/ 147025 w 770887"/>
              <a:gd name="connsiteY483" fmla="*/ 173324 h 599162"/>
              <a:gd name="connsiteX484" fmla="*/ 151513 w 770887"/>
              <a:gd name="connsiteY484" fmla="*/ 176312 h 599162"/>
              <a:gd name="connsiteX485" fmla="*/ 156001 w 770887"/>
              <a:gd name="connsiteY485" fmla="*/ 180794 h 599162"/>
              <a:gd name="connsiteX486" fmla="*/ 164978 w 770887"/>
              <a:gd name="connsiteY486" fmla="*/ 180794 h 599162"/>
              <a:gd name="connsiteX487" fmla="*/ 176946 w 770887"/>
              <a:gd name="connsiteY487" fmla="*/ 183783 h 599162"/>
              <a:gd name="connsiteX488" fmla="*/ 185923 w 770887"/>
              <a:gd name="connsiteY488" fmla="*/ 179300 h 599162"/>
              <a:gd name="connsiteX489" fmla="*/ 191907 w 770887"/>
              <a:gd name="connsiteY489" fmla="*/ 173324 h 599162"/>
              <a:gd name="connsiteX490" fmla="*/ 199387 w 770887"/>
              <a:gd name="connsiteY490" fmla="*/ 168841 h 599162"/>
              <a:gd name="connsiteX491" fmla="*/ 191907 w 770887"/>
              <a:gd name="connsiteY491" fmla="*/ 165853 h 599162"/>
              <a:gd name="connsiteX492" fmla="*/ 185923 w 770887"/>
              <a:gd name="connsiteY492" fmla="*/ 162864 h 599162"/>
              <a:gd name="connsiteX493" fmla="*/ 181435 w 770887"/>
              <a:gd name="connsiteY493" fmla="*/ 159876 h 599162"/>
              <a:gd name="connsiteX494" fmla="*/ 181435 w 770887"/>
              <a:gd name="connsiteY494" fmla="*/ 153899 h 599162"/>
              <a:gd name="connsiteX495" fmla="*/ 179939 w 770887"/>
              <a:gd name="connsiteY495" fmla="*/ 146428 h 599162"/>
              <a:gd name="connsiteX496" fmla="*/ 157497 w 770887"/>
              <a:gd name="connsiteY496" fmla="*/ 140452 h 599162"/>
              <a:gd name="connsiteX497" fmla="*/ 157497 w 770887"/>
              <a:gd name="connsiteY497" fmla="*/ 118039 h 599162"/>
              <a:gd name="connsiteX498" fmla="*/ 147025 w 770887"/>
              <a:gd name="connsiteY498" fmla="*/ 107580 h 599162"/>
              <a:gd name="connsiteX499" fmla="*/ 126080 w 770887"/>
              <a:gd name="connsiteY499" fmla="*/ 85168 h 599162"/>
              <a:gd name="connsiteX500" fmla="*/ 129072 w 770887"/>
              <a:gd name="connsiteY500" fmla="*/ 85168 h 599162"/>
              <a:gd name="connsiteX501" fmla="*/ 129072 w 770887"/>
              <a:gd name="connsiteY501" fmla="*/ 80685 h 599162"/>
              <a:gd name="connsiteX502" fmla="*/ 136552 w 770887"/>
              <a:gd name="connsiteY502" fmla="*/ 80685 h 599162"/>
              <a:gd name="connsiteX503" fmla="*/ 136552 w 770887"/>
              <a:gd name="connsiteY503" fmla="*/ 74708 h 599162"/>
              <a:gd name="connsiteX504" fmla="*/ 138048 w 770887"/>
              <a:gd name="connsiteY504" fmla="*/ 67238 h 599162"/>
              <a:gd name="connsiteX505" fmla="*/ 142537 w 770887"/>
              <a:gd name="connsiteY505" fmla="*/ 67238 h 599162"/>
              <a:gd name="connsiteX506" fmla="*/ 147025 w 770887"/>
              <a:gd name="connsiteY506" fmla="*/ 70226 h 599162"/>
              <a:gd name="connsiteX507" fmla="*/ 154505 w 770887"/>
              <a:gd name="connsiteY507" fmla="*/ 70226 h 599162"/>
              <a:gd name="connsiteX508" fmla="*/ 157497 w 770887"/>
              <a:gd name="connsiteY508" fmla="*/ 70226 h 599162"/>
              <a:gd name="connsiteX509" fmla="*/ 164978 w 770887"/>
              <a:gd name="connsiteY509" fmla="*/ 70226 h 599162"/>
              <a:gd name="connsiteX510" fmla="*/ 178442 w 770887"/>
              <a:gd name="connsiteY510" fmla="*/ 65743 h 599162"/>
              <a:gd name="connsiteX511" fmla="*/ 182931 w 770887"/>
              <a:gd name="connsiteY511" fmla="*/ 61261 h 599162"/>
              <a:gd name="connsiteX512" fmla="*/ 187419 w 770887"/>
              <a:gd name="connsiteY512" fmla="*/ 53790 h 599162"/>
              <a:gd name="connsiteX513" fmla="*/ 187419 w 770887"/>
              <a:gd name="connsiteY513" fmla="*/ 41837 h 599162"/>
              <a:gd name="connsiteX514" fmla="*/ 191907 w 770887"/>
              <a:gd name="connsiteY514" fmla="*/ 41837 h 599162"/>
              <a:gd name="connsiteX515" fmla="*/ 196395 w 770887"/>
              <a:gd name="connsiteY515" fmla="*/ 37354 h 599162"/>
              <a:gd name="connsiteX516" fmla="*/ 205372 w 770887"/>
              <a:gd name="connsiteY516" fmla="*/ 29883 h 599162"/>
              <a:gd name="connsiteX517" fmla="*/ 221829 w 770887"/>
              <a:gd name="connsiteY517" fmla="*/ 26895 h 599162"/>
              <a:gd name="connsiteX518" fmla="*/ 227813 w 770887"/>
              <a:gd name="connsiteY518" fmla="*/ 19424 h 599162"/>
              <a:gd name="connsiteX519" fmla="*/ 233797 w 770887"/>
              <a:gd name="connsiteY519" fmla="*/ 16436 h 599162"/>
              <a:gd name="connsiteX520" fmla="*/ 238285 w 770887"/>
              <a:gd name="connsiteY520" fmla="*/ 11953 h 599162"/>
              <a:gd name="connsiteX521" fmla="*/ 262223 w 770887"/>
              <a:gd name="connsiteY521" fmla="*/ 13447 h 599162"/>
              <a:gd name="connsiteX522" fmla="*/ 265215 w 770887"/>
              <a:gd name="connsiteY522" fmla="*/ 5977 h 599162"/>
              <a:gd name="connsiteX523" fmla="*/ 277183 w 770887"/>
              <a:gd name="connsiteY523" fmla="*/ 0 h 5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</a:cxnLst>
            <a:rect l="l" t="t" r="r" b="b"/>
            <a:pathLst>
              <a:path w="770887" h="599162">
                <a:moveTo>
                  <a:pt x="302516" y="482511"/>
                </a:moveTo>
                <a:lnTo>
                  <a:pt x="307819" y="487813"/>
                </a:lnTo>
                <a:lnTo>
                  <a:pt x="318423" y="494883"/>
                </a:lnTo>
                <a:lnTo>
                  <a:pt x="311354" y="496651"/>
                </a:lnTo>
                <a:lnTo>
                  <a:pt x="307819" y="496651"/>
                </a:lnTo>
                <a:lnTo>
                  <a:pt x="300749" y="501953"/>
                </a:lnTo>
                <a:lnTo>
                  <a:pt x="300749" y="503720"/>
                </a:lnTo>
                <a:lnTo>
                  <a:pt x="300749" y="509023"/>
                </a:lnTo>
                <a:lnTo>
                  <a:pt x="304284" y="509023"/>
                </a:lnTo>
                <a:lnTo>
                  <a:pt x="311354" y="517860"/>
                </a:lnTo>
                <a:lnTo>
                  <a:pt x="311354" y="521395"/>
                </a:lnTo>
                <a:lnTo>
                  <a:pt x="306051" y="523162"/>
                </a:lnTo>
                <a:lnTo>
                  <a:pt x="302516" y="523162"/>
                </a:lnTo>
                <a:lnTo>
                  <a:pt x="298982" y="524930"/>
                </a:lnTo>
                <a:lnTo>
                  <a:pt x="297214" y="524930"/>
                </a:lnTo>
                <a:lnTo>
                  <a:pt x="291912" y="528465"/>
                </a:lnTo>
                <a:lnTo>
                  <a:pt x="291912" y="533767"/>
                </a:lnTo>
                <a:lnTo>
                  <a:pt x="291912" y="535534"/>
                </a:lnTo>
                <a:lnTo>
                  <a:pt x="288377" y="540837"/>
                </a:lnTo>
                <a:lnTo>
                  <a:pt x="283075" y="531999"/>
                </a:lnTo>
                <a:lnTo>
                  <a:pt x="283075" y="533767"/>
                </a:lnTo>
                <a:lnTo>
                  <a:pt x="281307" y="537302"/>
                </a:lnTo>
                <a:lnTo>
                  <a:pt x="276005" y="542604"/>
                </a:lnTo>
                <a:lnTo>
                  <a:pt x="272470" y="549674"/>
                </a:lnTo>
                <a:lnTo>
                  <a:pt x="272470" y="551441"/>
                </a:lnTo>
                <a:lnTo>
                  <a:pt x="272470" y="558511"/>
                </a:lnTo>
                <a:lnTo>
                  <a:pt x="256563" y="558511"/>
                </a:lnTo>
                <a:lnTo>
                  <a:pt x="268935" y="554976"/>
                </a:lnTo>
                <a:lnTo>
                  <a:pt x="270703" y="551441"/>
                </a:lnTo>
                <a:lnTo>
                  <a:pt x="272470" y="547906"/>
                </a:lnTo>
                <a:lnTo>
                  <a:pt x="270703" y="542604"/>
                </a:lnTo>
                <a:lnTo>
                  <a:pt x="267168" y="540837"/>
                </a:lnTo>
                <a:lnTo>
                  <a:pt x="265400" y="540837"/>
                </a:lnTo>
                <a:lnTo>
                  <a:pt x="261866" y="537302"/>
                </a:lnTo>
                <a:lnTo>
                  <a:pt x="261866" y="535534"/>
                </a:lnTo>
                <a:lnTo>
                  <a:pt x="260098" y="524930"/>
                </a:lnTo>
                <a:lnTo>
                  <a:pt x="263633" y="521395"/>
                </a:lnTo>
                <a:lnTo>
                  <a:pt x="265400" y="517860"/>
                </a:lnTo>
                <a:lnTo>
                  <a:pt x="270703" y="514325"/>
                </a:lnTo>
                <a:lnTo>
                  <a:pt x="272470" y="516093"/>
                </a:lnTo>
                <a:lnTo>
                  <a:pt x="277772" y="521395"/>
                </a:lnTo>
                <a:lnTo>
                  <a:pt x="281307" y="528465"/>
                </a:lnTo>
                <a:lnTo>
                  <a:pt x="281307" y="521395"/>
                </a:lnTo>
                <a:lnTo>
                  <a:pt x="279540" y="514325"/>
                </a:lnTo>
                <a:lnTo>
                  <a:pt x="276005" y="509023"/>
                </a:lnTo>
                <a:lnTo>
                  <a:pt x="281307" y="507255"/>
                </a:lnTo>
                <a:lnTo>
                  <a:pt x="288377" y="510790"/>
                </a:lnTo>
                <a:lnTo>
                  <a:pt x="291912" y="510790"/>
                </a:lnTo>
                <a:lnTo>
                  <a:pt x="291912" y="507255"/>
                </a:lnTo>
                <a:lnTo>
                  <a:pt x="291912" y="505488"/>
                </a:lnTo>
                <a:lnTo>
                  <a:pt x="291912" y="501953"/>
                </a:lnTo>
                <a:lnTo>
                  <a:pt x="291912" y="496651"/>
                </a:lnTo>
                <a:lnTo>
                  <a:pt x="290144" y="493116"/>
                </a:lnTo>
                <a:lnTo>
                  <a:pt x="297214" y="487813"/>
                </a:lnTo>
                <a:close/>
                <a:moveTo>
                  <a:pt x="55075" y="374697"/>
                </a:moveTo>
                <a:lnTo>
                  <a:pt x="58610" y="374697"/>
                </a:lnTo>
                <a:lnTo>
                  <a:pt x="63912" y="385302"/>
                </a:lnTo>
                <a:lnTo>
                  <a:pt x="63912" y="390604"/>
                </a:lnTo>
                <a:lnTo>
                  <a:pt x="60377" y="395906"/>
                </a:lnTo>
                <a:lnTo>
                  <a:pt x="56842" y="395906"/>
                </a:lnTo>
                <a:lnTo>
                  <a:pt x="51540" y="395906"/>
                </a:lnTo>
                <a:lnTo>
                  <a:pt x="44470" y="390604"/>
                </a:lnTo>
                <a:lnTo>
                  <a:pt x="35633" y="383534"/>
                </a:lnTo>
                <a:lnTo>
                  <a:pt x="44470" y="378232"/>
                </a:lnTo>
                <a:lnTo>
                  <a:pt x="49773" y="378232"/>
                </a:lnTo>
                <a:close/>
                <a:moveTo>
                  <a:pt x="4447" y="224465"/>
                </a:moveTo>
                <a:cubicBezTo>
                  <a:pt x="4447" y="224465"/>
                  <a:pt x="4447" y="224465"/>
                  <a:pt x="5929" y="230488"/>
                </a:cubicBezTo>
                <a:cubicBezTo>
                  <a:pt x="5929" y="230488"/>
                  <a:pt x="5929" y="230488"/>
                  <a:pt x="8894" y="233499"/>
                </a:cubicBezTo>
                <a:cubicBezTo>
                  <a:pt x="8894" y="233499"/>
                  <a:pt x="8894" y="233499"/>
                  <a:pt x="16306" y="235005"/>
                </a:cubicBezTo>
                <a:cubicBezTo>
                  <a:pt x="16306" y="235005"/>
                  <a:pt x="16306" y="235005"/>
                  <a:pt x="23717" y="235005"/>
                </a:cubicBezTo>
                <a:cubicBezTo>
                  <a:pt x="23717" y="235005"/>
                  <a:pt x="23717" y="235005"/>
                  <a:pt x="28164" y="238016"/>
                </a:cubicBezTo>
                <a:cubicBezTo>
                  <a:pt x="28164" y="238016"/>
                  <a:pt x="28164" y="238016"/>
                  <a:pt x="28164" y="242533"/>
                </a:cubicBezTo>
                <a:cubicBezTo>
                  <a:pt x="28164" y="242533"/>
                  <a:pt x="28164" y="242533"/>
                  <a:pt x="31129" y="245544"/>
                </a:cubicBezTo>
                <a:cubicBezTo>
                  <a:pt x="31129" y="245544"/>
                  <a:pt x="31129" y="245544"/>
                  <a:pt x="37058" y="251566"/>
                </a:cubicBezTo>
                <a:cubicBezTo>
                  <a:pt x="37058" y="251566"/>
                  <a:pt x="37058" y="251566"/>
                  <a:pt x="44470" y="262106"/>
                </a:cubicBezTo>
                <a:cubicBezTo>
                  <a:pt x="44470" y="262106"/>
                  <a:pt x="44470" y="262106"/>
                  <a:pt x="40023" y="262106"/>
                </a:cubicBezTo>
                <a:cubicBezTo>
                  <a:pt x="40023" y="262106"/>
                  <a:pt x="40023" y="262106"/>
                  <a:pt x="31129" y="262106"/>
                </a:cubicBezTo>
                <a:lnTo>
                  <a:pt x="29647" y="265117"/>
                </a:lnTo>
                <a:cubicBezTo>
                  <a:pt x="29647" y="265117"/>
                  <a:pt x="29647" y="265117"/>
                  <a:pt x="23717" y="259095"/>
                </a:cubicBezTo>
                <a:cubicBezTo>
                  <a:pt x="23717" y="259095"/>
                  <a:pt x="23717" y="259095"/>
                  <a:pt x="20753" y="250061"/>
                </a:cubicBezTo>
                <a:cubicBezTo>
                  <a:pt x="20753" y="250061"/>
                  <a:pt x="20753" y="250061"/>
                  <a:pt x="19270" y="247050"/>
                </a:cubicBezTo>
                <a:cubicBezTo>
                  <a:pt x="19270" y="247050"/>
                  <a:pt x="19270" y="247050"/>
                  <a:pt x="16306" y="244038"/>
                </a:cubicBezTo>
                <a:cubicBezTo>
                  <a:pt x="16306" y="244038"/>
                  <a:pt x="16306" y="244038"/>
                  <a:pt x="14823" y="244038"/>
                </a:cubicBezTo>
                <a:cubicBezTo>
                  <a:pt x="14823" y="244038"/>
                  <a:pt x="14823" y="244038"/>
                  <a:pt x="13341" y="244038"/>
                </a:cubicBezTo>
                <a:cubicBezTo>
                  <a:pt x="13341" y="244038"/>
                  <a:pt x="10376" y="244038"/>
                  <a:pt x="10376" y="244038"/>
                </a:cubicBezTo>
                <a:cubicBezTo>
                  <a:pt x="8894" y="242533"/>
                  <a:pt x="8894" y="244038"/>
                  <a:pt x="8894" y="244038"/>
                </a:cubicBezTo>
                <a:cubicBezTo>
                  <a:pt x="8894" y="244038"/>
                  <a:pt x="8894" y="244038"/>
                  <a:pt x="4447" y="244038"/>
                </a:cubicBezTo>
                <a:cubicBezTo>
                  <a:pt x="-1483" y="242533"/>
                  <a:pt x="2964" y="242533"/>
                  <a:pt x="2964" y="242533"/>
                </a:cubicBezTo>
                <a:cubicBezTo>
                  <a:pt x="1482" y="241027"/>
                  <a:pt x="1482" y="241027"/>
                  <a:pt x="1482" y="239521"/>
                </a:cubicBezTo>
                <a:cubicBezTo>
                  <a:pt x="1482" y="239521"/>
                  <a:pt x="0" y="236510"/>
                  <a:pt x="0" y="235005"/>
                </a:cubicBezTo>
                <a:cubicBezTo>
                  <a:pt x="0" y="235005"/>
                  <a:pt x="0" y="230488"/>
                  <a:pt x="0" y="230488"/>
                </a:cubicBezTo>
                <a:cubicBezTo>
                  <a:pt x="0" y="230488"/>
                  <a:pt x="0" y="230488"/>
                  <a:pt x="4447" y="224465"/>
                </a:cubicBezTo>
                <a:close/>
                <a:moveTo>
                  <a:pt x="277183" y="0"/>
                </a:moveTo>
                <a:cubicBezTo>
                  <a:pt x="277183" y="0"/>
                  <a:pt x="277183" y="0"/>
                  <a:pt x="283168" y="5977"/>
                </a:cubicBezTo>
                <a:cubicBezTo>
                  <a:pt x="283168" y="5977"/>
                  <a:pt x="283168" y="5977"/>
                  <a:pt x="286160" y="10459"/>
                </a:cubicBezTo>
                <a:cubicBezTo>
                  <a:pt x="286160" y="10459"/>
                  <a:pt x="286160" y="10459"/>
                  <a:pt x="283168" y="10459"/>
                </a:cubicBezTo>
                <a:cubicBezTo>
                  <a:pt x="283168" y="10459"/>
                  <a:pt x="283168" y="10459"/>
                  <a:pt x="283168" y="14942"/>
                </a:cubicBezTo>
                <a:cubicBezTo>
                  <a:pt x="283168" y="14942"/>
                  <a:pt x="283168" y="14942"/>
                  <a:pt x="287656" y="17930"/>
                </a:cubicBezTo>
                <a:cubicBezTo>
                  <a:pt x="287656" y="17930"/>
                  <a:pt x="287656" y="17930"/>
                  <a:pt x="293640" y="17930"/>
                </a:cubicBezTo>
                <a:cubicBezTo>
                  <a:pt x="293640" y="17930"/>
                  <a:pt x="293640" y="17930"/>
                  <a:pt x="293640" y="13447"/>
                </a:cubicBezTo>
                <a:cubicBezTo>
                  <a:pt x="293640" y="13447"/>
                  <a:pt x="293640" y="13447"/>
                  <a:pt x="296632" y="10459"/>
                </a:cubicBezTo>
                <a:cubicBezTo>
                  <a:pt x="296632" y="10459"/>
                  <a:pt x="296632" y="10459"/>
                  <a:pt x="299624" y="13447"/>
                </a:cubicBezTo>
                <a:cubicBezTo>
                  <a:pt x="299624" y="13447"/>
                  <a:pt x="299624" y="13447"/>
                  <a:pt x="304113" y="19424"/>
                </a:cubicBezTo>
                <a:cubicBezTo>
                  <a:pt x="304113" y="19424"/>
                  <a:pt x="304113" y="19424"/>
                  <a:pt x="313089" y="17930"/>
                </a:cubicBezTo>
                <a:cubicBezTo>
                  <a:pt x="313089" y="17930"/>
                  <a:pt x="313089" y="17930"/>
                  <a:pt x="325058" y="20918"/>
                </a:cubicBezTo>
                <a:cubicBezTo>
                  <a:pt x="325058" y="20918"/>
                  <a:pt x="325058" y="20918"/>
                  <a:pt x="325058" y="25401"/>
                </a:cubicBezTo>
                <a:cubicBezTo>
                  <a:pt x="325058" y="25401"/>
                  <a:pt x="325058" y="25401"/>
                  <a:pt x="328050" y="31377"/>
                </a:cubicBezTo>
                <a:cubicBezTo>
                  <a:pt x="328050" y="31377"/>
                  <a:pt x="328050" y="31377"/>
                  <a:pt x="335530" y="37354"/>
                </a:cubicBezTo>
                <a:cubicBezTo>
                  <a:pt x="335530" y="37354"/>
                  <a:pt x="335530" y="37354"/>
                  <a:pt x="351987" y="37354"/>
                </a:cubicBezTo>
                <a:cubicBezTo>
                  <a:pt x="351987" y="37354"/>
                  <a:pt x="351987" y="37354"/>
                  <a:pt x="356475" y="37354"/>
                </a:cubicBezTo>
                <a:cubicBezTo>
                  <a:pt x="356475" y="37354"/>
                  <a:pt x="356475" y="37354"/>
                  <a:pt x="360963" y="34366"/>
                </a:cubicBezTo>
                <a:cubicBezTo>
                  <a:pt x="360963" y="34366"/>
                  <a:pt x="360963" y="34366"/>
                  <a:pt x="366948" y="34366"/>
                </a:cubicBezTo>
                <a:cubicBezTo>
                  <a:pt x="366948" y="34366"/>
                  <a:pt x="366948" y="34366"/>
                  <a:pt x="374428" y="38848"/>
                </a:cubicBezTo>
                <a:cubicBezTo>
                  <a:pt x="374428" y="38848"/>
                  <a:pt x="374428" y="38848"/>
                  <a:pt x="375924" y="43331"/>
                </a:cubicBezTo>
                <a:cubicBezTo>
                  <a:pt x="375924" y="43331"/>
                  <a:pt x="375924" y="43331"/>
                  <a:pt x="375924" y="47813"/>
                </a:cubicBezTo>
                <a:cubicBezTo>
                  <a:pt x="375924" y="47813"/>
                  <a:pt x="375924" y="47813"/>
                  <a:pt x="375924" y="48560"/>
                </a:cubicBezTo>
                <a:lnTo>
                  <a:pt x="375924" y="50802"/>
                </a:lnTo>
                <a:cubicBezTo>
                  <a:pt x="375924" y="50802"/>
                  <a:pt x="375924" y="50802"/>
                  <a:pt x="383404" y="46319"/>
                </a:cubicBezTo>
                <a:cubicBezTo>
                  <a:pt x="383404" y="46319"/>
                  <a:pt x="383404" y="46319"/>
                  <a:pt x="392381" y="43331"/>
                </a:cubicBezTo>
                <a:cubicBezTo>
                  <a:pt x="392381" y="43331"/>
                  <a:pt x="392381" y="43331"/>
                  <a:pt x="398365" y="43331"/>
                </a:cubicBezTo>
                <a:cubicBezTo>
                  <a:pt x="398365" y="43331"/>
                  <a:pt x="398365" y="43331"/>
                  <a:pt x="410334" y="47813"/>
                </a:cubicBezTo>
                <a:cubicBezTo>
                  <a:pt x="410334" y="47813"/>
                  <a:pt x="410334" y="47813"/>
                  <a:pt x="420806" y="50802"/>
                </a:cubicBezTo>
                <a:cubicBezTo>
                  <a:pt x="420806" y="50802"/>
                  <a:pt x="420806" y="50802"/>
                  <a:pt x="432775" y="47813"/>
                </a:cubicBezTo>
                <a:cubicBezTo>
                  <a:pt x="432775" y="47813"/>
                  <a:pt x="432775" y="47813"/>
                  <a:pt x="438759" y="43331"/>
                </a:cubicBezTo>
                <a:cubicBezTo>
                  <a:pt x="438759" y="43331"/>
                  <a:pt x="438759" y="43331"/>
                  <a:pt x="444743" y="43331"/>
                </a:cubicBezTo>
                <a:cubicBezTo>
                  <a:pt x="444743" y="43331"/>
                  <a:pt x="444743" y="43331"/>
                  <a:pt x="447736" y="43331"/>
                </a:cubicBezTo>
                <a:cubicBezTo>
                  <a:pt x="447736" y="43331"/>
                  <a:pt x="447736" y="43331"/>
                  <a:pt x="455216" y="50802"/>
                </a:cubicBezTo>
                <a:cubicBezTo>
                  <a:pt x="455216" y="50802"/>
                  <a:pt x="455216" y="50802"/>
                  <a:pt x="462696" y="56778"/>
                </a:cubicBezTo>
                <a:cubicBezTo>
                  <a:pt x="462696" y="56778"/>
                  <a:pt x="462696" y="56778"/>
                  <a:pt x="476161" y="58272"/>
                </a:cubicBezTo>
                <a:lnTo>
                  <a:pt x="482145" y="110568"/>
                </a:lnTo>
                <a:cubicBezTo>
                  <a:pt x="482145" y="110568"/>
                  <a:pt x="482145" y="110568"/>
                  <a:pt x="500098" y="242056"/>
                </a:cubicBezTo>
                <a:cubicBezTo>
                  <a:pt x="500098" y="242056"/>
                  <a:pt x="500098" y="242056"/>
                  <a:pt x="521043" y="400438"/>
                </a:cubicBezTo>
                <a:cubicBezTo>
                  <a:pt x="521043" y="400438"/>
                  <a:pt x="521043" y="400438"/>
                  <a:pt x="525531" y="409403"/>
                </a:cubicBezTo>
                <a:cubicBezTo>
                  <a:pt x="525531" y="409403"/>
                  <a:pt x="525531" y="409403"/>
                  <a:pt x="540492" y="409403"/>
                </a:cubicBezTo>
                <a:cubicBezTo>
                  <a:pt x="540492" y="409403"/>
                  <a:pt x="540492" y="409403"/>
                  <a:pt x="543484" y="400438"/>
                </a:cubicBezTo>
                <a:cubicBezTo>
                  <a:pt x="543484" y="400438"/>
                  <a:pt x="543484" y="400438"/>
                  <a:pt x="555453" y="400438"/>
                </a:cubicBezTo>
                <a:cubicBezTo>
                  <a:pt x="555453" y="400438"/>
                  <a:pt x="555453" y="400438"/>
                  <a:pt x="555453" y="404920"/>
                </a:cubicBezTo>
                <a:cubicBezTo>
                  <a:pt x="555453" y="404920"/>
                  <a:pt x="555453" y="404920"/>
                  <a:pt x="559941" y="410897"/>
                </a:cubicBezTo>
                <a:cubicBezTo>
                  <a:pt x="559941" y="410897"/>
                  <a:pt x="559941" y="410897"/>
                  <a:pt x="579390" y="424344"/>
                </a:cubicBezTo>
                <a:cubicBezTo>
                  <a:pt x="579390" y="424344"/>
                  <a:pt x="579390" y="424344"/>
                  <a:pt x="595847" y="442274"/>
                </a:cubicBezTo>
                <a:cubicBezTo>
                  <a:pt x="595847" y="442274"/>
                  <a:pt x="595847" y="442274"/>
                  <a:pt x="604823" y="434803"/>
                </a:cubicBezTo>
                <a:cubicBezTo>
                  <a:pt x="604823" y="434803"/>
                  <a:pt x="604823" y="434803"/>
                  <a:pt x="610807" y="419862"/>
                </a:cubicBezTo>
                <a:cubicBezTo>
                  <a:pt x="610807" y="419862"/>
                  <a:pt x="610807" y="419862"/>
                  <a:pt x="618288" y="412391"/>
                </a:cubicBezTo>
                <a:cubicBezTo>
                  <a:pt x="618288" y="412391"/>
                  <a:pt x="618288" y="412391"/>
                  <a:pt x="625768" y="407908"/>
                </a:cubicBezTo>
                <a:cubicBezTo>
                  <a:pt x="625768" y="407908"/>
                  <a:pt x="625768" y="407908"/>
                  <a:pt x="639233" y="413885"/>
                </a:cubicBezTo>
                <a:cubicBezTo>
                  <a:pt x="639233" y="413885"/>
                  <a:pt x="639233" y="413885"/>
                  <a:pt x="655690" y="425838"/>
                </a:cubicBezTo>
                <a:cubicBezTo>
                  <a:pt x="655690" y="425838"/>
                  <a:pt x="655690" y="425838"/>
                  <a:pt x="672146" y="442274"/>
                </a:cubicBezTo>
                <a:cubicBezTo>
                  <a:pt x="672146" y="442274"/>
                  <a:pt x="672146" y="442274"/>
                  <a:pt x="684115" y="455722"/>
                </a:cubicBezTo>
                <a:cubicBezTo>
                  <a:pt x="684115" y="455722"/>
                  <a:pt x="684115" y="455722"/>
                  <a:pt x="708052" y="479629"/>
                </a:cubicBezTo>
                <a:cubicBezTo>
                  <a:pt x="708052" y="479629"/>
                  <a:pt x="708052" y="479629"/>
                  <a:pt x="723013" y="500547"/>
                </a:cubicBezTo>
                <a:cubicBezTo>
                  <a:pt x="723013" y="500547"/>
                  <a:pt x="723013" y="500547"/>
                  <a:pt x="731989" y="502041"/>
                </a:cubicBezTo>
                <a:cubicBezTo>
                  <a:pt x="731989" y="502041"/>
                  <a:pt x="731989" y="502041"/>
                  <a:pt x="742462" y="503535"/>
                </a:cubicBezTo>
                <a:cubicBezTo>
                  <a:pt x="742462" y="503535"/>
                  <a:pt x="742462" y="503535"/>
                  <a:pt x="760415" y="509512"/>
                </a:cubicBezTo>
                <a:cubicBezTo>
                  <a:pt x="760415" y="509512"/>
                  <a:pt x="760415" y="509512"/>
                  <a:pt x="767895" y="513994"/>
                </a:cubicBezTo>
                <a:cubicBezTo>
                  <a:pt x="767895" y="513994"/>
                  <a:pt x="767895" y="513994"/>
                  <a:pt x="767895" y="519971"/>
                </a:cubicBezTo>
                <a:cubicBezTo>
                  <a:pt x="767895" y="519971"/>
                  <a:pt x="767895" y="519971"/>
                  <a:pt x="770887" y="533419"/>
                </a:cubicBezTo>
                <a:cubicBezTo>
                  <a:pt x="770887" y="533419"/>
                  <a:pt x="770887" y="533419"/>
                  <a:pt x="770887" y="539395"/>
                </a:cubicBezTo>
                <a:cubicBezTo>
                  <a:pt x="770887" y="539395"/>
                  <a:pt x="770887" y="539395"/>
                  <a:pt x="770887" y="545372"/>
                </a:cubicBezTo>
                <a:cubicBezTo>
                  <a:pt x="770887" y="545372"/>
                  <a:pt x="770887" y="545372"/>
                  <a:pt x="770887" y="558820"/>
                </a:cubicBezTo>
                <a:cubicBezTo>
                  <a:pt x="770887" y="558820"/>
                  <a:pt x="770887" y="558820"/>
                  <a:pt x="764903" y="563302"/>
                </a:cubicBezTo>
                <a:cubicBezTo>
                  <a:pt x="764903" y="563302"/>
                  <a:pt x="764903" y="563302"/>
                  <a:pt x="760415" y="557325"/>
                </a:cubicBezTo>
                <a:cubicBezTo>
                  <a:pt x="760415" y="557325"/>
                  <a:pt x="760415" y="557325"/>
                  <a:pt x="755926" y="549855"/>
                </a:cubicBezTo>
                <a:cubicBezTo>
                  <a:pt x="755926" y="549855"/>
                  <a:pt x="755926" y="549855"/>
                  <a:pt x="751438" y="552843"/>
                </a:cubicBezTo>
                <a:cubicBezTo>
                  <a:pt x="751438" y="552843"/>
                  <a:pt x="751438" y="552843"/>
                  <a:pt x="755926" y="560314"/>
                </a:cubicBezTo>
                <a:cubicBezTo>
                  <a:pt x="755926" y="560314"/>
                  <a:pt x="755926" y="560314"/>
                  <a:pt x="752934" y="561808"/>
                </a:cubicBezTo>
                <a:cubicBezTo>
                  <a:pt x="752934" y="561808"/>
                  <a:pt x="752934" y="561808"/>
                  <a:pt x="748446" y="558820"/>
                </a:cubicBezTo>
                <a:cubicBezTo>
                  <a:pt x="748446" y="558820"/>
                  <a:pt x="748446" y="558820"/>
                  <a:pt x="739470" y="555831"/>
                </a:cubicBezTo>
                <a:cubicBezTo>
                  <a:pt x="739470" y="555831"/>
                  <a:pt x="739470" y="555831"/>
                  <a:pt x="739470" y="549855"/>
                </a:cubicBezTo>
                <a:cubicBezTo>
                  <a:pt x="739470" y="549855"/>
                  <a:pt x="739470" y="549855"/>
                  <a:pt x="736478" y="542384"/>
                </a:cubicBezTo>
                <a:cubicBezTo>
                  <a:pt x="736478" y="542384"/>
                  <a:pt x="736478" y="542384"/>
                  <a:pt x="731989" y="539395"/>
                </a:cubicBezTo>
                <a:cubicBezTo>
                  <a:pt x="731989" y="539395"/>
                  <a:pt x="731989" y="539395"/>
                  <a:pt x="728997" y="533419"/>
                </a:cubicBezTo>
                <a:cubicBezTo>
                  <a:pt x="728997" y="533419"/>
                  <a:pt x="728997" y="533419"/>
                  <a:pt x="717029" y="524454"/>
                </a:cubicBezTo>
                <a:cubicBezTo>
                  <a:pt x="717029" y="524454"/>
                  <a:pt x="717029" y="524454"/>
                  <a:pt x="706556" y="525948"/>
                </a:cubicBezTo>
                <a:cubicBezTo>
                  <a:pt x="706556" y="525948"/>
                  <a:pt x="706556" y="525948"/>
                  <a:pt x="709548" y="530430"/>
                </a:cubicBezTo>
                <a:cubicBezTo>
                  <a:pt x="709548" y="530430"/>
                  <a:pt x="709548" y="530430"/>
                  <a:pt x="712540" y="533419"/>
                </a:cubicBezTo>
                <a:cubicBezTo>
                  <a:pt x="712540" y="533419"/>
                  <a:pt x="712540" y="533419"/>
                  <a:pt x="723013" y="539395"/>
                </a:cubicBezTo>
                <a:cubicBezTo>
                  <a:pt x="723013" y="539395"/>
                  <a:pt x="723013" y="539395"/>
                  <a:pt x="728997" y="545372"/>
                </a:cubicBezTo>
                <a:cubicBezTo>
                  <a:pt x="728997" y="545372"/>
                  <a:pt x="728997" y="545372"/>
                  <a:pt x="728997" y="549855"/>
                </a:cubicBezTo>
                <a:cubicBezTo>
                  <a:pt x="728997" y="549855"/>
                  <a:pt x="728997" y="549855"/>
                  <a:pt x="733485" y="554337"/>
                </a:cubicBezTo>
                <a:cubicBezTo>
                  <a:pt x="733485" y="554337"/>
                  <a:pt x="733485" y="554337"/>
                  <a:pt x="736478" y="558820"/>
                </a:cubicBezTo>
                <a:cubicBezTo>
                  <a:pt x="736478" y="558820"/>
                  <a:pt x="736478" y="558820"/>
                  <a:pt x="739470" y="569279"/>
                </a:cubicBezTo>
                <a:cubicBezTo>
                  <a:pt x="739470" y="569279"/>
                  <a:pt x="739470" y="569279"/>
                  <a:pt x="739470" y="572267"/>
                </a:cubicBezTo>
                <a:cubicBezTo>
                  <a:pt x="739470" y="572267"/>
                  <a:pt x="739470" y="572267"/>
                  <a:pt x="734981" y="573761"/>
                </a:cubicBezTo>
                <a:cubicBezTo>
                  <a:pt x="734981" y="573761"/>
                  <a:pt x="734981" y="573761"/>
                  <a:pt x="731989" y="566290"/>
                </a:cubicBezTo>
                <a:cubicBezTo>
                  <a:pt x="731989" y="566290"/>
                  <a:pt x="731989" y="566290"/>
                  <a:pt x="731989" y="573761"/>
                </a:cubicBezTo>
                <a:cubicBezTo>
                  <a:pt x="731989" y="573761"/>
                  <a:pt x="731989" y="573761"/>
                  <a:pt x="728997" y="579738"/>
                </a:cubicBezTo>
                <a:cubicBezTo>
                  <a:pt x="728997" y="579738"/>
                  <a:pt x="728997" y="579738"/>
                  <a:pt x="724509" y="578244"/>
                </a:cubicBezTo>
                <a:cubicBezTo>
                  <a:pt x="724509" y="578244"/>
                  <a:pt x="724509" y="578244"/>
                  <a:pt x="717029" y="570773"/>
                </a:cubicBezTo>
                <a:cubicBezTo>
                  <a:pt x="717029" y="570773"/>
                  <a:pt x="717029" y="570773"/>
                  <a:pt x="709548" y="561808"/>
                </a:cubicBezTo>
                <a:cubicBezTo>
                  <a:pt x="709548" y="561808"/>
                  <a:pt x="709548" y="561808"/>
                  <a:pt x="703564" y="564796"/>
                </a:cubicBezTo>
                <a:cubicBezTo>
                  <a:pt x="703564" y="564796"/>
                  <a:pt x="703564" y="564796"/>
                  <a:pt x="699076" y="564796"/>
                </a:cubicBezTo>
                <a:cubicBezTo>
                  <a:pt x="699076" y="564796"/>
                  <a:pt x="699076" y="564796"/>
                  <a:pt x="702068" y="555831"/>
                </a:cubicBezTo>
                <a:cubicBezTo>
                  <a:pt x="702068" y="555831"/>
                  <a:pt x="702068" y="555831"/>
                  <a:pt x="709548" y="554337"/>
                </a:cubicBezTo>
                <a:cubicBezTo>
                  <a:pt x="709548" y="554337"/>
                  <a:pt x="709548" y="554337"/>
                  <a:pt x="706556" y="545372"/>
                </a:cubicBezTo>
                <a:cubicBezTo>
                  <a:pt x="706556" y="545372"/>
                  <a:pt x="706556" y="545372"/>
                  <a:pt x="697580" y="549855"/>
                </a:cubicBezTo>
                <a:cubicBezTo>
                  <a:pt x="697580" y="549855"/>
                  <a:pt x="697580" y="549855"/>
                  <a:pt x="700572" y="540890"/>
                </a:cubicBezTo>
                <a:cubicBezTo>
                  <a:pt x="700572" y="540890"/>
                  <a:pt x="700572" y="540890"/>
                  <a:pt x="696084" y="534913"/>
                </a:cubicBezTo>
                <a:cubicBezTo>
                  <a:pt x="696084" y="534913"/>
                  <a:pt x="696084" y="534913"/>
                  <a:pt x="694588" y="530430"/>
                </a:cubicBezTo>
                <a:cubicBezTo>
                  <a:pt x="694588" y="530430"/>
                  <a:pt x="694588" y="530430"/>
                  <a:pt x="694588" y="525948"/>
                </a:cubicBezTo>
                <a:cubicBezTo>
                  <a:pt x="694588" y="525948"/>
                  <a:pt x="694588" y="525948"/>
                  <a:pt x="700572" y="516983"/>
                </a:cubicBezTo>
                <a:cubicBezTo>
                  <a:pt x="700572" y="516983"/>
                  <a:pt x="700572" y="516983"/>
                  <a:pt x="693091" y="516983"/>
                </a:cubicBezTo>
                <a:cubicBezTo>
                  <a:pt x="693091" y="516983"/>
                  <a:pt x="693091" y="516983"/>
                  <a:pt x="690099" y="519971"/>
                </a:cubicBezTo>
                <a:cubicBezTo>
                  <a:pt x="690099" y="519971"/>
                  <a:pt x="690099" y="519971"/>
                  <a:pt x="690099" y="522959"/>
                </a:cubicBezTo>
                <a:cubicBezTo>
                  <a:pt x="690099" y="522959"/>
                  <a:pt x="690099" y="522959"/>
                  <a:pt x="690099" y="531925"/>
                </a:cubicBezTo>
                <a:cubicBezTo>
                  <a:pt x="690099" y="531925"/>
                  <a:pt x="690099" y="531925"/>
                  <a:pt x="685611" y="534913"/>
                </a:cubicBezTo>
                <a:cubicBezTo>
                  <a:pt x="685611" y="534913"/>
                  <a:pt x="685611" y="534913"/>
                  <a:pt x="682619" y="537901"/>
                </a:cubicBezTo>
                <a:cubicBezTo>
                  <a:pt x="682619" y="537901"/>
                  <a:pt x="682619" y="534913"/>
                  <a:pt x="682619" y="533419"/>
                </a:cubicBezTo>
                <a:cubicBezTo>
                  <a:pt x="682619" y="531925"/>
                  <a:pt x="681123" y="527442"/>
                  <a:pt x="681123" y="527442"/>
                </a:cubicBezTo>
                <a:cubicBezTo>
                  <a:pt x="681123" y="527442"/>
                  <a:pt x="679627" y="522959"/>
                  <a:pt x="679627" y="519971"/>
                </a:cubicBezTo>
                <a:cubicBezTo>
                  <a:pt x="679627" y="518477"/>
                  <a:pt x="678131" y="515489"/>
                  <a:pt x="678131" y="515489"/>
                </a:cubicBezTo>
                <a:cubicBezTo>
                  <a:pt x="678131" y="515489"/>
                  <a:pt x="676635" y="512500"/>
                  <a:pt x="676635" y="511006"/>
                </a:cubicBezTo>
                <a:cubicBezTo>
                  <a:pt x="676635" y="508018"/>
                  <a:pt x="676635" y="506524"/>
                  <a:pt x="676635" y="506524"/>
                </a:cubicBezTo>
                <a:cubicBezTo>
                  <a:pt x="676635" y="506524"/>
                  <a:pt x="678131" y="503535"/>
                  <a:pt x="681123" y="503535"/>
                </a:cubicBezTo>
                <a:cubicBezTo>
                  <a:pt x="682619" y="502041"/>
                  <a:pt x="684115" y="499053"/>
                  <a:pt x="684115" y="499053"/>
                </a:cubicBezTo>
                <a:cubicBezTo>
                  <a:pt x="684115" y="499053"/>
                  <a:pt x="684115" y="499053"/>
                  <a:pt x="690099" y="493076"/>
                </a:cubicBezTo>
                <a:cubicBezTo>
                  <a:pt x="690099" y="493076"/>
                  <a:pt x="690099" y="493076"/>
                  <a:pt x="684115" y="482617"/>
                </a:cubicBezTo>
                <a:cubicBezTo>
                  <a:pt x="684115" y="482617"/>
                  <a:pt x="684115" y="482617"/>
                  <a:pt x="681123" y="484111"/>
                </a:cubicBezTo>
                <a:cubicBezTo>
                  <a:pt x="681123" y="484111"/>
                  <a:pt x="681123" y="484111"/>
                  <a:pt x="678131" y="491582"/>
                </a:cubicBezTo>
                <a:cubicBezTo>
                  <a:pt x="678131" y="491582"/>
                  <a:pt x="678131" y="491582"/>
                  <a:pt x="672146" y="499053"/>
                </a:cubicBezTo>
                <a:cubicBezTo>
                  <a:pt x="672146" y="499053"/>
                  <a:pt x="672146" y="499053"/>
                  <a:pt x="667658" y="502041"/>
                </a:cubicBezTo>
                <a:cubicBezTo>
                  <a:pt x="667658" y="502041"/>
                  <a:pt x="667658" y="502041"/>
                  <a:pt x="666162" y="505029"/>
                </a:cubicBezTo>
                <a:cubicBezTo>
                  <a:pt x="666162" y="505029"/>
                  <a:pt x="666162" y="505029"/>
                  <a:pt x="669154" y="516983"/>
                </a:cubicBezTo>
                <a:cubicBezTo>
                  <a:pt x="669154" y="516983"/>
                  <a:pt x="669154" y="516983"/>
                  <a:pt x="675139" y="533419"/>
                </a:cubicBezTo>
                <a:cubicBezTo>
                  <a:pt x="675139" y="533419"/>
                  <a:pt x="675139" y="533419"/>
                  <a:pt x="669154" y="531925"/>
                </a:cubicBezTo>
                <a:cubicBezTo>
                  <a:pt x="669154" y="531925"/>
                  <a:pt x="669154" y="531925"/>
                  <a:pt x="660178" y="513994"/>
                </a:cubicBezTo>
                <a:cubicBezTo>
                  <a:pt x="660178" y="513994"/>
                  <a:pt x="660178" y="513994"/>
                  <a:pt x="649705" y="499053"/>
                </a:cubicBezTo>
                <a:cubicBezTo>
                  <a:pt x="649705" y="499053"/>
                  <a:pt x="649705" y="499053"/>
                  <a:pt x="646713" y="508018"/>
                </a:cubicBezTo>
                <a:cubicBezTo>
                  <a:pt x="646713" y="508018"/>
                  <a:pt x="646713" y="508018"/>
                  <a:pt x="643721" y="506524"/>
                </a:cubicBezTo>
                <a:cubicBezTo>
                  <a:pt x="643721" y="506524"/>
                  <a:pt x="643721" y="506524"/>
                  <a:pt x="639233" y="496064"/>
                </a:cubicBezTo>
                <a:cubicBezTo>
                  <a:pt x="639233" y="496064"/>
                  <a:pt x="639233" y="496064"/>
                  <a:pt x="633249" y="491582"/>
                </a:cubicBezTo>
                <a:cubicBezTo>
                  <a:pt x="633249" y="491582"/>
                  <a:pt x="633249" y="491582"/>
                  <a:pt x="618288" y="475146"/>
                </a:cubicBezTo>
                <a:cubicBezTo>
                  <a:pt x="618288" y="475146"/>
                  <a:pt x="618288" y="475146"/>
                  <a:pt x="618288" y="464687"/>
                </a:cubicBezTo>
                <a:cubicBezTo>
                  <a:pt x="618288" y="464687"/>
                  <a:pt x="618288" y="464687"/>
                  <a:pt x="615296" y="470664"/>
                </a:cubicBezTo>
                <a:cubicBezTo>
                  <a:pt x="615296" y="470664"/>
                  <a:pt x="615296" y="470664"/>
                  <a:pt x="607815" y="467675"/>
                </a:cubicBezTo>
                <a:cubicBezTo>
                  <a:pt x="607815" y="467675"/>
                  <a:pt x="607815" y="467675"/>
                  <a:pt x="591358" y="452734"/>
                </a:cubicBezTo>
                <a:cubicBezTo>
                  <a:pt x="591358" y="452734"/>
                  <a:pt x="591358" y="452734"/>
                  <a:pt x="580886" y="440780"/>
                </a:cubicBezTo>
                <a:cubicBezTo>
                  <a:pt x="580886" y="440780"/>
                  <a:pt x="580886" y="440780"/>
                  <a:pt x="574902" y="442274"/>
                </a:cubicBezTo>
                <a:cubicBezTo>
                  <a:pt x="574902" y="442274"/>
                  <a:pt x="574902" y="442274"/>
                  <a:pt x="561437" y="439286"/>
                </a:cubicBezTo>
                <a:cubicBezTo>
                  <a:pt x="561437" y="439286"/>
                  <a:pt x="561437" y="439286"/>
                  <a:pt x="552461" y="430321"/>
                </a:cubicBezTo>
                <a:cubicBezTo>
                  <a:pt x="552461" y="430321"/>
                  <a:pt x="552461" y="430321"/>
                  <a:pt x="552461" y="419862"/>
                </a:cubicBezTo>
                <a:cubicBezTo>
                  <a:pt x="552461" y="419862"/>
                  <a:pt x="552461" y="419862"/>
                  <a:pt x="547972" y="422850"/>
                </a:cubicBezTo>
                <a:cubicBezTo>
                  <a:pt x="547972" y="422850"/>
                  <a:pt x="547972" y="422850"/>
                  <a:pt x="530020" y="422850"/>
                </a:cubicBezTo>
                <a:cubicBezTo>
                  <a:pt x="530020" y="422850"/>
                  <a:pt x="530020" y="422850"/>
                  <a:pt x="521043" y="421356"/>
                </a:cubicBezTo>
                <a:cubicBezTo>
                  <a:pt x="521043" y="421356"/>
                  <a:pt x="521043" y="421356"/>
                  <a:pt x="510571" y="418368"/>
                </a:cubicBezTo>
                <a:cubicBezTo>
                  <a:pt x="510571" y="418368"/>
                  <a:pt x="510571" y="418368"/>
                  <a:pt x="491122" y="416873"/>
                </a:cubicBezTo>
                <a:cubicBezTo>
                  <a:pt x="491122" y="416873"/>
                  <a:pt x="491122" y="416873"/>
                  <a:pt x="471673" y="421356"/>
                </a:cubicBezTo>
                <a:cubicBezTo>
                  <a:pt x="471673" y="421356"/>
                  <a:pt x="471673" y="421356"/>
                  <a:pt x="458208" y="424344"/>
                </a:cubicBezTo>
                <a:cubicBezTo>
                  <a:pt x="458208" y="424344"/>
                  <a:pt x="458208" y="424344"/>
                  <a:pt x="461200" y="412391"/>
                </a:cubicBezTo>
                <a:cubicBezTo>
                  <a:pt x="461200" y="412391"/>
                  <a:pt x="461200" y="412391"/>
                  <a:pt x="456712" y="415379"/>
                </a:cubicBezTo>
                <a:cubicBezTo>
                  <a:pt x="456712" y="415379"/>
                  <a:pt x="456712" y="415379"/>
                  <a:pt x="449232" y="410897"/>
                </a:cubicBezTo>
                <a:cubicBezTo>
                  <a:pt x="449232" y="410897"/>
                  <a:pt x="449232" y="410897"/>
                  <a:pt x="443247" y="407908"/>
                </a:cubicBezTo>
                <a:cubicBezTo>
                  <a:pt x="443247" y="407908"/>
                  <a:pt x="443247" y="407908"/>
                  <a:pt x="437263" y="407908"/>
                </a:cubicBezTo>
                <a:cubicBezTo>
                  <a:pt x="437263" y="407908"/>
                  <a:pt x="437263" y="407908"/>
                  <a:pt x="432775" y="407908"/>
                </a:cubicBezTo>
                <a:cubicBezTo>
                  <a:pt x="432775" y="407908"/>
                  <a:pt x="432775" y="407908"/>
                  <a:pt x="425294" y="412391"/>
                </a:cubicBezTo>
                <a:cubicBezTo>
                  <a:pt x="425294" y="412391"/>
                  <a:pt x="425294" y="412391"/>
                  <a:pt x="419310" y="415379"/>
                </a:cubicBezTo>
                <a:cubicBezTo>
                  <a:pt x="419310" y="415379"/>
                  <a:pt x="419310" y="415379"/>
                  <a:pt x="413326" y="422850"/>
                </a:cubicBezTo>
                <a:cubicBezTo>
                  <a:pt x="413326" y="422850"/>
                  <a:pt x="413326" y="422850"/>
                  <a:pt x="410334" y="425838"/>
                </a:cubicBezTo>
                <a:cubicBezTo>
                  <a:pt x="410334" y="425838"/>
                  <a:pt x="410334" y="425838"/>
                  <a:pt x="402853" y="424344"/>
                </a:cubicBezTo>
                <a:cubicBezTo>
                  <a:pt x="402853" y="424344"/>
                  <a:pt x="402853" y="424344"/>
                  <a:pt x="410334" y="418368"/>
                </a:cubicBezTo>
                <a:cubicBezTo>
                  <a:pt x="410334" y="418368"/>
                  <a:pt x="410334" y="418368"/>
                  <a:pt x="419310" y="409403"/>
                </a:cubicBezTo>
                <a:cubicBezTo>
                  <a:pt x="419310" y="409403"/>
                  <a:pt x="419310" y="409403"/>
                  <a:pt x="425294" y="403426"/>
                </a:cubicBezTo>
                <a:cubicBezTo>
                  <a:pt x="425294" y="403426"/>
                  <a:pt x="425294" y="403426"/>
                  <a:pt x="429783" y="397449"/>
                </a:cubicBezTo>
                <a:cubicBezTo>
                  <a:pt x="429783" y="397449"/>
                  <a:pt x="429783" y="397449"/>
                  <a:pt x="426791" y="397449"/>
                </a:cubicBezTo>
                <a:cubicBezTo>
                  <a:pt x="426791" y="397449"/>
                  <a:pt x="426791" y="397449"/>
                  <a:pt x="420806" y="394461"/>
                </a:cubicBezTo>
                <a:cubicBezTo>
                  <a:pt x="420806" y="394461"/>
                  <a:pt x="420806" y="394461"/>
                  <a:pt x="420806" y="384002"/>
                </a:cubicBezTo>
                <a:cubicBezTo>
                  <a:pt x="420806" y="384002"/>
                  <a:pt x="420806" y="384002"/>
                  <a:pt x="414822" y="388484"/>
                </a:cubicBezTo>
                <a:cubicBezTo>
                  <a:pt x="414822" y="388484"/>
                  <a:pt x="414822" y="388484"/>
                  <a:pt x="413326" y="389978"/>
                </a:cubicBezTo>
                <a:cubicBezTo>
                  <a:pt x="413326" y="389978"/>
                  <a:pt x="413326" y="389978"/>
                  <a:pt x="402853" y="389978"/>
                </a:cubicBezTo>
                <a:cubicBezTo>
                  <a:pt x="402853" y="389978"/>
                  <a:pt x="402853" y="389978"/>
                  <a:pt x="393877" y="388484"/>
                </a:cubicBezTo>
                <a:cubicBezTo>
                  <a:pt x="393877" y="388484"/>
                  <a:pt x="393877" y="388484"/>
                  <a:pt x="389389" y="392967"/>
                </a:cubicBezTo>
                <a:cubicBezTo>
                  <a:pt x="389389" y="392967"/>
                  <a:pt x="389389" y="392967"/>
                  <a:pt x="386397" y="401932"/>
                </a:cubicBezTo>
                <a:cubicBezTo>
                  <a:pt x="386397" y="401932"/>
                  <a:pt x="386397" y="401932"/>
                  <a:pt x="392381" y="409403"/>
                </a:cubicBezTo>
                <a:cubicBezTo>
                  <a:pt x="392381" y="409403"/>
                  <a:pt x="392381" y="409403"/>
                  <a:pt x="389389" y="421356"/>
                </a:cubicBezTo>
                <a:cubicBezTo>
                  <a:pt x="389389" y="421356"/>
                  <a:pt x="389389" y="421356"/>
                  <a:pt x="381908" y="428827"/>
                </a:cubicBezTo>
                <a:cubicBezTo>
                  <a:pt x="381908" y="428827"/>
                  <a:pt x="381908" y="428827"/>
                  <a:pt x="374428" y="428827"/>
                </a:cubicBezTo>
                <a:cubicBezTo>
                  <a:pt x="374428" y="428827"/>
                  <a:pt x="374428" y="428827"/>
                  <a:pt x="365452" y="428827"/>
                </a:cubicBezTo>
                <a:cubicBezTo>
                  <a:pt x="365452" y="428827"/>
                  <a:pt x="365452" y="428827"/>
                  <a:pt x="362459" y="439286"/>
                </a:cubicBezTo>
                <a:cubicBezTo>
                  <a:pt x="362459" y="439286"/>
                  <a:pt x="362459" y="439286"/>
                  <a:pt x="350491" y="443769"/>
                </a:cubicBezTo>
                <a:cubicBezTo>
                  <a:pt x="350491" y="443769"/>
                  <a:pt x="350491" y="443769"/>
                  <a:pt x="348995" y="446757"/>
                </a:cubicBezTo>
                <a:cubicBezTo>
                  <a:pt x="348995" y="446757"/>
                  <a:pt x="348995" y="446757"/>
                  <a:pt x="338522" y="454228"/>
                </a:cubicBezTo>
                <a:cubicBezTo>
                  <a:pt x="338522" y="454228"/>
                  <a:pt x="338522" y="454228"/>
                  <a:pt x="328050" y="457216"/>
                </a:cubicBezTo>
                <a:cubicBezTo>
                  <a:pt x="328050" y="457216"/>
                  <a:pt x="328050" y="457216"/>
                  <a:pt x="322065" y="458710"/>
                </a:cubicBezTo>
                <a:cubicBezTo>
                  <a:pt x="322065" y="458710"/>
                  <a:pt x="322065" y="458710"/>
                  <a:pt x="319073" y="454228"/>
                </a:cubicBezTo>
                <a:cubicBezTo>
                  <a:pt x="319073" y="454228"/>
                  <a:pt x="319073" y="454228"/>
                  <a:pt x="317577" y="451239"/>
                </a:cubicBezTo>
                <a:cubicBezTo>
                  <a:pt x="317577" y="451239"/>
                  <a:pt x="317577" y="451239"/>
                  <a:pt x="325058" y="448251"/>
                </a:cubicBezTo>
                <a:cubicBezTo>
                  <a:pt x="325058" y="448251"/>
                  <a:pt x="325058" y="448251"/>
                  <a:pt x="331042" y="440780"/>
                </a:cubicBezTo>
                <a:cubicBezTo>
                  <a:pt x="331042" y="440780"/>
                  <a:pt x="331042" y="440780"/>
                  <a:pt x="323561" y="440780"/>
                </a:cubicBezTo>
                <a:cubicBezTo>
                  <a:pt x="323561" y="440780"/>
                  <a:pt x="323561" y="440780"/>
                  <a:pt x="320569" y="436298"/>
                </a:cubicBezTo>
                <a:cubicBezTo>
                  <a:pt x="320569" y="436298"/>
                  <a:pt x="320569" y="436298"/>
                  <a:pt x="328050" y="425838"/>
                </a:cubicBezTo>
                <a:cubicBezTo>
                  <a:pt x="328050" y="425838"/>
                  <a:pt x="328050" y="425838"/>
                  <a:pt x="331042" y="415379"/>
                </a:cubicBezTo>
                <a:cubicBezTo>
                  <a:pt x="331042" y="415379"/>
                  <a:pt x="331042" y="415379"/>
                  <a:pt x="335530" y="400438"/>
                </a:cubicBezTo>
                <a:cubicBezTo>
                  <a:pt x="335530" y="400438"/>
                  <a:pt x="335530" y="400438"/>
                  <a:pt x="343010" y="391473"/>
                </a:cubicBezTo>
                <a:cubicBezTo>
                  <a:pt x="343010" y="391473"/>
                  <a:pt x="343010" y="391473"/>
                  <a:pt x="369940" y="394461"/>
                </a:cubicBezTo>
                <a:cubicBezTo>
                  <a:pt x="369940" y="394461"/>
                  <a:pt x="369940" y="394461"/>
                  <a:pt x="365452" y="388484"/>
                </a:cubicBezTo>
                <a:cubicBezTo>
                  <a:pt x="365452" y="388484"/>
                  <a:pt x="365452" y="388484"/>
                  <a:pt x="357971" y="386990"/>
                </a:cubicBezTo>
                <a:cubicBezTo>
                  <a:pt x="357971" y="386990"/>
                  <a:pt x="357971" y="386990"/>
                  <a:pt x="344507" y="381013"/>
                </a:cubicBezTo>
                <a:cubicBezTo>
                  <a:pt x="344507" y="381013"/>
                  <a:pt x="344507" y="381013"/>
                  <a:pt x="334034" y="385496"/>
                </a:cubicBezTo>
                <a:cubicBezTo>
                  <a:pt x="334034" y="385496"/>
                  <a:pt x="334034" y="385496"/>
                  <a:pt x="325058" y="392967"/>
                </a:cubicBezTo>
                <a:cubicBezTo>
                  <a:pt x="325058" y="392967"/>
                  <a:pt x="325058" y="392967"/>
                  <a:pt x="316081" y="400438"/>
                </a:cubicBezTo>
                <a:cubicBezTo>
                  <a:pt x="316081" y="400438"/>
                  <a:pt x="316081" y="400438"/>
                  <a:pt x="311593" y="409403"/>
                </a:cubicBezTo>
                <a:cubicBezTo>
                  <a:pt x="311593" y="409403"/>
                  <a:pt x="311593" y="409403"/>
                  <a:pt x="310097" y="416873"/>
                </a:cubicBezTo>
                <a:cubicBezTo>
                  <a:pt x="310097" y="416873"/>
                  <a:pt x="310097" y="416873"/>
                  <a:pt x="304113" y="416873"/>
                </a:cubicBezTo>
                <a:cubicBezTo>
                  <a:pt x="304113" y="416873"/>
                  <a:pt x="304113" y="416873"/>
                  <a:pt x="304113" y="419862"/>
                </a:cubicBezTo>
                <a:cubicBezTo>
                  <a:pt x="304113" y="419862"/>
                  <a:pt x="304113" y="419862"/>
                  <a:pt x="307105" y="425838"/>
                </a:cubicBezTo>
                <a:cubicBezTo>
                  <a:pt x="307105" y="425838"/>
                  <a:pt x="307105" y="425838"/>
                  <a:pt x="305609" y="430321"/>
                </a:cubicBezTo>
                <a:cubicBezTo>
                  <a:pt x="305609" y="430321"/>
                  <a:pt x="305609" y="430321"/>
                  <a:pt x="301120" y="434803"/>
                </a:cubicBezTo>
                <a:cubicBezTo>
                  <a:pt x="301120" y="434803"/>
                  <a:pt x="301120" y="434803"/>
                  <a:pt x="290648" y="440780"/>
                </a:cubicBezTo>
                <a:cubicBezTo>
                  <a:pt x="290648" y="440780"/>
                  <a:pt x="290648" y="440780"/>
                  <a:pt x="284664" y="445263"/>
                </a:cubicBezTo>
                <a:cubicBezTo>
                  <a:pt x="284664" y="445263"/>
                  <a:pt x="284664" y="445263"/>
                  <a:pt x="277183" y="452734"/>
                </a:cubicBezTo>
                <a:cubicBezTo>
                  <a:pt x="277183" y="452734"/>
                  <a:pt x="277183" y="452734"/>
                  <a:pt x="275687" y="460204"/>
                </a:cubicBezTo>
                <a:cubicBezTo>
                  <a:pt x="275687" y="460204"/>
                  <a:pt x="275687" y="460204"/>
                  <a:pt x="286160" y="463193"/>
                </a:cubicBezTo>
                <a:cubicBezTo>
                  <a:pt x="286160" y="463193"/>
                  <a:pt x="286160" y="463193"/>
                  <a:pt x="287656" y="473652"/>
                </a:cubicBezTo>
                <a:cubicBezTo>
                  <a:pt x="287656" y="473652"/>
                  <a:pt x="287656" y="473652"/>
                  <a:pt x="283168" y="479629"/>
                </a:cubicBezTo>
                <a:cubicBezTo>
                  <a:pt x="283168" y="479629"/>
                  <a:pt x="283168" y="479629"/>
                  <a:pt x="275687" y="484111"/>
                </a:cubicBezTo>
                <a:cubicBezTo>
                  <a:pt x="275687" y="484111"/>
                  <a:pt x="275687" y="484111"/>
                  <a:pt x="266711" y="496064"/>
                </a:cubicBezTo>
                <a:cubicBezTo>
                  <a:pt x="266711" y="496064"/>
                  <a:pt x="266711" y="496064"/>
                  <a:pt x="253246" y="505029"/>
                </a:cubicBezTo>
                <a:cubicBezTo>
                  <a:pt x="253246" y="505029"/>
                  <a:pt x="253246" y="505029"/>
                  <a:pt x="226317" y="518477"/>
                </a:cubicBezTo>
                <a:cubicBezTo>
                  <a:pt x="226317" y="518477"/>
                  <a:pt x="226317" y="518477"/>
                  <a:pt x="224821" y="530430"/>
                </a:cubicBezTo>
                <a:cubicBezTo>
                  <a:pt x="224821" y="530430"/>
                  <a:pt x="224821" y="530430"/>
                  <a:pt x="214348" y="534913"/>
                </a:cubicBezTo>
                <a:cubicBezTo>
                  <a:pt x="214348" y="534913"/>
                  <a:pt x="214348" y="534913"/>
                  <a:pt x="203876" y="540890"/>
                </a:cubicBezTo>
                <a:cubicBezTo>
                  <a:pt x="203876" y="540890"/>
                  <a:pt x="203876" y="540890"/>
                  <a:pt x="190411" y="545372"/>
                </a:cubicBezTo>
                <a:cubicBezTo>
                  <a:pt x="190411" y="545372"/>
                  <a:pt x="190411" y="545372"/>
                  <a:pt x="185923" y="548360"/>
                </a:cubicBezTo>
                <a:cubicBezTo>
                  <a:pt x="185923" y="548360"/>
                  <a:pt x="185923" y="548360"/>
                  <a:pt x="179939" y="552843"/>
                </a:cubicBezTo>
                <a:cubicBezTo>
                  <a:pt x="179939" y="552843"/>
                  <a:pt x="179939" y="552843"/>
                  <a:pt x="175450" y="557325"/>
                </a:cubicBezTo>
                <a:cubicBezTo>
                  <a:pt x="175450" y="557325"/>
                  <a:pt x="175450" y="557325"/>
                  <a:pt x="172458" y="566290"/>
                </a:cubicBezTo>
                <a:cubicBezTo>
                  <a:pt x="172458" y="566290"/>
                  <a:pt x="172458" y="566290"/>
                  <a:pt x="164978" y="567785"/>
                </a:cubicBezTo>
                <a:cubicBezTo>
                  <a:pt x="164978" y="567785"/>
                  <a:pt x="164978" y="567785"/>
                  <a:pt x="154505" y="570773"/>
                </a:cubicBezTo>
                <a:cubicBezTo>
                  <a:pt x="154505" y="570773"/>
                  <a:pt x="154505" y="570773"/>
                  <a:pt x="147025" y="570773"/>
                </a:cubicBezTo>
                <a:cubicBezTo>
                  <a:pt x="147025" y="570773"/>
                  <a:pt x="147025" y="570773"/>
                  <a:pt x="139545" y="573761"/>
                </a:cubicBezTo>
                <a:cubicBezTo>
                  <a:pt x="139545" y="573761"/>
                  <a:pt x="139545" y="573761"/>
                  <a:pt x="129072" y="579738"/>
                </a:cubicBezTo>
                <a:cubicBezTo>
                  <a:pt x="129072" y="579738"/>
                  <a:pt x="129072" y="579738"/>
                  <a:pt x="132064" y="587209"/>
                </a:cubicBezTo>
                <a:cubicBezTo>
                  <a:pt x="132064" y="587209"/>
                  <a:pt x="132064" y="587209"/>
                  <a:pt x="129072" y="588703"/>
                </a:cubicBezTo>
                <a:cubicBezTo>
                  <a:pt x="129072" y="588703"/>
                  <a:pt x="129072" y="588703"/>
                  <a:pt x="121592" y="584220"/>
                </a:cubicBezTo>
                <a:cubicBezTo>
                  <a:pt x="121592" y="584220"/>
                  <a:pt x="121592" y="584220"/>
                  <a:pt x="114111" y="581232"/>
                </a:cubicBezTo>
                <a:cubicBezTo>
                  <a:pt x="114111" y="581232"/>
                  <a:pt x="114111" y="581232"/>
                  <a:pt x="108127" y="572267"/>
                </a:cubicBezTo>
                <a:cubicBezTo>
                  <a:pt x="108127" y="572267"/>
                  <a:pt x="108127" y="572267"/>
                  <a:pt x="106631" y="575255"/>
                </a:cubicBezTo>
                <a:cubicBezTo>
                  <a:pt x="106631" y="575255"/>
                  <a:pt x="106631" y="575255"/>
                  <a:pt x="106631" y="587209"/>
                </a:cubicBezTo>
                <a:cubicBezTo>
                  <a:pt x="106631" y="587209"/>
                  <a:pt x="106631" y="587209"/>
                  <a:pt x="97655" y="587209"/>
                </a:cubicBezTo>
                <a:cubicBezTo>
                  <a:pt x="97655" y="587209"/>
                  <a:pt x="97655" y="587209"/>
                  <a:pt x="97655" y="591691"/>
                </a:cubicBezTo>
                <a:cubicBezTo>
                  <a:pt x="97655" y="591691"/>
                  <a:pt x="97655" y="591691"/>
                  <a:pt x="88678" y="591691"/>
                </a:cubicBezTo>
                <a:cubicBezTo>
                  <a:pt x="88678" y="591691"/>
                  <a:pt x="88678" y="591691"/>
                  <a:pt x="88678" y="590197"/>
                </a:cubicBezTo>
                <a:cubicBezTo>
                  <a:pt x="88678" y="588703"/>
                  <a:pt x="84190" y="588703"/>
                  <a:pt x="84190" y="588703"/>
                </a:cubicBezTo>
                <a:cubicBezTo>
                  <a:pt x="84190" y="588703"/>
                  <a:pt x="84190" y="588703"/>
                  <a:pt x="78206" y="588703"/>
                </a:cubicBezTo>
                <a:cubicBezTo>
                  <a:pt x="78206" y="588703"/>
                  <a:pt x="78206" y="588703"/>
                  <a:pt x="70725" y="590197"/>
                </a:cubicBezTo>
                <a:cubicBezTo>
                  <a:pt x="70725" y="590197"/>
                  <a:pt x="70725" y="590197"/>
                  <a:pt x="61749" y="599162"/>
                </a:cubicBezTo>
                <a:cubicBezTo>
                  <a:pt x="61749" y="599162"/>
                  <a:pt x="61749" y="599162"/>
                  <a:pt x="45292" y="599162"/>
                </a:cubicBezTo>
                <a:cubicBezTo>
                  <a:pt x="45292" y="599162"/>
                  <a:pt x="45292" y="599162"/>
                  <a:pt x="30331" y="599162"/>
                </a:cubicBezTo>
                <a:cubicBezTo>
                  <a:pt x="30331" y="599162"/>
                  <a:pt x="30331" y="599162"/>
                  <a:pt x="30331" y="593185"/>
                </a:cubicBezTo>
                <a:cubicBezTo>
                  <a:pt x="30331" y="593185"/>
                  <a:pt x="30331" y="593185"/>
                  <a:pt x="40804" y="581232"/>
                </a:cubicBezTo>
                <a:cubicBezTo>
                  <a:pt x="40804" y="581232"/>
                  <a:pt x="40804" y="581232"/>
                  <a:pt x="58757" y="581232"/>
                </a:cubicBezTo>
                <a:cubicBezTo>
                  <a:pt x="58757" y="581232"/>
                  <a:pt x="58757" y="581232"/>
                  <a:pt x="66237" y="581232"/>
                </a:cubicBezTo>
                <a:cubicBezTo>
                  <a:pt x="66237" y="581232"/>
                  <a:pt x="66237" y="581232"/>
                  <a:pt x="73717" y="576750"/>
                </a:cubicBezTo>
                <a:cubicBezTo>
                  <a:pt x="73717" y="576750"/>
                  <a:pt x="73717" y="576750"/>
                  <a:pt x="84190" y="573761"/>
                </a:cubicBezTo>
                <a:cubicBezTo>
                  <a:pt x="84190" y="573761"/>
                  <a:pt x="84190" y="573761"/>
                  <a:pt x="88678" y="570773"/>
                </a:cubicBezTo>
                <a:cubicBezTo>
                  <a:pt x="88678" y="570773"/>
                  <a:pt x="88678" y="570773"/>
                  <a:pt x="93166" y="563302"/>
                </a:cubicBezTo>
                <a:cubicBezTo>
                  <a:pt x="93166" y="563302"/>
                  <a:pt x="93166" y="563302"/>
                  <a:pt x="102143" y="558820"/>
                </a:cubicBezTo>
                <a:cubicBezTo>
                  <a:pt x="102143" y="558820"/>
                  <a:pt x="102143" y="558820"/>
                  <a:pt x="115607" y="557325"/>
                </a:cubicBezTo>
                <a:cubicBezTo>
                  <a:pt x="115607" y="557325"/>
                  <a:pt x="115607" y="557325"/>
                  <a:pt x="123088" y="557325"/>
                </a:cubicBezTo>
                <a:cubicBezTo>
                  <a:pt x="123088" y="557325"/>
                  <a:pt x="123088" y="557325"/>
                  <a:pt x="129072" y="563302"/>
                </a:cubicBezTo>
                <a:cubicBezTo>
                  <a:pt x="129072" y="563302"/>
                  <a:pt x="129072" y="563302"/>
                  <a:pt x="135056" y="558820"/>
                </a:cubicBezTo>
                <a:cubicBezTo>
                  <a:pt x="135056" y="558820"/>
                  <a:pt x="135056" y="558820"/>
                  <a:pt x="141041" y="549855"/>
                </a:cubicBezTo>
                <a:cubicBezTo>
                  <a:pt x="141041" y="549855"/>
                  <a:pt x="141041" y="549855"/>
                  <a:pt x="148521" y="542384"/>
                </a:cubicBezTo>
                <a:cubicBezTo>
                  <a:pt x="148521" y="542384"/>
                  <a:pt x="148521" y="542384"/>
                  <a:pt x="156001" y="537901"/>
                </a:cubicBezTo>
                <a:cubicBezTo>
                  <a:pt x="156001" y="537901"/>
                  <a:pt x="156001" y="537901"/>
                  <a:pt x="170962" y="534913"/>
                </a:cubicBezTo>
                <a:cubicBezTo>
                  <a:pt x="170962" y="534913"/>
                  <a:pt x="170962" y="534913"/>
                  <a:pt x="176946" y="528936"/>
                </a:cubicBezTo>
                <a:cubicBezTo>
                  <a:pt x="176946" y="528936"/>
                  <a:pt x="176946" y="528936"/>
                  <a:pt x="184427" y="521465"/>
                </a:cubicBezTo>
                <a:cubicBezTo>
                  <a:pt x="184427" y="521465"/>
                  <a:pt x="184427" y="521465"/>
                  <a:pt x="193403" y="513994"/>
                </a:cubicBezTo>
                <a:cubicBezTo>
                  <a:pt x="193403" y="513994"/>
                  <a:pt x="193403" y="513994"/>
                  <a:pt x="200884" y="509512"/>
                </a:cubicBezTo>
                <a:cubicBezTo>
                  <a:pt x="200884" y="509512"/>
                  <a:pt x="200884" y="509512"/>
                  <a:pt x="203876" y="500547"/>
                </a:cubicBezTo>
                <a:cubicBezTo>
                  <a:pt x="203876" y="500547"/>
                  <a:pt x="203876" y="500547"/>
                  <a:pt x="205372" y="487099"/>
                </a:cubicBezTo>
                <a:cubicBezTo>
                  <a:pt x="205372" y="487099"/>
                  <a:pt x="205372" y="487099"/>
                  <a:pt x="208364" y="478134"/>
                </a:cubicBezTo>
                <a:cubicBezTo>
                  <a:pt x="208364" y="478134"/>
                  <a:pt x="208364" y="478134"/>
                  <a:pt x="209860" y="475146"/>
                </a:cubicBezTo>
                <a:cubicBezTo>
                  <a:pt x="209860" y="475146"/>
                  <a:pt x="209860" y="475146"/>
                  <a:pt x="217340" y="464687"/>
                </a:cubicBezTo>
                <a:cubicBezTo>
                  <a:pt x="217340" y="464687"/>
                  <a:pt x="217340" y="464687"/>
                  <a:pt x="212852" y="464687"/>
                </a:cubicBezTo>
                <a:cubicBezTo>
                  <a:pt x="212852" y="464687"/>
                  <a:pt x="212852" y="464687"/>
                  <a:pt x="205372" y="466181"/>
                </a:cubicBezTo>
                <a:cubicBezTo>
                  <a:pt x="205372" y="466181"/>
                  <a:pt x="205372" y="466181"/>
                  <a:pt x="200884" y="466181"/>
                </a:cubicBezTo>
                <a:cubicBezTo>
                  <a:pt x="200884" y="466181"/>
                  <a:pt x="200884" y="466181"/>
                  <a:pt x="193403" y="464687"/>
                </a:cubicBezTo>
                <a:cubicBezTo>
                  <a:pt x="193403" y="464687"/>
                  <a:pt x="193403" y="464687"/>
                  <a:pt x="190411" y="461699"/>
                </a:cubicBezTo>
                <a:cubicBezTo>
                  <a:pt x="190411" y="461699"/>
                  <a:pt x="190411" y="461699"/>
                  <a:pt x="197891" y="454228"/>
                </a:cubicBezTo>
                <a:cubicBezTo>
                  <a:pt x="197891" y="454228"/>
                  <a:pt x="197891" y="454228"/>
                  <a:pt x="190411" y="455722"/>
                </a:cubicBezTo>
                <a:cubicBezTo>
                  <a:pt x="190411" y="455722"/>
                  <a:pt x="190411" y="455722"/>
                  <a:pt x="185923" y="460204"/>
                </a:cubicBezTo>
                <a:cubicBezTo>
                  <a:pt x="185923" y="460204"/>
                  <a:pt x="185923" y="460204"/>
                  <a:pt x="182931" y="470664"/>
                </a:cubicBezTo>
                <a:cubicBezTo>
                  <a:pt x="182931" y="470664"/>
                  <a:pt x="182931" y="470664"/>
                  <a:pt x="178442" y="475146"/>
                </a:cubicBezTo>
                <a:cubicBezTo>
                  <a:pt x="178442" y="475146"/>
                  <a:pt x="178442" y="475146"/>
                  <a:pt x="176946" y="470664"/>
                </a:cubicBezTo>
                <a:cubicBezTo>
                  <a:pt x="176946" y="470664"/>
                  <a:pt x="176946" y="470664"/>
                  <a:pt x="172458" y="464687"/>
                </a:cubicBezTo>
                <a:cubicBezTo>
                  <a:pt x="172458" y="464687"/>
                  <a:pt x="172458" y="464687"/>
                  <a:pt x="164978" y="457216"/>
                </a:cubicBezTo>
                <a:cubicBezTo>
                  <a:pt x="164978" y="457216"/>
                  <a:pt x="164978" y="457216"/>
                  <a:pt x="153009" y="449745"/>
                </a:cubicBezTo>
                <a:cubicBezTo>
                  <a:pt x="153009" y="449745"/>
                  <a:pt x="153009" y="449745"/>
                  <a:pt x="150017" y="449745"/>
                </a:cubicBezTo>
                <a:cubicBezTo>
                  <a:pt x="150017" y="449745"/>
                  <a:pt x="150017" y="449745"/>
                  <a:pt x="139545" y="457216"/>
                </a:cubicBezTo>
                <a:cubicBezTo>
                  <a:pt x="139545" y="457216"/>
                  <a:pt x="139545" y="457216"/>
                  <a:pt x="133560" y="457216"/>
                </a:cubicBezTo>
                <a:cubicBezTo>
                  <a:pt x="133560" y="457216"/>
                  <a:pt x="133560" y="457216"/>
                  <a:pt x="124584" y="457216"/>
                </a:cubicBezTo>
                <a:cubicBezTo>
                  <a:pt x="124584" y="457216"/>
                  <a:pt x="124584" y="457216"/>
                  <a:pt x="126080" y="437792"/>
                </a:cubicBezTo>
                <a:cubicBezTo>
                  <a:pt x="126080" y="437792"/>
                  <a:pt x="126080" y="437792"/>
                  <a:pt x="127576" y="431815"/>
                </a:cubicBezTo>
                <a:cubicBezTo>
                  <a:pt x="127576" y="431815"/>
                  <a:pt x="127576" y="431815"/>
                  <a:pt x="132064" y="425838"/>
                </a:cubicBezTo>
                <a:cubicBezTo>
                  <a:pt x="132064" y="425838"/>
                  <a:pt x="132064" y="425838"/>
                  <a:pt x="132064" y="418368"/>
                </a:cubicBezTo>
                <a:cubicBezTo>
                  <a:pt x="132064" y="418368"/>
                  <a:pt x="132064" y="418368"/>
                  <a:pt x="130568" y="406414"/>
                </a:cubicBezTo>
                <a:cubicBezTo>
                  <a:pt x="130568" y="406414"/>
                  <a:pt x="130568" y="406414"/>
                  <a:pt x="127576" y="394461"/>
                </a:cubicBezTo>
                <a:cubicBezTo>
                  <a:pt x="127576" y="394461"/>
                  <a:pt x="127576" y="394461"/>
                  <a:pt x="124584" y="397449"/>
                </a:cubicBezTo>
                <a:cubicBezTo>
                  <a:pt x="124584" y="397449"/>
                  <a:pt x="124584" y="397449"/>
                  <a:pt x="118600" y="403426"/>
                </a:cubicBezTo>
                <a:cubicBezTo>
                  <a:pt x="118600" y="403426"/>
                  <a:pt x="118600" y="403426"/>
                  <a:pt x="114111" y="406414"/>
                </a:cubicBezTo>
                <a:cubicBezTo>
                  <a:pt x="114111" y="406414"/>
                  <a:pt x="114111" y="406414"/>
                  <a:pt x="109623" y="406414"/>
                </a:cubicBezTo>
                <a:cubicBezTo>
                  <a:pt x="109623" y="406414"/>
                  <a:pt x="109623" y="406414"/>
                  <a:pt x="105135" y="401932"/>
                </a:cubicBezTo>
                <a:cubicBezTo>
                  <a:pt x="105135" y="401932"/>
                  <a:pt x="105135" y="401932"/>
                  <a:pt x="102143" y="401932"/>
                </a:cubicBezTo>
                <a:cubicBezTo>
                  <a:pt x="102143" y="401932"/>
                  <a:pt x="102143" y="401932"/>
                  <a:pt x="96158" y="398943"/>
                </a:cubicBezTo>
                <a:cubicBezTo>
                  <a:pt x="96158" y="398943"/>
                  <a:pt x="96158" y="398943"/>
                  <a:pt x="91670" y="394461"/>
                </a:cubicBezTo>
                <a:cubicBezTo>
                  <a:pt x="91670" y="394461"/>
                  <a:pt x="91670" y="394461"/>
                  <a:pt x="87182" y="391473"/>
                </a:cubicBezTo>
                <a:cubicBezTo>
                  <a:pt x="87182" y="391473"/>
                  <a:pt x="87182" y="391473"/>
                  <a:pt x="82694" y="386990"/>
                </a:cubicBezTo>
                <a:cubicBezTo>
                  <a:pt x="82694" y="386990"/>
                  <a:pt x="82694" y="386990"/>
                  <a:pt x="81198" y="382508"/>
                </a:cubicBezTo>
                <a:cubicBezTo>
                  <a:pt x="81198" y="382508"/>
                  <a:pt x="81198" y="382508"/>
                  <a:pt x="79702" y="372048"/>
                </a:cubicBezTo>
                <a:cubicBezTo>
                  <a:pt x="79702" y="372048"/>
                  <a:pt x="79702" y="372048"/>
                  <a:pt x="85686" y="367566"/>
                </a:cubicBezTo>
                <a:cubicBezTo>
                  <a:pt x="85686" y="367566"/>
                  <a:pt x="85686" y="367566"/>
                  <a:pt x="91670" y="367566"/>
                </a:cubicBezTo>
                <a:cubicBezTo>
                  <a:pt x="91670" y="367566"/>
                  <a:pt x="91670" y="367566"/>
                  <a:pt x="99151" y="367566"/>
                </a:cubicBezTo>
                <a:cubicBezTo>
                  <a:pt x="99151" y="367566"/>
                  <a:pt x="99151" y="367566"/>
                  <a:pt x="106631" y="372048"/>
                </a:cubicBezTo>
                <a:cubicBezTo>
                  <a:pt x="106631" y="372048"/>
                  <a:pt x="106631" y="372048"/>
                  <a:pt x="109623" y="364578"/>
                </a:cubicBezTo>
                <a:cubicBezTo>
                  <a:pt x="109623" y="364578"/>
                  <a:pt x="109623" y="364578"/>
                  <a:pt x="105135" y="360095"/>
                </a:cubicBezTo>
                <a:cubicBezTo>
                  <a:pt x="105135" y="360095"/>
                  <a:pt x="105135" y="360095"/>
                  <a:pt x="103639" y="360095"/>
                </a:cubicBezTo>
                <a:cubicBezTo>
                  <a:pt x="103639" y="360095"/>
                  <a:pt x="103639" y="360095"/>
                  <a:pt x="96158" y="360095"/>
                </a:cubicBezTo>
                <a:cubicBezTo>
                  <a:pt x="96158" y="360095"/>
                  <a:pt x="96158" y="360095"/>
                  <a:pt x="91670" y="360095"/>
                </a:cubicBezTo>
                <a:cubicBezTo>
                  <a:pt x="91670" y="360095"/>
                  <a:pt x="91670" y="360095"/>
                  <a:pt x="82694" y="354118"/>
                </a:cubicBezTo>
                <a:cubicBezTo>
                  <a:pt x="82694" y="354118"/>
                  <a:pt x="82694" y="354118"/>
                  <a:pt x="79702" y="348142"/>
                </a:cubicBezTo>
                <a:cubicBezTo>
                  <a:pt x="79702" y="348142"/>
                  <a:pt x="79702" y="348142"/>
                  <a:pt x="76710" y="340671"/>
                </a:cubicBezTo>
                <a:cubicBezTo>
                  <a:pt x="76710" y="340671"/>
                  <a:pt x="76710" y="340671"/>
                  <a:pt x="73717" y="333200"/>
                </a:cubicBezTo>
                <a:cubicBezTo>
                  <a:pt x="73717" y="333200"/>
                  <a:pt x="73717" y="333200"/>
                  <a:pt x="73717" y="330212"/>
                </a:cubicBezTo>
                <a:cubicBezTo>
                  <a:pt x="73717" y="330212"/>
                  <a:pt x="73717" y="330212"/>
                  <a:pt x="76710" y="327223"/>
                </a:cubicBezTo>
                <a:cubicBezTo>
                  <a:pt x="76710" y="327223"/>
                  <a:pt x="76710" y="327223"/>
                  <a:pt x="81198" y="319752"/>
                </a:cubicBezTo>
                <a:cubicBezTo>
                  <a:pt x="81198" y="319752"/>
                  <a:pt x="81198" y="319752"/>
                  <a:pt x="88678" y="310787"/>
                </a:cubicBezTo>
                <a:cubicBezTo>
                  <a:pt x="88678" y="310787"/>
                  <a:pt x="88678" y="310787"/>
                  <a:pt x="97655" y="304811"/>
                </a:cubicBezTo>
                <a:cubicBezTo>
                  <a:pt x="97655" y="304811"/>
                  <a:pt x="97655" y="304811"/>
                  <a:pt x="103639" y="297340"/>
                </a:cubicBezTo>
                <a:cubicBezTo>
                  <a:pt x="103639" y="297340"/>
                  <a:pt x="103639" y="297340"/>
                  <a:pt x="105135" y="289869"/>
                </a:cubicBezTo>
                <a:cubicBezTo>
                  <a:pt x="105135" y="289869"/>
                  <a:pt x="105135" y="289869"/>
                  <a:pt x="112615" y="282398"/>
                </a:cubicBezTo>
                <a:cubicBezTo>
                  <a:pt x="112615" y="282398"/>
                  <a:pt x="112615" y="282398"/>
                  <a:pt x="118600" y="280904"/>
                </a:cubicBezTo>
                <a:cubicBezTo>
                  <a:pt x="118600" y="280904"/>
                  <a:pt x="118600" y="280904"/>
                  <a:pt x="123088" y="283892"/>
                </a:cubicBezTo>
                <a:cubicBezTo>
                  <a:pt x="123088" y="283892"/>
                  <a:pt x="123088" y="283892"/>
                  <a:pt x="127576" y="289869"/>
                </a:cubicBezTo>
                <a:cubicBezTo>
                  <a:pt x="127576" y="289869"/>
                  <a:pt x="127576" y="289869"/>
                  <a:pt x="130568" y="289869"/>
                </a:cubicBezTo>
                <a:cubicBezTo>
                  <a:pt x="130568" y="289869"/>
                  <a:pt x="130568" y="289869"/>
                  <a:pt x="136552" y="289869"/>
                </a:cubicBezTo>
                <a:cubicBezTo>
                  <a:pt x="136552" y="289869"/>
                  <a:pt x="136552" y="289869"/>
                  <a:pt x="139545" y="289869"/>
                </a:cubicBezTo>
                <a:cubicBezTo>
                  <a:pt x="139545" y="289869"/>
                  <a:pt x="139545" y="289869"/>
                  <a:pt x="144033" y="283892"/>
                </a:cubicBezTo>
                <a:cubicBezTo>
                  <a:pt x="144033" y="283892"/>
                  <a:pt x="144033" y="283892"/>
                  <a:pt x="148521" y="283892"/>
                </a:cubicBezTo>
                <a:cubicBezTo>
                  <a:pt x="148521" y="283892"/>
                  <a:pt x="148521" y="283892"/>
                  <a:pt x="150017" y="280904"/>
                </a:cubicBezTo>
                <a:cubicBezTo>
                  <a:pt x="150017" y="280904"/>
                  <a:pt x="150017" y="280904"/>
                  <a:pt x="153009" y="276422"/>
                </a:cubicBezTo>
                <a:cubicBezTo>
                  <a:pt x="153009" y="276422"/>
                  <a:pt x="153009" y="276422"/>
                  <a:pt x="154505" y="280904"/>
                </a:cubicBezTo>
                <a:cubicBezTo>
                  <a:pt x="154505" y="280904"/>
                  <a:pt x="154505" y="280904"/>
                  <a:pt x="158994" y="280904"/>
                </a:cubicBezTo>
                <a:cubicBezTo>
                  <a:pt x="158994" y="280904"/>
                  <a:pt x="158994" y="280904"/>
                  <a:pt x="161986" y="280904"/>
                </a:cubicBezTo>
                <a:cubicBezTo>
                  <a:pt x="161986" y="280904"/>
                  <a:pt x="161986" y="280904"/>
                  <a:pt x="167970" y="280904"/>
                </a:cubicBezTo>
                <a:cubicBezTo>
                  <a:pt x="167970" y="280904"/>
                  <a:pt x="167970" y="280904"/>
                  <a:pt x="172458" y="276422"/>
                </a:cubicBezTo>
                <a:cubicBezTo>
                  <a:pt x="172458" y="276422"/>
                  <a:pt x="172458" y="276422"/>
                  <a:pt x="176946" y="276422"/>
                </a:cubicBezTo>
                <a:cubicBezTo>
                  <a:pt x="176946" y="276422"/>
                  <a:pt x="176946" y="276422"/>
                  <a:pt x="178442" y="265962"/>
                </a:cubicBezTo>
                <a:cubicBezTo>
                  <a:pt x="178442" y="265962"/>
                  <a:pt x="178442" y="265962"/>
                  <a:pt x="175450" y="258491"/>
                </a:cubicBezTo>
                <a:cubicBezTo>
                  <a:pt x="175450" y="258491"/>
                  <a:pt x="175450" y="258491"/>
                  <a:pt x="172458" y="246538"/>
                </a:cubicBezTo>
                <a:cubicBezTo>
                  <a:pt x="172458" y="246538"/>
                  <a:pt x="172458" y="246538"/>
                  <a:pt x="178442" y="246538"/>
                </a:cubicBezTo>
                <a:cubicBezTo>
                  <a:pt x="178442" y="246538"/>
                  <a:pt x="178442" y="246538"/>
                  <a:pt x="184427" y="240561"/>
                </a:cubicBezTo>
                <a:cubicBezTo>
                  <a:pt x="184427" y="240561"/>
                  <a:pt x="184427" y="240561"/>
                  <a:pt x="182931" y="231596"/>
                </a:cubicBezTo>
                <a:cubicBezTo>
                  <a:pt x="182931" y="231596"/>
                  <a:pt x="182931" y="231596"/>
                  <a:pt x="173954" y="230102"/>
                </a:cubicBezTo>
                <a:cubicBezTo>
                  <a:pt x="173954" y="230102"/>
                  <a:pt x="173954" y="230102"/>
                  <a:pt x="169466" y="230102"/>
                </a:cubicBezTo>
                <a:cubicBezTo>
                  <a:pt x="169466" y="230102"/>
                  <a:pt x="169466" y="230102"/>
                  <a:pt x="164978" y="231596"/>
                </a:cubicBezTo>
                <a:cubicBezTo>
                  <a:pt x="164978" y="231596"/>
                  <a:pt x="164978" y="231596"/>
                  <a:pt x="160490" y="234585"/>
                </a:cubicBezTo>
                <a:cubicBezTo>
                  <a:pt x="160490" y="234585"/>
                  <a:pt x="160490" y="234585"/>
                  <a:pt x="157497" y="240561"/>
                </a:cubicBezTo>
                <a:cubicBezTo>
                  <a:pt x="157497" y="240561"/>
                  <a:pt x="157497" y="240561"/>
                  <a:pt x="153009" y="240561"/>
                </a:cubicBezTo>
                <a:cubicBezTo>
                  <a:pt x="153009" y="240561"/>
                  <a:pt x="153009" y="240561"/>
                  <a:pt x="148521" y="231596"/>
                </a:cubicBezTo>
                <a:cubicBezTo>
                  <a:pt x="148521" y="231596"/>
                  <a:pt x="148521" y="231596"/>
                  <a:pt x="136552" y="231596"/>
                </a:cubicBezTo>
                <a:cubicBezTo>
                  <a:pt x="136552" y="231596"/>
                  <a:pt x="136552" y="231596"/>
                  <a:pt x="123088" y="231596"/>
                </a:cubicBezTo>
                <a:cubicBezTo>
                  <a:pt x="123088" y="231596"/>
                  <a:pt x="123088" y="231596"/>
                  <a:pt x="112615" y="228608"/>
                </a:cubicBezTo>
                <a:cubicBezTo>
                  <a:pt x="112615" y="228608"/>
                  <a:pt x="112615" y="228608"/>
                  <a:pt x="102143" y="224125"/>
                </a:cubicBezTo>
                <a:cubicBezTo>
                  <a:pt x="102143" y="224125"/>
                  <a:pt x="102143" y="224125"/>
                  <a:pt x="96158" y="216654"/>
                </a:cubicBezTo>
                <a:cubicBezTo>
                  <a:pt x="96158" y="216654"/>
                  <a:pt x="96158" y="216654"/>
                  <a:pt x="94662" y="201713"/>
                </a:cubicBezTo>
                <a:cubicBezTo>
                  <a:pt x="94662" y="201713"/>
                  <a:pt x="94662" y="201713"/>
                  <a:pt x="102143" y="198724"/>
                </a:cubicBezTo>
                <a:cubicBezTo>
                  <a:pt x="102143" y="198724"/>
                  <a:pt x="102143" y="198724"/>
                  <a:pt x="106631" y="195736"/>
                </a:cubicBezTo>
                <a:cubicBezTo>
                  <a:pt x="106631" y="195736"/>
                  <a:pt x="106631" y="195736"/>
                  <a:pt x="96158" y="191254"/>
                </a:cubicBezTo>
                <a:cubicBezTo>
                  <a:pt x="96158" y="191254"/>
                  <a:pt x="96158" y="191254"/>
                  <a:pt x="90174" y="186771"/>
                </a:cubicBezTo>
                <a:cubicBezTo>
                  <a:pt x="90174" y="186771"/>
                  <a:pt x="90174" y="186771"/>
                  <a:pt x="82694" y="180794"/>
                </a:cubicBezTo>
                <a:cubicBezTo>
                  <a:pt x="82694" y="180794"/>
                  <a:pt x="82694" y="180794"/>
                  <a:pt x="81198" y="177806"/>
                </a:cubicBezTo>
                <a:cubicBezTo>
                  <a:pt x="81198" y="177806"/>
                  <a:pt x="81198" y="177806"/>
                  <a:pt x="87182" y="173324"/>
                </a:cubicBezTo>
                <a:cubicBezTo>
                  <a:pt x="87182" y="173324"/>
                  <a:pt x="87182" y="173324"/>
                  <a:pt x="91670" y="173324"/>
                </a:cubicBezTo>
                <a:cubicBezTo>
                  <a:pt x="91670" y="173324"/>
                  <a:pt x="91670" y="173324"/>
                  <a:pt x="100647" y="171829"/>
                </a:cubicBezTo>
                <a:cubicBezTo>
                  <a:pt x="100647" y="171829"/>
                  <a:pt x="100647" y="171829"/>
                  <a:pt x="112615" y="164359"/>
                </a:cubicBezTo>
                <a:cubicBezTo>
                  <a:pt x="112615" y="164359"/>
                  <a:pt x="112615" y="164359"/>
                  <a:pt x="114111" y="167347"/>
                </a:cubicBezTo>
                <a:cubicBezTo>
                  <a:pt x="114111" y="167347"/>
                  <a:pt x="114111" y="167347"/>
                  <a:pt x="121592" y="164359"/>
                </a:cubicBezTo>
                <a:cubicBezTo>
                  <a:pt x="121592" y="164359"/>
                  <a:pt x="121592" y="164359"/>
                  <a:pt x="121592" y="162864"/>
                </a:cubicBezTo>
                <a:cubicBezTo>
                  <a:pt x="121592" y="162864"/>
                  <a:pt x="121592" y="162864"/>
                  <a:pt x="126080" y="161370"/>
                </a:cubicBezTo>
                <a:cubicBezTo>
                  <a:pt x="126080" y="161370"/>
                  <a:pt x="126080" y="161370"/>
                  <a:pt x="135056" y="159876"/>
                </a:cubicBezTo>
                <a:cubicBezTo>
                  <a:pt x="135056" y="159876"/>
                  <a:pt x="135056" y="159876"/>
                  <a:pt x="145529" y="159876"/>
                </a:cubicBezTo>
                <a:cubicBezTo>
                  <a:pt x="145529" y="159876"/>
                  <a:pt x="145529" y="159876"/>
                  <a:pt x="150017" y="162864"/>
                </a:cubicBezTo>
                <a:cubicBezTo>
                  <a:pt x="150017" y="162864"/>
                  <a:pt x="150017" y="162864"/>
                  <a:pt x="147025" y="170335"/>
                </a:cubicBezTo>
                <a:cubicBezTo>
                  <a:pt x="147025" y="170335"/>
                  <a:pt x="147025" y="170335"/>
                  <a:pt x="147025" y="173324"/>
                </a:cubicBezTo>
                <a:cubicBezTo>
                  <a:pt x="147025" y="173324"/>
                  <a:pt x="147025" y="173324"/>
                  <a:pt x="151513" y="176312"/>
                </a:cubicBezTo>
                <a:cubicBezTo>
                  <a:pt x="151513" y="176312"/>
                  <a:pt x="151513" y="176312"/>
                  <a:pt x="156001" y="180794"/>
                </a:cubicBezTo>
                <a:cubicBezTo>
                  <a:pt x="156001" y="180794"/>
                  <a:pt x="156001" y="180794"/>
                  <a:pt x="164978" y="180794"/>
                </a:cubicBezTo>
                <a:cubicBezTo>
                  <a:pt x="164978" y="180794"/>
                  <a:pt x="164978" y="180794"/>
                  <a:pt x="176946" y="183783"/>
                </a:cubicBezTo>
                <a:cubicBezTo>
                  <a:pt x="176946" y="183783"/>
                  <a:pt x="176946" y="183783"/>
                  <a:pt x="185923" y="179300"/>
                </a:cubicBezTo>
                <a:cubicBezTo>
                  <a:pt x="185923" y="179300"/>
                  <a:pt x="185923" y="179300"/>
                  <a:pt x="191907" y="173324"/>
                </a:cubicBezTo>
                <a:cubicBezTo>
                  <a:pt x="191907" y="173324"/>
                  <a:pt x="191907" y="173324"/>
                  <a:pt x="199387" y="168841"/>
                </a:cubicBezTo>
                <a:cubicBezTo>
                  <a:pt x="199387" y="168841"/>
                  <a:pt x="193403" y="165853"/>
                  <a:pt x="191907" y="165853"/>
                </a:cubicBezTo>
                <a:cubicBezTo>
                  <a:pt x="188915" y="165853"/>
                  <a:pt x="185923" y="162864"/>
                  <a:pt x="185923" y="162864"/>
                </a:cubicBezTo>
                <a:cubicBezTo>
                  <a:pt x="185923" y="162864"/>
                  <a:pt x="185923" y="162864"/>
                  <a:pt x="181435" y="159876"/>
                </a:cubicBezTo>
                <a:cubicBezTo>
                  <a:pt x="181435" y="159876"/>
                  <a:pt x="181435" y="159876"/>
                  <a:pt x="181435" y="153899"/>
                </a:cubicBezTo>
                <a:cubicBezTo>
                  <a:pt x="181435" y="153899"/>
                  <a:pt x="181435" y="153899"/>
                  <a:pt x="179939" y="146428"/>
                </a:cubicBezTo>
                <a:cubicBezTo>
                  <a:pt x="179939" y="146428"/>
                  <a:pt x="179939" y="146428"/>
                  <a:pt x="157497" y="140452"/>
                </a:cubicBezTo>
                <a:cubicBezTo>
                  <a:pt x="157497" y="140452"/>
                  <a:pt x="157497" y="140452"/>
                  <a:pt x="157497" y="118039"/>
                </a:cubicBezTo>
                <a:cubicBezTo>
                  <a:pt x="157497" y="118039"/>
                  <a:pt x="157497" y="118039"/>
                  <a:pt x="147025" y="107580"/>
                </a:cubicBezTo>
                <a:cubicBezTo>
                  <a:pt x="147025" y="107580"/>
                  <a:pt x="147025" y="107580"/>
                  <a:pt x="126080" y="85168"/>
                </a:cubicBezTo>
                <a:cubicBezTo>
                  <a:pt x="126080" y="85168"/>
                  <a:pt x="126080" y="85168"/>
                  <a:pt x="129072" y="85168"/>
                </a:cubicBezTo>
                <a:cubicBezTo>
                  <a:pt x="129072" y="85168"/>
                  <a:pt x="129072" y="85168"/>
                  <a:pt x="129072" y="80685"/>
                </a:cubicBezTo>
                <a:cubicBezTo>
                  <a:pt x="129072" y="80685"/>
                  <a:pt x="129072" y="80685"/>
                  <a:pt x="136552" y="80685"/>
                </a:cubicBezTo>
                <a:cubicBezTo>
                  <a:pt x="136552" y="80685"/>
                  <a:pt x="136552" y="80685"/>
                  <a:pt x="136552" y="74708"/>
                </a:cubicBezTo>
                <a:cubicBezTo>
                  <a:pt x="136552" y="74708"/>
                  <a:pt x="136552" y="74708"/>
                  <a:pt x="138048" y="67238"/>
                </a:cubicBezTo>
                <a:cubicBezTo>
                  <a:pt x="138048" y="67238"/>
                  <a:pt x="138048" y="67238"/>
                  <a:pt x="142537" y="67238"/>
                </a:cubicBezTo>
                <a:cubicBezTo>
                  <a:pt x="142537" y="67238"/>
                  <a:pt x="142537" y="67238"/>
                  <a:pt x="147025" y="70226"/>
                </a:cubicBezTo>
                <a:cubicBezTo>
                  <a:pt x="147025" y="70226"/>
                  <a:pt x="147025" y="70226"/>
                  <a:pt x="154505" y="70226"/>
                </a:cubicBezTo>
                <a:cubicBezTo>
                  <a:pt x="154505" y="70226"/>
                  <a:pt x="154505" y="70226"/>
                  <a:pt x="157497" y="70226"/>
                </a:cubicBezTo>
                <a:cubicBezTo>
                  <a:pt x="157497" y="70226"/>
                  <a:pt x="157497" y="70226"/>
                  <a:pt x="164978" y="70226"/>
                </a:cubicBezTo>
                <a:cubicBezTo>
                  <a:pt x="164978" y="70226"/>
                  <a:pt x="164978" y="70226"/>
                  <a:pt x="178442" y="65743"/>
                </a:cubicBezTo>
                <a:cubicBezTo>
                  <a:pt x="178442" y="65743"/>
                  <a:pt x="178442" y="65743"/>
                  <a:pt x="182931" y="61261"/>
                </a:cubicBezTo>
                <a:cubicBezTo>
                  <a:pt x="182931" y="61261"/>
                  <a:pt x="182931" y="61261"/>
                  <a:pt x="187419" y="53790"/>
                </a:cubicBezTo>
                <a:cubicBezTo>
                  <a:pt x="187419" y="53790"/>
                  <a:pt x="187419" y="53790"/>
                  <a:pt x="187419" y="41837"/>
                </a:cubicBezTo>
                <a:cubicBezTo>
                  <a:pt x="187419" y="41837"/>
                  <a:pt x="187419" y="41837"/>
                  <a:pt x="191907" y="41837"/>
                </a:cubicBezTo>
                <a:cubicBezTo>
                  <a:pt x="191907" y="41837"/>
                  <a:pt x="191907" y="41837"/>
                  <a:pt x="196395" y="37354"/>
                </a:cubicBezTo>
                <a:cubicBezTo>
                  <a:pt x="196395" y="37354"/>
                  <a:pt x="196395" y="37354"/>
                  <a:pt x="205372" y="29883"/>
                </a:cubicBezTo>
                <a:cubicBezTo>
                  <a:pt x="205372" y="29883"/>
                  <a:pt x="205372" y="29883"/>
                  <a:pt x="221829" y="26895"/>
                </a:cubicBezTo>
                <a:cubicBezTo>
                  <a:pt x="221829" y="26895"/>
                  <a:pt x="221829" y="26895"/>
                  <a:pt x="227813" y="19424"/>
                </a:cubicBezTo>
                <a:cubicBezTo>
                  <a:pt x="227813" y="19424"/>
                  <a:pt x="227813" y="19424"/>
                  <a:pt x="233797" y="16436"/>
                </a:cubicBezTo>
                <a:cubicBezTo>
                  <a:pt x="233797" y="16436"/>
                  <a:pt x="233797" y="16436"/>
                  <a:pt x="238285" y="11953"/>
                </a:cubicBezTo>
                <a:cubicBezTo>
                  <a:pt x="238285" y="11953"/>
                  <a:pt x="238285" y="11953"/>
                  <a:pt x="262223" y="13447"/>
                </a:cubicBezTo>
                <a:cubicBezTo>
                  <a:pt x="262223" y="13447"/>
                  <a:pt x="262223" y="13447"/>
                  <a:pt x="265215" y="5977"/>
                </a:cubicBezTo>
                <a:cubicBezTo>
                  <a:pt x="265215" y="5977"/>
                  <a:pt x="265215" y="5977"/>
                  <a:pt x="2771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09A9F29B-919B-7048-8D8D-DB34B1732F95}"/>
              </a:ext>
            </a:extLst>
          </p:cNvPr>
          <p:cNvSpPr>
            <a:spLocks/>
          </p:cNvSpPr>
          <p:nvPr/>
        </p:nvSpPr>
        <p:spPr bwMode="auto">
          <a:xfrm>
            <a:off x="14134925" y="10811394"/>
            <a:ext cx="1760603" cy="1118873"/>
          </a:xfrm>
          <a:custGeom>
            <a:avLst/>
            <a:gdLst>
              <a:gd name="connsiteX0" fmla="*/ 373837 w 470138"/>
              <a:gd name="connsiteY0" fmla="*/ 178512 h 298698"/>
              <a:gd name="connsiteX1" fmla="*/ 376847 w 470138"/>
              <a:gd name="connsiteY1" fmla="*/ 178512 h 298698"/>
              <a:gd name="connsiteX2" fmla="*/ 382865 w 470138"/>
              <a:gd name="connsiteY2" fmla="*/ 178512 h 298698"/>
              <a:gd name="connsiteX3" fmla="*/ 391894 w 470138"/>
              <a:gd name="connsiteY3" fmla="*/ 184447 h 298698"/>
              <a:gd name="connsiteX4" fmla="*/ 399417 w 470138"/>
              <a:gd name="connsiteY4" fmla="*/ 191866 h 298698"/>
              <a:gd name="connsiteX5" fmla="*/ 405436 w 470138"/>
              <a:gd name="connsiteY5" fmla="*/ 193350 h 298698"/>
              <a:gd name="connsiteX6" fmla="*/ 409950 w 470138"/>
              <a:gd name="connsiteY6" fmla="*/ 193350 h 298698"/>
              <a:gd name="connsiteX7" fmla="*/ 417474 w 470138"/>
              <a:gd name="connsiteY7" fmla="*/ 193350 h 298698"/>
              <a:gd name="connsiteX8" fmla="*/ 432521 w 470138"/>
              <a:gd name="connsiteY8" fmla="*/ 199285 h 298698"/>
              <a:gd name="connsiteX9" fmla="*/ 441549 w 470138"/>
              <a:gd name="connsiteY9" fmla="*/ 206704 h 298698"/>
              <a:gd name="connsiteX10" fmla="*/ 441549 w 470138"/>
              <a:gd name="connsiteY10" fmla="*/ 212639 h 298698"/>
              <a:gd name="connsiteX11" fmla="*/ 444558 w 470138"/>
              <a:gd name="connsiteY11" fmla="*/ 225993 h 298698"/>
              <a:gd name="connsiteX12" fmla="*/ 449072 w 470138"/>
              <a:gd name="connsiteY12" fmla="*/ 225993 h 298698"/>
              <a:gd name="connsiteX13" fmla="*/ 452082 w 470138"/>
              <a:gd name="connsiteY13" fmla="*/ 225993 h 298698"/>
              <a:gd name="connsiteX14" fmla="*/ 452082 w 470138"/>
              <a:gd name="connsiteY14" fmla="*/ 234896 h 298698"/>
              <a:gd name="connsiteX15" fmla="*/ 456596 w 470138"/>
              <a:gd name="connsiteY15" fmla="*/ 234896 h 298698"/>
              <a:gd name="connsiteX16" fmla="*/ 462615 w 470138"/>
              <a:gd name="connsiteY16" fmla="*/ 240831 h 298698"/>
              <a:gd name="connsiteX17" fmla="*/ 470138 w 470138"/>
              <a:gd name="connsiteY17" fmla="*/ 240831 h 298698"/>
              <a:gd name="connsiteX18" fmla="*/ 462615 w 470138"/>
              <a:gd name="connsiteY18" fmla="*/ 251217 h 298698"/>
              <a:gd name="connsiteX19" fmla="*/ 456596 w 470138"/>
              <a:gd name="connsiteY19" fmla="*/ 254185 h 298698"/>
              <a:gd name="connsiteX20" fmla="*/ 449072 w 470138"/>
              <a:gd name="connsiteY20" fmla="*/ 267539 h 298698"/>
              <a:gd name="connsiteX21" fmla="*/ 440044 w 470138"/>
              <a:gd name="connsiteY21" fmla="*/ 270506 h 298698"/>
              <a:gd name="connsiteX22" fmla="*/ 421988 w 470138"/>
              <a:gd name="connsiteY22" fmla="*/ 270506 h 298698"/>
              <a:gd name="connsiteX23" fmla="*/ 418978 w 470138"/>
              <a:gd name="connsiteY23" fmla="*/ 274958 h 298698"/>
              <a:gd name="connsiteX24" fmla="*/ 406941 w 470138"/>
              <a:gd name="connsiteY24" fmla="*/ 274958 h 298698"/>
              <a:gd name="connsiteX25" fmla="*/ 403931 w 470138"/>
              <a:gd name="connsiteY25" fmla="*/ 285344 h 298698"/>
              <a:gd name="connsiteX26" fmla="*/ 402427 w 470138"/>
              <a:gd name="connsiteY26" fmla="*/ 292763 h 298698"/>
              <a:gd name="connsiteX27" fmla="*/ 399417 w 470138"/>
              <a:gd name="connsiteY27" fmla="*/ 295731 h 298698"/>
              <a:gd name="connsiteX28" fmla="*/ 396408 w 470138"/>
              <a:gd name="connsiteY28" fmla="*/ 298698 h 298698"/>
              <a:gd name="connsiteX29" fmla="*/ 391894 w 470138"/>
              <a:gd name="connsiteY29" fmla="*/ 298698 h 298698"/>
              <a:gd name="connsiteX30" fmla="*/ 387380 w 470138"/>
              <a:gd name="connsiteY30" fmla="*/ 291279 h 298698"/>
              <a:gd name="connsiteX31" fmla="*/ 376847 w 470138"/>
              <a:gd name="connsiteY31" fmla="*/ 286828 h 298698"/>
              <a:gd name="connsiteX32" fmla="*/ 370828 w 470138"/>
              <a:gd name="connsiteY32" fmla="*/ 280893 h 298698"/>
              <a:gd name="connsiteX33" fmla="*/ 370828 w 470138"/>
              <a:gd name="connsiteY33" fmla="*/ 277925 h 298698"/>
              <a:gd name="connsiteX34" fmla="*/ 370828 w 470138"/>
              <a:gd name="connsiteY34" fmla="*/ 273474 h 298698"/>
              <a:gd name="connsiteX35" fmla="*/ 370828 w 470138"/>
              <a:gd name="connsiteY35" fmla="*/ 267539 h 298698"/>
              <a:gd name="connsiteX36" fmla="*/ 370828 w 470138"/>
              <a:gd name="connsiteY36" fmla="*/ 264571 h 298698"/>
              <a:gd name="connsiteX37" fmla="*/ 370828 w 470138"/>
              <a:gd name="connsiteY37" fmla="*/ 252701 h 298698"/>
              <a:gd name="connsiteX38" fmla="*/ 370828 w 470138"/>
              <a:gd name="connsiteY38" fmla="*/ 249733 h 298698"/>
              <a:gd name="connsiteX39" fmla="*/ 370828 w 470138"/>
              <a:gd name="connsiteY39" fmla="*/ 242315 h 298698"/>
              <a:gd name="connsiteX40" fmla="*/ 363304 w 470138"/>
              <a:gd name="connsiteY40" fmla="*/ 231928 h 298698"/>
              <a:gd name="connsiteX41" fmla="*/ 358790 w 470138"/>
              <a:gd name="connsiteY41" fmla="*/ 227477 h 298698"/>
              <a:gd name="connsiteX42" fmla="*/ 358790 w 470138"/>
              <a:gd name="connsiteY42" fmla="*/ 223025 h 298698"/>
              <a:gd name="connsiteX43" fmla="*/ 358790 w 470138"/>
              <a:gd name="connsiteY43" fmla="*/ 220058 h 298698"/>
              <a:gd name="connsiteX44" fmla="*/ 363304 w 470138"/>
              <a:gd name="connsiteY44" fmla="*/ 214123 h 298698"/>
              <a:gd name="connsiteX45" fmla="*/ 370828 w 470138"/>
              <a:gd name="connsiteY45" fmla="*/ 212639 h 298698"/>
              <a:gd name="connsiteX46" fmla="*/ 376847 w 470138"/>
              <a:gd name="connsiteY46" fmla="*/ 206704 h 298698"/>
              <a:gd name="connsiteX47" fmla="*/ 376847 w 470138"/>
              <a:gd name="connsiteY47" fmla="*/ 199285 h 298698"/>
              <a:gd name="connsiteX48" fmla="*/ 373837 w 470138"/>
              <a:gd name="connsiteY48" fmla="*/ 185931 h 298698"/>
              <a:gd name="connsiteX49" fmla="*/ 373837 w 470138"/>
              <a:gd name="connsiteY49" fmla="*/ 182963 h 298698"/>
              <a:gd name="connsiteX50" fmla="*/ 373837 w 470138"/>
              <a:gd name="connsiteY50" fmla="*/ 178512 h 298698"/>
              <a:gd name="connsiteX51" fmla="*/ 275720 w 470138"/>
              <a:gd name="connsiteY51" fmla="*/ 116651 h 298698"/>
              <a:gd name="connsiteX52" fmla="*/ 281022 w 470138"/>
              <a:gd name="connsiteY52" fmla="*/ 116651 h 298698"/>
              <a:gd name="connsiteX53" fmla="*/ 284556 w 470138"/>
              <a:gd name="connsiteY53" fmla="*/ 116651 h 298698"/>
              <a:gd name="connsiteX54" fmla="*/ 288091 w 470138"/>
              <a:gd name="connsiteY54" fmla="*/ 120186 h 298698"/>
              <a:gd name="connsiteX55" fmla="*/ 291626 w 470138"/>
              <a:gd name="connsiteY55" fmla="*/ 125488 h 298698"/>
              <a:gd name="connsiteX56" fmla="*/ 291626 w 470138"/>
              <a:gd name="connsiteY56" fmla="*/ 130790 h 298698"/>
              <a:gd name="connsiteX57" fmla="*/ 284556 w 470138"/>
              <a:gd name="connsiteY57" fmla="*/ 134325 h 298698"/>
              <a:gd name="connsiteX58" fmla="*/ 281022 w 470138"/>
              <a:gd name="connsiteY58" fmla="*/ 130790 h 298698"/>
              <a:gd name="connsiteX59" fmla="*/ 281022 w 470138"/>
              <a:gd name="connsiteY59" fmla="*/ 125488 h 298698"/>
              <a:gd name="connsiteX60" fmla="*/ 275720 w 470138"/>
              <a:gd name="connsiteY60" fmla="*/ 121953 h 298698"/>
              <a:gd name="connsiteX61" fmla="*/ 275720 w 470138"/>
              <a:gd name="connsiteY61" fmla="*/ 120186 h 298698"/>
              <a:gd name="connsiteX62" fmla="*/ 309302 w 470138"/>
              <a:gd name="connsiteY62" fmla="*/ 107814 h 298698"/>
              <a:gd name="connsiteX63" fmla="*/ 314604 w 470138"/>
              <a:gd name="connsiteY63" fmla="*/ 107814 h 298698"/>
              <a:gd name="connsiteX64" fmla="*/ 319906 w 470138"/>
              <a:gd name="connsiteY64" fmla="*/ 113116 h 298698"/>
              <a:gd name="connsiteX65" fmla="*/ 323441 w 470138"/>
              <a:gd name="connsiteY65" fmla="*/ 116651 h 298698"/>
              <a:gd name="connsiteX66" fmla="*/ 330511 w 470138"/>
              <a:gd name="connsiteY66" fmla="*/ 120186 h 298698"/>
              <a:gd name="connsiteX67" fmla="*/ 330511 w 470138"/>
              <a:gd name="connsiteY67" fmla="*/ 116651 h 298698"/>
              <a:gd name="connsiteX68" fmla="*/ 339348 w 470138"/>
              <a:gd name="connsiteY68" fmla="*/ 116651 h 298698"/>
              <a:gd name="connsiteX69" fmla="*/ 344650 w 470138"/>
              <a:gd name="connsiteY69" fmla="*/ 116651 h 298698"/>
              <a:gd name="connsiteX70" fmla="*/ 351720 w 470138"/>
              <a:gd name="connsiteY70" fmla="*/ 121954 h 298698"/>
              <a:gd name="connsiteX71" fmla="*/ 364092 w 470138"/>
              <a:gd name="connsiteY71" fmla="*/ 130791 h 298698"/>
              <a:gd name="connsiteX72" fmla="*/ 364092 w 470138"/>
              <a:gd name="connsiteY72" fmla="*/ 139628 h 298698"/>
              <a:gd name="connsiteX73" fmla="*/ 358789 w 470138"/>
              <a:gd name="connsiteY73" fmla="*/ 144930 h 298698"/>
              <a:gd name="connsiteX74" fmla="*/ 353487 w 470138"/>
              <a:gd name="connsiteY74" fmla="*/ 144930 h 298698"/>
              <a:gd name="connsiteX75" fmla="*/ 348185 w 470138"/>
              <a:gd name="connsiteY75" fmla="*/ 144930 h 298698"/>
              <a:gd name="connsiteX76" fmla="*/ 348185 w 470138"/>
              <a:gd name="connsiteY76" fmla="*/ 146698 h 298698"/>
              <a:gd name="connsiteX77" fmla="*/ 335813 w 470138"/>
              <a:gd name="connsiteY77" fmla="*/ 146698 h 298698"/>
              <a:gd name="connsiteX78" fmla="*/ 330511 w 470138"/>
              <a:gd name="connsiteY78" fmla="*/ 146698 h 298698"/>
              <a:gd name="connsiteX79" fmla="*/ 328743 w 470138"/>
              <a:gd name="connsiteY79" fmla="*/ 146698 h 298698"/>
              <a:gd name="connsiteX80" fmla="*/ 325209 w 470138"/>
              <a:gd name="connsiteY80" fmla="*/ 141396 h 298698"/>
              <a:gd name="connsiteX81" fmla="*/ 323441 w 470138"/>
              <a:gd name="connsiteY81" fmla="*/ 134326 h 298698"/>
              <a:gd name="connsiteX82" fmla="*/ 325209 w 470138"/>
              <a:gd name="connsiteY82" fmla="*/ 127256 h 298698"/>
              <a:gd name="connsiteX83" fmla="*/ 316371 w 470138"/>
              <a:gd name="connsiteY83" fmla="*/ 127256 h 298698"/>
              <a:gd name="connsiteX84" fmla="*/ 309302 w 470138"/>
              <a:gd name="connsiteY84" fmla="*/ 125488 h 298698"/>
              <a:gd name="connsiteX85" fmla="*/ 309302 w 470138"/>
              <a:gd name="connsiteY85" fmla="*/ 120186 h 298698"/>
              <a:gd name="connsiteX86" fmla="*/ 309302 w 470138"/>
              <a:gd name="connsiteY86" fmla="*/ 116651 h 298698"/>
              <a:gd name="connsiteX87" fmla="*/ 309302 w 470138"/>
              <a:gd name="connsiteY87" fmla="*/ 111349 h 298698"/>
              <a:gd name="connsiteX88" fmla="*/ 258045 w 470138"/>
              <a:gd name="connsiteY88" fmla="*/ 93675 h 298698"/>
              <a:gd name="connsiteX89" fmla="*/ 261580 w 470138"/>
              <a:gd name="connsiteY89" fmla="*/ 93675 h 298698"/>
              <a:gd name="connsiteX90" fmla="*/ 272184 w 470138"/>
              <a:gd name="connsiteY90" fmla="*/ 93675 h 298698"/>
              <a:gd name="connsiteX91" fmla="*/ 281021 w 470138"/>
              <a:gd name="connsiteY91" fmla="*/ 93675 h 298698"/>
              <a:gd name="connsiteX92" fmla="*/ 282788 w 470138"/>
              <a:gd name="connsiteY92" fmla="*/ 100745 h 298698"/>
              <a:gd name="connsiteX93" fmla="*/ 302230 w 470138"/>
              <a:gd name="connsiteY93" fmla="*/ 100745 h 298698"/>
              <a:gd name="connsiteX94" fmla="*/ 293393 w 470138"/>
              <a:gd name="connsiteY94" fmla="*/ 106047 h 298698"/>
              <a:gd name="connsiteX95" fmla="*/ 291625 w 470138"/>
              <a:gd name="connsiteY95" fmla="*/ 107815 h 298698"/>
              <a:gd name="connsiteX96" fmla="*/ 291625 w 470138"/>
              <a:gd name="connsiteY96" fmla="*/ 104280 h 298698"/>
              <a:gd name="connsiteX97" fmla="*/ 286323 w 470138"/>
              <a:gd name="connsiteY97" fmla="*/ 104280 h 298698"/>
              <a:gd name="connsiteX98" fmla="*/ 282788 w 470138"/>
              <a:gd name="connsiteY98" fmla="*/ 104280 h 298698"/>
              <a:gd name="connsiteX99" fmla="*/ 277486 w 470138"/>
              <a:gd name="connsiteY99" fmla="*/ 104280 h 298698"/>
              <a:gd name="connsiteX100" fmla="*/ 273951 w 470138"/>
              <a:gd name="connsiteY100" fmla="*/ 104280 h 298698"/>
              <a:gd name="connsiteX101" fmla="*/ 270417 w 470138"/>
              <a:gd name="connsiteY101" fmla="*/ 104280 h 298698"/>
              <a:gd name="connsiteX102" fmla="*/ 265114 w 470138"/>
              <a:gd name="connsiteY102" fmla="*/ 104280 h 298698"/>
              <a:gd name="connsiteX103" fmla="*/ 258045 w 470138"/>
              <a:gd name="connsiteY103" fmla="*/ 102512 h 298698"/>
              <a:gd name="connsiteX104" fmla="*/ 258045 w 470138"/>
              <a:gd name="connsiteY104" fmla="*/ 100745 h 298698"/>
              <a:gd name="connsiteX105" fmla="*/ 258045 w 470138"/>
              <a:gd name="connsiteY105" fmla="*/ 97210 h 298698"/>
              <a:gd name="connsiteX106" fmla="*/ 187348 w 470138"/>
              <a:gd name="connsiteY106" fmla="*/ 51256 h 298698"/>
              <a:gd name="connsiteX107" fmla="*/ 194417 w 470138"/>
              <a:gd name="connsiteY107" fmla="*/ 51256 h 298698"/>
              <a:gd name="connsiteX108" fmla="*/ 197952 w 470138"/>
              <a:gd name="connsiteY108" fmla="*/ 51256 h 298698"/>
              <a:gd name="connsiteX109" fmla="*/ 201487 w 470138"/>
              <a:gd name="connsiteY109" fmla="*/ 53023 h 298698"/>
              <a:gd name="connsiteX110" fmla="*/ 203254 w 470138"/>
              <a:gd name="connsiteY110" fmla="*/ 56558 h 298698"/>
              <a:gd name="connsiteX111" fmla="*/ 208557 w 470138"/>
              <a:gd name="connsiteY111" fmla="*/ 65395 h 298698"/>
              <a:gd name="connsiteX112" fmla="*/ 213859 w 470138"/>
              <a:gd name="connsiteY112" fmla="*/ 65395 h 298698"/>
              <a:gd name="connsiteX113" fmla="*/ 217394 w 470138"/>
              <a:gd name="connsiteY113" fmla="*/ 74233 h 298698"/>
              <a:gd name="connsiteX114" fmla="*/ 217394 w 470138"/>
              <a:gd name="connsiteY114" fmla="*/ 81303 h 298698"/>
              <a:gd name="connsiteX115" fmla="*/ 217394 w 470138"/>
              <a:gd name="connsiteY115" fmla="*/ 86605 h 298698"/>
              <a:gd name="connsiteX116" fmla="*/ 212092 w 470138"/>
              <a:gd name="connsiteY116" fmla="*/ 86605 h 298698"/>
              <a:gd name="connsiteX117" fmla="*/ 206789 w 470138"/>
              <a:gd name="connsiteY117" fmla="*/ 81303 h 298698"/>
              <a:gd name="connsiteX118" fmla="*/ 203254 w 470138"/>
              <a:gd name="connsiteY118" fmla="*/ 77768 h 298698"/>
              <a:gd name="connsiteX119" fmla="*/ 194417 w 470138"/>
              <a:gd name="connsiteY119" fmla="*/ 81303 h 298698"/>
              <a:gd name="connsiteX120" fmla="*/ 187348 w 470138"/>
              <a:gd name="connsiteY120" fmla="*/ 83070 h 298698"/>
              <a:gd name="connsiteX121" fmla="*/ 182046 w 470138"/>
              <a:gd name="connsiteY121" fmla="*/ 79535 h 298698"/>
              <a:gd name="connsiteX122" fmla="*/ 178511 w 470138"/>
              <a:gd name="connsiteY122" fmla="*/ 74233 h 298698"/>
              <a:gd name="connsiteX123" fmla="*/ 169674 w 470138"/>
              <a:gd name="connsiteY123" fmla="*/ 68930 h 298698"/>
              <a:gd name="connsiteX124" fmla="*/ 169674 w 470138"/>
              <a:gd name="connsiteY124" fmla="*/ 63628 h 298698"/>
              <a:gd name="connsiteX125" fmla="*/ 169674 w 470138"/>
              <a:gd name="connsiteY125" fmla="*/ 56558 h 298698"/>
              <a:gd name="connsiteX126" fmla="*/ 174976 w 470138"/>
              <a:gd name="connsiteY126" fmla="*/ 56558 h 298698"/>
              <a:gd name="connsiteX127" fmla="*/ 180278 w 470138"/>
              <a:gd name="connsiteY127" fmla="*/ 56558 h 298698"/>
              <a:gd name="connsiteX128" fmla="*/ 180278 w 470138"/>
              <a:gd name="connsiteY128" fmla="*/ 53023 h 298698"/>
              <a:gd name="connsiteX129" fmla="*/ 12372 w 470138"/>
              <a:gd name="connsiteY129" fmla="*/ 15908 h 298698"/>
              <a:gd name="connsiteX130" fmla="*/ 12372 w 470138"/>
              <a:gd name="connsiteY130" fmla="*/ 21210 h 298698"/>
              <a:gd name="connsiteX131" fmla="*/ 12372 w 470138"/>
              <a:gd name="connsiteY131" fmla="*/ 24745 h 298698"/>
              <a:gd name="connsiteX132" fmla="*/ 8837 w 470138"/>
              <a:gd name="connsiteY132" fmla="*/ 28280 h 298698"/>
              <a:gd name="connsiteX133" fmla="*/ 7069 w 470138"/>
              <a:gd name="connsiteY133" fmla="*/ 31815 h 298698"/>
              <a:gd name="connsiteX134" fmla="*/ 7069 w 470138"/>
              <a:gd name="connsiteY134" fmla="*/ 38885 h 298698"/>
              <a:gd name="connsiteX135" fmla="*/ 0 w 470138"/>
              <a:gd name="connsiteY135" fmla="*/ 35350 h 298698"/>
              <a:gd name="connsiteX136" fmla="*/ 0 w 470138"/>
              <a:gd name="connsiteY136" fmla="*/ 31815 h 298698"/>
              <a:gd name="connsiteX137" fmla="*/ 0 w 470138"/>
              <a:gd name="connsiteY137" fmla="*/ 28280 h 298698"/>
              <a:gd name="connsiteX138" fmla="*/ 7069 w 470138"/>
              <a:gd name="connsiteY138" fmla="*/ 21210 h 298698"/>
              <a:gd name="connsiteX139" fmla="*/ 58325 w 470138"/>
              <a:gd name="connsiteY139" fmla="*/ 0 h 298698"/>
              <a:gd name="connsiteX140" fmla="*/ 63627 w 470138"/>
              <a:gd name="connsiteY140" fmla="*/ 0 h 298698"/>
              <a:gd name="connsiteX141" fmla="*/ 77767 w 470138"/>
              <a:gd name="connsiteY141" fmla="*/ 0 h 298698"/>
              <a:gd name="connsiteX142" fmla="*/ 83069 w 470138"/>
              <a:gd name="connsiteY142" fmla="*/ 0 h 298698"/>
              <a:gd name="connsiteX143" fmla="*/ 88372 w 470138"/>
              <a:gd name="connsiteY143" fmla="*/ 8837 h 298698"/>
              <a:gd name="connsiteX144" fmla="*/ 88372 w 470138"/>
              <a:gd name="connsiteY144" fmla="*/ 10604 h 298698"/>
              <a:gd name="connsiteX145" fmla="*/ 88372 w 470138"/>
              <a:gd name="connsiteY145" fmla="*/ 15907 h 298698"/>
              <a:gd name="connsiteX146" fmla="*/ 86604 w 470138"/>
              <a:gd name="connsiteY146" fmla="*/ 21209 h 298698"/>
              <a:gd name="connsiteX147" fmla="*/ 86604 w 470138"/>
              <a:gd name="connsiteY147" fmla="*/ 22977 h 298698"/>
              <a:gd name="connsiteX148" fmla="*/ 81302 w 470138"/>
              <a:gd name="connsiteY148" fmla="*/ 28279 h 298698"/>
              <a:gd name="connsiteX149" fmla="*/ 77767 w 470138"/>
              <a:gd name="connsiteY149" fmla="*/ 28279 h 298698"/>
              <a:gd name="connsiteX150" fmla="*/ 72465 w 470138"/>
              <a:gd name="connsiteY150" fmla="*/ 28279 h 298698"/>
              <a:gd name="connsiteX151" fmla="*/ 68930 w 470138"/>
              <a:gd name="connsiteY151" fmla="*/ 28279 h 298698"/>
              <a:gd name="connsiteX152" fmla="*/ 60092 w 470138"/>
              <a:gd name="connsiteY152" fmla="*/ 22977 h 298698"/>
              <a:gd name="connsiteX153" fmla="*/ 58325 w 470138"/>
              <a:gd name="connsiteY153" fmla="*/ 22977 h 298698"/>
              <a:gd name="connsiteX154" fmla="*/ 49488 w 470138"/>
              <a:gd name="connsiteY154" fmla="*/ 15907 h 298698"/>
              <a:gd name="connsiteX155" fmla="*/ 49488 w 470138"/>
              <a:gd name="connsiteY155" fmla="*/ 7070 h 298698"/>
              <a:gd name="connsiteX156" fmla="*/ 49488 w 470138"/>
              <a:gd name="connsiteY156" fmla="*/ 3535 h 29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470138" h="298698">
                <a:moveTo>
                  <a:pt x="373837" y="178512"/>
                </a:moveTo>
                <a:cubicBezTo>
                  <a:pt x="376847" y="178512"/>
                  <a:pt x="376847" y="178512"/>
                  <a:pt x="376847" y="178512"/>
                </a:cubicBezTo>
                <a:cubicBezTo>
                  <a:pt x="382865" y="178512"/>
                  <a:pt x="382865" y="178512"/>
                  <a:pt x="382865" y="178512"/>
                </a:cubicBezTo>
                <a:cubicBezTo>
                  <a:pt x="391894" y="184447"/>
                  <a:pt x="391894" y="184447"/>
                  <a:pt x="391894" y="184447"/>
                </a:cubicBezTo>
                <a:cubicBezTo>
                  <a:pt x="399417" y="191866"/>
                  <a:pt x="399417" y="191866"/>
                  <a:pt x="399417" y="191866"/>
                </a:cubicBezTo>
                <a:cubicBezTo>
                  <a:pt x="399417" y="191866"/>
                  <a:pt x="403931" y="193350"/>
                  <a:pt x="405436" y="193350"/>
                </a:cubicBezTo>
                <a:cubicBezTo>
                  <a:pt x="406941" y="193350"/>
                  <a:pt x="408445" y="193350"/>
                  <a:pt x="409950" y="193350"/>
                </a:cubicBezTo>
                <a:cubicBezTo>
                  <a:pt x="411455" y="193350"/>
                  <a:pt x="417474" y="193350"/>
                  <a:pt x="417474" y="193350"/>
                </a:cubicBezTo>
                <a:cubicBezTo>
                  <a:pt x="432521" y="199285"/>
                  <a:pt x="432521" y="199285"/>
                  <a:pt x="432521" y="199285"/>
                </a:cubicBezTo>
                <a:cubicBezTo>
                  <a:pt x="441549" y="206704"/>
                  <a:pt x="441549" y="206704"/>
                  <a:pt x="441549" y="206704"/>
                </a:cubicBezTo>
                <a:cubicBezTo>
                  <a:pt x="441549" y="212639"/>
                  <a:pt x="441549" y="212639"/>
                  <a:pt x="441549" y="212639"/>
                </a:cubicBezTo>
                <a:cubicBezTo>
                  <a:pt x="444558" y="225993"/>
                  <a:pt x="444558" y="225993"/>
                  <a:pt x="444558" y="225993"/>
                </a:cubicBezTo>
                <a:cubicBezTo>
                  <a:pt x="449072" y="225993"/>
                  <a:pt x="449072" y="225993"/>
                  <a:pt x="449072" y="225993"/>
                </a:cubicBezTo>
                <a:cubicBezTo>
                  <a:pt x="452082" y="225993"/>
                  <a:pt x="452082" y="225993"/>
                  <a:pt x="452082" y="225993"/>
                </a:cubicBezTo>
                <a:cubicBezTo>
                  <a:pt x="452082" y="234896"/>
                  <a:pt x="452082" y="234896"/>
                  <a:pt x="452082" y="234896"/>
                </a:cubicBezTo>
                <a:cubicBezTo>
                  <a:pt x="456596" y="234896"/>
                  <a:pt x="456596" y="234896"/>
                  <a:pt x="456596" y="234896"/>
                </a:cubicBezTo>
                <a:cubicBezTo>
                  <a:pt x="462615" y="240831"/>
                  <a:pt x="462615" y="240831"/>
                  <a:pt x="462615" y="240831"/>
                </a:cubicBezTo>
                <a:cubicBezTo>
                  <a:pt x="470138" y="240831"/>
                  <a:pt x="470138" y="240831"/>
                  <a:pt x="470138" y="240831"/>
                </a:cubicBezTo>
                <a:cubicBezTo>
                  <a:pt x="462615" y="251217"/>
                  <a:pt x="462615" y="251217"/>
                  <a:pt x="462615" y="251217"/>
                </a:cubicBezTo>
                <a:cubicBezTo>
                  <a:pt x="456596" y="254185"/>
                  <a:pt x="456596" y="254185"/>
                  <a:pt x="456596" y="254185"/>
                </a:cubicBezTo>
                <a:cubicBezTo>
                  <a:pt x="449072" y="267539"/>
                  <a:pt x="449072" y="267539"/>
                  <a:pt x="449072" y="267539"/>
                </a:cubicBezTo>
                <a:cubicBezTo>
                  <a:pt x="440044" y="270506"/>
                  <a:pt x="440044" y="270506"/>
                  <a:pt x="440044" y="270506"/>
                </a:cubicBezTo>
                <a:cubicBezTo>
                  <a:pt x="421988" y="270506"/>
                  <a:pt x="421988" y="270506"/>
                  <a:pt x="421988" y="270506"/>
                </a:cubicBezTo>
                <a:cubicBezTo>
                  <a:pt x="418978" y="274958"/>
                  <a:pt x="418978" y="274958"/>
                  <a:pt x="418978" y="274958"/>
                </a:cubicBezTo>
                <a:cubicBezTo>
                  <a:pt x="406941" y="274958"/>
                  <a:pt x="406941" y="274958"/>
                  <a:pt x="406941" y="274958"/>
                </a:cubicBezTo>
                <a:cubicBezTo>
                  <a:pt x="403931" y="285344"/>
                  <a:pt x="403931" y="285344"/>
                  <a:pt x="403931" y="285344"/>
                </a:cubicBezTo>
                <a:cubicBezTo>
                  <a:pt x="402427" y="292763"/>
                  <a:pt x="402427" y="292763"/>
                  <a:pt x="402427" y="292763"/>
                </a:cubicBezTo>
                <a:cubicBezTo>
                  <a:pt x="399417" y="295731"/>
                  <a:pt x="399417" y="295731"/>
                  <a:pt x="399417" y="295731"/>
                </a:cubicBezTo>
                <a:cubicBezTo>
                  <a:pt x="396408" y="298698"/>
                  <a:pt x="396408" y="298698"/>
                  <a:pt x="396408" y="298698"/>
                </a:cubicBezTo>
                <a:cubicBezTo>
                  <a:pt x="391894" y="298698"/>
                  <a:pt x="391894" y="298698"/>
                  <a:pt x="391894" y="298698"/>
                </a:cubicBezTo>
                <a:cubicBezTo>
                  <a:pt x="387380" y="291279"/>
                  <a:pt x="387380" y="291279"/>
                  <a:pt x="387380" y="291279"/>
                </a:cubicBezTo>
                <a:cubicBezTo>
                  <a:pt x="376847" y="286828"/>
                  <a:pt x="376847" y="286828"/>
                  <a:pt x="376847" y="286828"/>
                </a:cubicBezTo>
                <a:cubicBezTo>
                  <a:pt x="370828" y="280893"/>
                  <a:pt x="370828" y="280893"/>
                  <a:pt x="370828" y="280893"/>
                </a:cubicBezTo>
                <a:cubicBezTo>
                  <a:pt x="370828" y="277925"/>
                  <a:pt x="370828" y="277925"/>
                  <a:pt x="370828" y="277925"/>
                </a:cubicBezTo>
                <a:cubicBezTo>
                  <a:pt x="370828" y="273474"/>
                  <a:pt x="370828" y="273474"/>
                  <a:pt x="370828" y="273474"/>
                </a:cubicBezTo>
                <a:cubicBezTo>
                  <a:pt x="370828" y="267539"/>
                  <a:pt x="370828" y="267539"/>
                  <a:pt x="370828" y="267539"/>
                </a:cubicBezTo>
                <a:cubicBezTo>
                  <a:pt x="370828" y="264571"/>
                  <a:pt x="370828" y="264571"/>
                  <a:pt x="370828" y="264571"/>
                </a:cubicBezTo>
                <a:cubicBezTo>
                  <a:pt x="370828" y="252701"/>
                  <a:pt x="370828" y="252701"/>
                  <a:pt x="370828" y="252701"/>
                </a:cubicBezTo>
                <a:cubicBezTo>
                  <a:pt x="370828" y="249733"/>
                  <a:pt x="370828" y="249733"/>
                  <a:pt x="370828" y="249733"/>
                </a:cubicBezTo>
                <a:cubicBezTo>
                  <a:pt x="370828" y="242315"/>
                  <a:pt x="370828" y="242315"/>
                  <a:pt x="370828" y="242315"/>
                </a:cubicBezTo>
                <a:cubicBezTo>
                  <a:pt x="363304" y="231928"/>
                  <a:pt x="363304" y="231928"/>
                  <a:pt x="363304" y="231928"/>
                </a:cubicBezTo>
                <a:cubicBezTo>
                  <a:pt x="358790" y="227477"/>
                  <a:pt x="358790" y="227477"/>
                  <a:pt x="358790" y="227477"/>
                </a:cubicBezTo>
                <a:cubicBezTo>
                  <a:pt x="358790" y="223025"/>
                  <a:pt x="358790" y="223025"/>
                  <a:pt x="358790" y="223025"/>
                </a:cubicBezTo>
                <a:cubicBezTo>
                  <a:pt x="358790" y="220058"/>
                  <a:pt x="358790" y="220058"/>
                  <a:pt x="358790" y="220058"/>
                </a:cubicBezTo>
                <a:cubicBezTo>
                  <a:pt x="363304" y="214123"/>
                  <a:pt x="363304" y="214123"/>
                  <a:pt x="363304" y="214123"/>
                </a:cubicBezTo>
                <a:cubicBezTo>
                  <a:pt x="370828" y="212639"/>
                  <a:pt x="370828" y="212639"/>
                  <a:pt x="370828" y="212639"/>
                </a:cubicBezTo>
                <a:cubicBezTo>
                  <a:pt x="376847" y="206704"/>
                  <a:pt x="376847" y="206704"/>
                  <a:pt x="376847" y="206704"/>
                </a:cubicBezTo>
                <a:lnTo>
                  <a:pt x="376847" y="199285"/>
                </a:lnTo>
                <a:cubicBezTo>
                  <a:pt x="373837" y="185931"/>
                  <a:pt x="373837" y="185931"/>
                  <a:pt x="373837" y="185931"/>
                </a:cubicBezTo>
                <a:cubicBezTo>
                  <a:pt x="373837" y="182963"/>
                  <a:pt x="373837" y="182963"/>
                  <a:pt x="373837" y="182963"/>
                </a:cubicBezTo>
                <a:cubicBezTo>
                  <a:pt x="373837" y="178512"/>
                  <a:pt x="373837" y="178512"/>
                  <a:pt x="373837" y="178512"/>
                </a:cubicBezTo>
                <a:close/>
                <a:moveTo>
                  <a:pt x="275720" y="116651"/>
                </a:moveTo>
                <a:lnTo>
                  <a:pt x="281022" y="116651"/>
                </a:lnTo>
                <a:lnTo>
                  <a:pt x="284556" y="116651"/>
                </a:lnTo>
                <a:lnTo>
                  <a:pt x="288091" y="120186"/>
                </a:lnTo>
                <a:lnTo>
                  <a:pt x="291626" y="125488"/>
                </a:lnTo>
                <a:lnTo>
                  <a:pt x="291626" y="130790"/>
                </a:lnTo>
                <a:lnTo>
                  <a:pt x="284556" y="134325"/>
                </a:lnTo>
                <a:lnTo>
                  <a:pt x="281022" y="130790"/>
                </a:lnTo>
                <a:lnTo>
                  <a:pt x="281022" y="125488"/>
                </a:lnTo>
                <a:lnTo>
                  <a:pt x="275720" y="121953"/>
                </a:lnTo>
                <a:lnTo>
                  <a:pt x="275720" y="120186"/>
                </a:lnTo>
                <a:close/>
                <a:moveTo>
                  <a:pt x="309302" y="107814"/>
                </a:moveTo>
                <a:lnTo>
                  <a:pt x="314604" y="107814"/>
                </a:lnTo>
                <a:lnTo>
                  <a:pt x="319906" y="113116"/>
                </a:lnTo>
                <a:lnTo>
                  <a:pt x="323441" y="116651"/>
                </a:lnTo>
                <a:lnTo>
                  <a:pt x="330511" y="120186"/>
                </a:lnTo>
                <a:lnTo>
                  <a:pt x="330511" y="116651"/>
                </a:lnTo>
                <a:lnTo>
                  <a:pt x="339348" y="116651"/>
                </a:lnTo>
                <a:lnTo>
                  <a:pt x="344650" y="116651"/>
                </a:lnTo>
                <a:lnTo>
                  <a:pt x="351720" y="121954"/>
                </a:lnTo>
                <a:lnTo>
                  <a:pt x="364092" y="130791"/>
                </a:lnTo>
                <a:lnTo>
                  <a:pt x="364092" y="139628"/>
                </a:lnTo>
                <a:lnTo>
                  <a:pt x="358789" y="144930"/>
                </a:lnTo>
                <a:lnTo>
                  <a:pt x="353487" y="144930"/>
                </a:lnTo>
                <a:lnTo>
                  <a:pt x="348185" y="144930"/>
                </a:lnTo>
                <a:lnTo>
                  <a:pt x="348185" y="146698"/>
                </a:lnTo>
                <a:lnTo>
                  <a:pt x="335813" y="146698"/>
                </a:lnTo>
                <a:lnTo>
                  <a:pt x="330511" y="146698"/>
                </a:lnTo>
                <a:lnTo>
                  <a:pt x="328743" y="146698"/>
                </a:lnTo>
                <a:lnTo>
                  <a:pt x="325209" y="141396"/>
                </a:lnTo>
                <a:lnTo>
                  <a:pt x="323441" y="134326"/>
                </a:lnTo>
                <a:lnTo>
                  <a:pt x="325209" y="127256"/>
                </a:lnTo>
                <a:lnTo>
                  <a:pt x="316371" y="127256"/>
                </a:lnTo>
                <a:lnTo>
                  <a:pt x="309302" y="125488"/>
                </a:lnTo>
                <a:lnTo>
                  <a:pt x="309302" y="120186"/>
                </a:lnTo>
                <a:lnTo>
                  <a:pt x="309302" y="116651"/>
                </a:lnTo>
                <a:lnTo>
                  <a:pt x="309302" y="111349"/>
                </a:lnTo>
                <a:close/>
                <a:moveTo>
                  <a:pt x="258045" y="93675"/>
                </a:moveTo>
                <a:lnTo>
                  <a:pt x="261580" y="93675"/>
                </a:lnTo>
                <a:lnTo>
                  <a:pt x="272184" y="93675"/>
                </a:lnTo>
                <a:lnTo>
                  <a:pt x="281021" y="93675"/>
                </a:lnTo>
                <a:lnTo>
                  <a:pt x="282788" y="100745"/>
                </a:lnTo>
                <a:lnTo>
                  <a:pt x="302230" y="100745"/>
                </a:lnTo>
                <a:lnTo>
                  <a:pt x="293393" y="106047"/>
                </a:lnTo>
                <a:lnTo>
                  <a:pt x="291625" y="107815"/>
                </a:lnTo>
                <a:lnTo>
                  <a:pt x="291625" y="104280"/>
                </a:lnTo>
                <a:lnTo>
                  <a:pt x="286323" y="104280"/>
                </a:lnTo>
                <a:lnTo>
                  <a:pt x="282788" y="104280"/>
                </a:lnTo>
                <a:lnTo>
                  <a:pt x="277486" y="104280"/>
                </a:lnTo>
                <a:lnTo>
                  <a:pt x="273951" y="104280"/>
                </a:lnTo>
                <a:lnTo>
                  <a:pt x="270417" y="104280"/>
                </a:lnTo>
                <a:lnTo>
                  <a:pt x="265114" y="104280"/>
                </a:lnTo>
                <a:lnTo>
                  <a:pt x="258045" y="102512"/>
                </a:lnTo>
                <a:lnTo>
                  <a:pt x="258045" y="100745"/>
                </a:lnTo>
                <a:lnTo>
                  <a:pt x="258045" y="97210"/>
                </a:lnTo>
                <a:close/>
                <a:moveTo>
                  <a:pt x="187348" y="51256"/>
                </a:moveTo>
                <a:lnTo>
                  <a:pt x="194417" y="51256"/>
                </a:lnTo>
                <a:lnTo>
                  <a:pt x="197952" y="51256"/>
                </a:lnTo>
                <a:lnTo>
                  <a:pt x="201487" y="53023"/>
                </a:lnTo>
                <a:lnTo>
                  <a:pt x="203254" y="56558"/>
                </a:lnTo>
                <a:lnTo>
                  <a:pt x="208557" y="65395"/>
                </a:lnTo>
                <a:lnTo>
                  <a:pt x="213859" y="65395"/>
                </a:lnTo>
                <a:lnTo>
                  <a:pt x="217394" y="74233"/>
                </a:lnTo>
                <a:lnTo>
                  <a:pt x="217394" y="81303"/>
                </a:lnTo>
                <a:lnTo>
                  <a:pt x="217394" y="86605"/>
                </a:lnTo>
                <a:lnTo>
                  <a:pt x="212092" y="86605"/>
                </a:lnTo>
                <a:lnTo>
                  <a:pt x="206789" y="81303"/>
                </a:lnTo>
                <a:lnTo>
                  <a:pt x="203254" y="77768"/>
                </a:lnTo>
                <a:lnTo>
                  <a:pt x="194417" y="81303"/>
                </a:lnTo>
                <a:lnTo>
                  <a:pt x="187348" y="83070"/>
                </a:lnTo>
                <a:lnTo>
                  <a:pt x="182046" y="79535"/>
                </a:lnTo>
                <a:lnTo>
                  <a:pt x="178511" y="74233"/>
                </a:lnTo>
                <a:lnTo>
                  <a:pt x="169674" y="68930"/>
                </a:lnTo>
                <a:lnTo>
                  <a:pt x="169674" y="63628"/>
                </a:lnTo>
                <a:lnTo>
                  <a:pt x="169674" y="56558"/>
                </a:lnTo>
                <a:lnTo>
                  <a:pt x="174976" y="56558"/>
                </a:lnTo>
                <a:lnTo>
                  <a:pt x="180278" y="56558"/>
                </a:lnTo>
                <a:lnTo>
                  <a:pt x="180278" y="53023"/>
                </a:lnTo>
                <a:close/>
                <a:moveTo>
                  <a:pt x="12372" y="15908"/>
                </a:moveTo>
                <a:lnTo>
                  <a:pt x="12372" y="21210"/>
                </a:lnTo>
                <a:lnTo>
                  <a:pt x="12372" y="24745"/>
                </a:lnTo>
                <a:lnTo>
                  <a:pt x="8837" y="28280"/>
                </a:lnTo>
                <a:lnTo>
                  <a:pt x="7069" y="31815"/>
                </a:lnTo>
                <a:lnTo>
                  <a:pt x="7069" y="38885"/>
                </a:lnTo>
                <a:lnTo>
                  <a:pt x="0" y="35350"/>
                </a:lnTo>
                <a:lnTo>
                  <a:pt x="0" y="31815"/>
                </a:lnTo>
                <a:lnTo>
                  <a:pt x="0" y="28280"/>
                </a:lnTo>
                <a:lnTo>
                  <a:pt x="7069" y="21210"/>
                </a:lnTo>
                <a:close/>
                <a:moveTo>
                  <a:pt x="58325" y="0"/>
                </a:moveTo>
                <a:lnTo>
                  <a:pt x="63627" y="0"/>
                </a:lnTo>
                <a:lnTo>
                  <a:pt x="77767" y="0"/>
                </a:lnTo>
                <a:lnTo>
                  <a:pt x="83069" y="0"/>
                </a:lnTo>
                <a:lnTo>
                  <a:pt x="88372" y="8837"/>
                </a:lnTo>
                <a:lnTo>
                  <a:pt x="88372" y="10604"/>
                </a:lnTo>
                <a:lnTo>
                  <a:pt x="88372" y="15907"/>
                </a:lnTo>
                <a:lnTo>
                  <a:pt x="86604" y="21209"/>
                </a:lnTo>
                <a:lnTo>
                  <a:pt x="86604" y="22977"/>
                </a:lnTo>
                <a:lnTo>
                  <a:pt x="81302" y="28279"/>
                </a:lnTo>
                <a:lnTo>
                  <a:pt x="77767" y="28279"/>
                </a:lnTo>
                <a:lnTo>
                  <a:pt x="72465" y="28279"/>
                </a:lnTo>
                <a:lnTo>
                  <a:pt x="68930" y="28279"/>
                </a:lnTo>
                <a:lnTo>
                  <a:pt x="60092" y="22977"/>
                </a:lnTo>
                <a:lnTo>
                  <a:pt x="58325" y="22977"/>
                </a:lnTo>
                <a:lnTo>
                  <a:pt x="49488" y="15907"/>
                </a:lnTo>
                <a:lnTo>
                  <a:pt x="49488" y="7070"/>
                </a:lnTo>
                <a:lnTo>
                  <a:pt x="49488" y="35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118" name="Rectángulo 8">
            <a:extLst>
              <a:ext uri="{FF2B5EF4-FFF2-40B4-BE49-F238E27FC236}">
                <a16:creationId xmlns:a16="http://schemas.microsoft.com/office/drawing/2014/main" id="{7B2AF236-72D0-5943-A865-BBA8634482D1}"/>
              </a:ext>
            </a:extLst>
          </p:cNvPr>
          <p:cNvSpPr/>
          <p:nvPr/>
        </p:nvSpPr>
        <p:spPr>
          <a:xfrm>
            <a:off x="3281126" y="5390883"/>
            <a:ext cx="703474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disease causes respiratory illness with symptoms such as a cough, fever, and in more severe cases, difficulty breathing.</a:t>
            </a:r>
          </a:p>
          <a:p>
            <a:endParaRPr lang="es-MX" sz="2800" dirty="0">
              <a:solidFill>
                <a:schemeClr val="tx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800" dirty="0">
              <a:solidFill>
                <a:schemeClr val="tx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s-MX" sz="28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disease causes respiratory illness with symptoms such as a cough, fever, and in more severe cases, difficulty breathing. </a:t>
            </a:r>
          </a:p>
          <a:p>
            <a:endParaRPr lang="es-MX" sz="2800" dirty="0">
              <a:solidFill>
                <a:schemeClr val="tx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800" dirty="0">
              <a:solidFill>
                <a:schemeClr val="tx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s-MX" sz="28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disease causes respiratory illness with symptoms such as a cough, fever, and in more severe cases, difficulty breathing. </a:t>
            </a:r>
          </a:p>
        </p:txBody>
      </p:sp>
      <p:sp>
        <p:nvSpPr>
          <p:cNvPr id="119" name="Freeform 150">
            <a:extLst>
              <a:ext uri="{FF2B5EF4-FFF2-40B4-BE49-F238E27FC236}">
                <a16:creationId xmlns:a16="http://schemas.microsoft.com/office/drawing/2014/main" id="{5F9BA613-A71C-714B-84F7-A4BB2BC71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986" y="5580398"/>
            <a:ext cx="1138914" cy="1138914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dirty="0">
                <a:solidFill>
                  <a:schemeClr val="bg1"/>
                </a:solidFill>
                <a:latin typeface="Fira Sans Medium" panose="020B0503050000020004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1</a:t>
            </a:r>
          </a:p>
        </p:txBody>
      </p:sp>
      <p:sp>
        <p:nvSpPr>
          <p:cNvPr id="120" name="Freeform 150">
            <a:extLst>
              <a:ext uri="{FF2B5EF4-FFF2-40B4-BE49-F238E27FC236}">
                <a16:creationId xmlns:a16="http://schemas.microsoft.com/office/drawing/2014/main" id="{FDA4FB82-AABD-014B-8FD0-614ABD32D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986" y="7683639"/>
            <a:ext cx="1138914" cy="1138914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dirty="0">
                <a:solidFill>
                  <a:schemeClr val="bg1"/>
                </a:solidFill>
                <a:latin typeface="Fira Sans Medium" panose="020B0503050000020004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2</a:t>
            </a:r>
          </a:p>
        </p:txBody>
      </p:sp>
      <p:sp>
        <p:nvSpPr>
          <p:cNvPr id="121" name="Freeform 150">
            <a:extLst>
              <a:ext uri="{FF2B5EF4-FFF2-40B4-BE49-F238E27FC236}">
                <a16:creationId xmlns:a16="http://schemas.microsoft.com/office/drawing/2014/main" id="{FED95DD2-023A-2743-982A-E3EB32A40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986" y="9760754"/>
            <a:ext cx="1138914" cy="1138914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dirty="0">
                <a:solidFill>
                  <a:schemeClr val="bg1"/>
                </a:solidFill>
                <a:latin typeface="Fira Sans Medium" panose="020B0503050000020004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3</a:t>
            </a:r>
          </a:p>
        </p:txBody>
      </p:sp>
      <p:sp>
        <p:nvSpPr>
          <p:cNvPr id="122" name="CuadroTexto 395">
            <a:extLst>
              <a:ext uri="{FF2B5EF4-FFF2-40B4-BE49-F238E27FC236}">
                <a16:creationId xmlns:a16="http://schemas.microsoft.com/office/drawing/2014/main" id="{62A19D7C-B7C0-1E4B-8692-F6FC3FF7C3EC}"/>
              </a:ext>
            </a:extLst>
          </p:cNvPr>
          <p:cNvSpPr txBox="1"/>
          <p:nvPr/>
        </p:nvSpPr>
        <p:spPr>
          <a:xfrm flipH="1">
            <a:off x="11542594" y="7667897"/>
            <a:ext cx="1043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tx2"/>
                </a:solidFill>
                <a:latin typeface="Fira Sans Medium" panose="020B0503050000020004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1</a:t>
            </a:r>
          </a:p>
        </p:txBody>
      </p:sp>
      <p:sp>
        <p:nvSpPr>
          <p:cNvPr id="124" name="CuadroTexto 395">
            <a:extLst>
              <a:ext uri="{FF2B5EF4-FFF2-40B4-BE49-F238E27FC236}">
                <a16:creationId xmlns:a16="http://schemas.microsoft.com/office/drawing/2014/main" id="{25F40A6D-483E-8545-8814-01C247D99F6E}"/>
              </a:ext>
            </a:extLst>
          </p:cNvPr>
          <p:cNvSpPr txBox="1"/>
          <p:nvPr/>
        </p:nvSpPr>
        <p:spPr>
          <a:xfrm flipH="1">
            <a:off x="15796541" y="9695480"/>
            <a:ext cx="1043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tx2"/>
                </a:solidFill>
                <a:latin typeface="Fira Sans Medium" panose="020B0503050000020004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3</a:t>
            </a:r>
          </a:p>
        </p:txBody>
      </p:sp>
      <p:sp>
        <p:nvSpPr>
          <p:cNvPr id="125" name="CuadroTexto 395">
            <a:extLst>
              <a:ext uri="{FF2B5EF4-FFF2-40B4-BE49-F238E27FC236}">
                <a16:creationId xmlns:a16="http://schemas.microsoft.com/office/drawing/2014/main" id="{253B9A72-B574-7F40-8112-1377BA335DB5}"/>
              </a:ext>
            </a:extLst>
          </p:cNvPr>
          <p:cNvSpPr txBox="1"/>
          <p:nvPr/>
        </p:nvSpPr>
        <p:spPr>
          <a:xfrm flipH="1">
            <a:off x="20715161" y="6002071"/>
            <a:ext cx="1043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tx2"/>
                </a:solidFill>
                <a:latin typeface="Fira Sans Medium" panose="020B0503050000020004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0152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3C8103C-441E-464A-A9F8-2BE598CEF72E}"/>
              </a:ext>
            </a:extLst>
          </p:cNvPr>
          <p:cNvGrpSpPr/>
          <p:nvPr/>
        </p:nvGrpSpPr>
        <p:grpSpPr>
          <a:xfrm>
            <a:off x="4757945" y="123277"/>
            <a:ext cx="14854358" cy="3175931"/>
            <a:chOff x="4757945" y="1687381"/>
            <a:chExt cx="14854358" cy="3175931"/>
          </a:xfrm>
        </p:grpSpPr>
        <p:sp>
          <p:nvSpPr>
            <p:cNvPr id="87" name="Text Box 93">
              <a:extLst>
                <a:ext uri="{FF2B5EF4-FFF2-40B4-BE49-F238E27FC236}">
                  <a16:creationId xmlns:a16="http://schemas.microsoft.com/office/drawing/2014/main" id="{D3A7B408-62E1-B94C-8DF0-7852211F6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7574" y="1687381"/>
              <a:ext cx="11195100" cy="21320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780" rIns="0" bIns="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9000"/>
                </a:lnSpc>
              </a:pPr>
              <a:r>
                <a:rPr lang="en-US" altLang="en-MX" sz="4800" dirty="0">
                  <a:solidFill>
                    <a:schemeClr val="tx2"/>
                  </a:solidFill>
                  <a:latin typeface="Fira Sans Light" panose="020B0403050000020004" pitchFamily="34" charset="0"/>
                </a:rPr>
                <a:t>Write Something Here</a:t>
              </a:r>
            </a:p>
          </p:txBody>
        </p:sp>
        <p:sp>
          <p:nvSpPr>
            <p:cNvPr id="107" name="Text Box 99">
              <a:extLst>
                <a:ext uri="{FF2B5EF4-FFF2-40B4-BE49-F238E27FC236}">
                  <a16:creationId xmlns:a16="http://schemas.microsoft.com/office/drawing/2014/main" id="{20630F21-D1D5-B140-9F8F-4F56E47AF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7945" y="2753429"/>
              <a:ext cx="14854358" cy="2109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780" rIns="0" bIns="0" anchor="ctr"/>
            <a:lstStyle/>
            <a:p>
              <a:pPr algn="ctr">
                <a:lnSpc>
                  <a:spcPct val="99000"/>
                </a:lnSpc>
              </a:pPr>
              <a:r>
                <a:rPr lang="en-US" altLang="en-MX" sz="8000" b="1" i="1" dirty="0">
                  <a:solidFill>
                    <a:schemeClr val="tx2"/>
                  </a:solidFill>
                  <a:latin typeface="Fira Sans Bold Italic" panose="020B0503050000020004" pitchFamily="34" charset="0"/>
                </a:rPr>
                <a:t>Take steps to protect yourself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E96AC69-A969-384B-B176-89BEFA3E444E}"/>
              </a:ext>
            </a:extLst>
          </p:cNvPr>
          <p:cNvGrpSpPr/>
          <p:nvPr/>
        </p:nvGrpSpPr>
        <p:grpSpPr>
          <a:xfrm>
            <a:off x="1718801" y="4466810"/>
            <a:ext cx="14098489" cy="7378391"/>
            <a:chOff x="3843495" y="3719582"/>
            <a:chExt cx="16665602" cy="8244191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141" name="Freeform 781">
              <a:extLst>
                <a:ext uri="{FF2B5EF4-FFF2-40B4-BE49-F238E27FC236}">
                  <a16:creationId xmlns:a16="http://schemas.microsoft.com/office/drawing/2014/main" id="{22FACF30-329F-F945-8888-9C9673A83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8017" y="3757809"/>
              <a:ext cx="85988" cy="38227"/>
            </a:xfrm>
            <a:custGeom>
              <a:avLst/>
              <a:gdLst>
                <a:gd name="T0" fmla="*/ 4 w 9"/>
                <a:gd name="T1" fmla="*/ 3 h 4"/>
                <a:gd name="T2" fmla="*/ 1 w 9"/>
                <a:gd name="T3" fmla="*/ 2 h 4"/>
                <a:gd name="T4" fmla="*/ 5 w 9"/>
                <a:gd name="T5" fmla="*/ 2 h 4"/>
                <a:gd name="T6" fmla="*/ 0 w 9"/>
                <a:gd name="T7" fmla="*/ 0 h 4"/>
                <a:gd name="T8" fmla="*/ 9 w 9"/>
                <a:gd name="T9" fmla="*/ 2 h 4"/>
                <a:gd name="T10" fmla="*/ 5 w 9"/>
                <a:gd name="T11" fmla="*/ 2 h 4"/>
                <a:gd name="T12" fmla="*/ 4 w 9"/>
                <a:gd name="T13" fmla="*/ 3 h 4"/>
                <a:gd name="T14" fmla="*/ 4 w 9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2" name="Freeform 403">
              <a:extLst>
                <a:ext uri="{FF2B5EF4-FFF2-40B4-BE49-F238E27FC236}">
                  <a16:creationId xmlns:a16="http://schemas.microsoft.com/office/drawing/2014/main" id="{CB26D9BA-DD07-D04B-AC93-B63D8FD8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59418" y="9558687"/>
              <a:ext cx="1904458" cy="1423937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3" name="Freeform 404">
              <a:extLst>
                <a:ext uri="{FF2B5EF4-FFF2-40B4-BE49-F238E27FC236}">
                  <a16:creationId xmlns:a16="http://schemas.microsoft.com/office/drawing/2014/main" id="{7B5CD778-8B73-CB46-B90E-63FB1DC59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5927165"/>
              <a:ext cx="372609" cy="563840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4" name="Freeform 405">
              <a:extLst>
                <a:ext uri="{FF2B5EF4-FFF2-40B4-BE49-F238E27FC236}">
                  <a16:creationId xmlns:a16="http://schemas.microsoft.com/office/drawing/2014/main" id="{10CCC9DF-DEF6-2841-839E-CBD6210BD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23" y="5337841"/>
              <a:ext cx="503185" cy="245289"/>
            </a:xfrm>
            <a:custGeom>
              <a:avLst/>
              <a:gdLst>
                <a:gd name="T0" fmla="*/ 53 w 54"/>
                <a:gd name="T1" fmla="*/ 10 h 26"/>
                <a:gd name="T2" fmla="*/ 49 w 54"/>
                <a:gd name="T3" fmla="*/ 9 h 26"/>
                <a:gd name="T4" fmla="*/ 50 w 54"/>
                <a:gd name="T5" fmla="*/ 8 h 26"/>
                <a:gd name="T6" fmla="*/ 48 w 54"/>
                <a:gd name="T7" fmla="*/ 7 h 26"/>
                <a:gd name="T8" fmla="*/ 49 w 54"/>
                <a:gd name="T9" fmla="*/ 6 h 26"/>
                <a:gd name="T10" fmla="*/ 46 w 54"/>
                <a:gd name="T11" fmla="*/ 5 h 26"/>
                <a:gd name="T12" fmla="*/ 48 w 54"/>
                <a:gd name="T13" fmla="*/ 3 h 26"/>
                <a:gd name="T14" fmla="*/ 43 w 54"/>
                <a:gd name="T15" fmla="*/ 3 h 26"/>
                <a:gd name="T16" fmla="*/ 39 w 54"/>
                <a:gd name="T17" fmla="*/ 1 h 26"/>
                <a:gd name="T18" fmla="*/ 39 w 54"/>
                <a:gd name="T19" fmla="*/ 4 h 26"/>
                <a:gd name="T20" fmla="*/ 36 w 54"/>
                <a:gd name="T21" fmla="*/ 5 h 26"/>
                <a:gd name="T22" fmla="*/ 32 w 54"/>
                <a:gd name="T23" fmla="*/ 5 h 26"/>
                <a:gd name="T24" fmla="*/ 32 w 54"/>
                <a:gd name="T25" fmla="*/ 9 h 26"/>
                <a:gd name="T26" fmla="*/ 26 w 54"/>
                <a:gd name="T27" fmla="*/ 5 h 26"/>
                <a:gd name="T28" fmla="*/ 25 w 54"/>
                <a:gd name="T29" fmla="*/ 8 h 26"/>
                <a:gd name="T30" fmla="*/ 21 w 54"/>
                <a:gd name="T31" fmla="*/ 5 h 26"/>
                <a:gd name="T32" fmla="*/ 21 w 54"/>
                <a:gd name="T33" fmla="*/ 9 h 26"/>
                <a:gd name="T34" fmla="*/ 19 w 54"/>
                <a:gd name="T35" fmla="*/ 9 h 26"/>
                <a:gd name="T36" fmla="*/ 17 w 54"/>
                <a:gd name="T37" fmla="*/ 12 h 26"/>
                <a:gd name="T38" fmla="*/ 14 w 54"/>
                <a:gd name="T39" fmla="*/ 8 h 26"/>
                <a:gd name="T40" fmla="*/ 16 w 54"/>
                <a:gd name="T41" fmla="*/ 8 h 26"/>
                <a:gd name="T42" fmla="*/ 14 w 54"/>
                <a:gd name="T43" fmla="*/ 5 h 26"/>
                <a:gd name="T44" fmla="*/ 7 w 54"/>
                <a:gd name="T45" fmla="*/ 2 h 26"/>
                <a:gd name="T46" fmla="*/ 9 w 54"/>
                <a:gd name="T47" fmla="*/ 4 h 26"/>
                <a:gd name="T48" fmla="*/ 8 w 54"/>
                <a:gd name="T49" fmla="*/ 4 h 26"/>
                <a:gd name="T50" fmla="*/ 10 w 54"/>
                <a:gd name="T51" fmla="*/ 8 h 26"/>
                <a:gd name="T52" fmla="*/ 5 w 54"/>
                <a:gd name="T53" fmla="*/ 6 h 26"/>
                <a:gd name="T54" fmla="*/ 3 w 54"/>
                <a:gd name="T55" fmla="*/ 6 h 26"/>
                <a:gd name="T56" fmla="*/ 5 w 54"/>
                <a:gd name="T57" fmla="*/ 7 h 26"/>
                <a:gd name="T58" fmla="*/ 5 w 54"/>
                <a:gd name="T59" fmla="*/ 8 h 26"/>
                <a:gd name="T60" fmla="*/ 2 w 54"/>
                <a:gd name="T61" fmla="*/ 7 h 26"/>
                <a:gd name="T62" fmla="*/ 1 w 54"/>
                <a:gd name="T63" fmla="*/ 9 h 26"/>
                <a:gd name="T64" fmla="*/ 8 w 54"/>
                <a:gd name="T65" fmla="*/ 10 h 26"/>
                <a:gd name="T66" fmla="*/ 13 w 54"/>
                <a:gd name="T67" fmla="*/ 11 h 26"/>
                <a:gd name="T68" fmla="*/ 11 w 54"/>
                <a:gd name="T69" fmla="*/ 12 h 26"/>
                <a:gd name="T70" fmla="*/ 12 w 54"/>
                <a:gd name="T71" fmla="*/ 13 h 26"/>
                <a:gd name="T72" fmla="*/ 8 w 54"/>
                <a:gd name="T73" fmla="*/ 14 h 26"/>
                <a:gd name="T74" fmla="*/ 3 w 54"/>
                <a:gd name="T75" fmla="*/ 15 h 26"/>
                <a:gd name="T76" fmla="*/ 10 w 54"/>
                <a:gd name="T77" fmla="*/ 16 h 26"/>
                <a:gd name="T78" fmla="*/ 12 w 54"/>
                <a:gd name="T79" fmla="*/ 18 h 26"/>
                <a:gd name="T80" fmla="*/ 15 w 54"/>
                <a:gd name="T81" fmla="*/ 17 h 26"/>
                <a:gd name="T82" fmla="*/ 13 w 54"/>
                <a:gd name="T83" fmla="*/ 18 h 26"/>
                <a:gd name="T84" fmla="*/ 15 w 54"/>
                <a:gd name="T85" fmla="*/ 18 h 26"/>
                <a:gd name="T86" fmla="*/ 10 w 54"/>
                <a:gd name="T87" fmla="*/ 23 h 26"/>
                <a:gd name="T88" fmla="*/ 15 w 54"/>
                <a:gd name="T89" fmla="*/ 23 h 26"/>
                <a:gd name="T90" fmla="*/ 21 w 54"/>
                <a:gd name="T91" fmla="*/ 24 h 26"/>
                <a:gd name="T92" fmla="*/ 20 w 54"/>
                <a:gd name="T93" fmla="*/ 24 h 26"/>
                <a:gd name="T94" fmla="*/ 22 w 54"/>
                <a:gd name="T95" fmla="*/ 25 h 26"/>
                <a:gd name="T96" fmla="*/ 29 w 54"/>
                <a:gd name="T97" fmla="*/ 26 h 26"/>
                <a:gd name="T98" fmla="*/ 33 w 54"/>
                <a:gd name="T99" fmla="*/ 25 h 26"/>
                <a:gd name="T100" fmla="*/ 39 w 54"/>
                <a:gd name="T101" fmla="*/ 23 h 26"/>
                <a:gd name="T102" fmla="*/ 46 w 54"/>
                <a:gd name="T103" fmla="*/ 19 h 26"/>
                <a:gd name="T104" fmla="*/ 52 w 54"/>
                <a:gd name="T105" fmla="*/ 16 h 26"/>
                <a:gd name="T106" fmla="*/ 52 w 54"/>
                <a:gd name="T107" fmla="*/ 14 h 26"/>
                <a:gd name="T108" fmla="*/ 54 w 54"/>
                <a:gd name="T109" fmla="*/ 13 h 26"/>
                <a:gd name="T110" fmla="*/ 52 w 54"/>
                <a:gd name="T111" fmla="*/ 12 h 26"/>
                <a:gd name="T112" fmla="*/ 53 w 54"/>
                <a:gd name="T113" fmla="*/ 10 h 26"/>
                <a:gd name="T114" fmla="*/ 53 w 54"/>
                <a:gd name="T1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26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5" name="Freeform 406">
              <a:extLst>
                <a:ext uri="{FF2B5EF4-FFF2-40B4-BE49-F238E27FC236}">
                  <a16:creationId xmlns:a16="http://schemas.microsoft.com/office/drawing/2014/main" id="{FC89BBDB-2F2F-B144-8714-C7483DA76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31" y="4439516"/>
              <a:ext cx="840764" cy="579771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6" name="Freeform 407">
              <a:extLst>
                <a:ext uri="{FF2B5EF4-FFF2-40B4-BE49-F238E27FC236}">
                  <a16:creationId xmlns:a16="http://schemas.microsoft.com/office/drawing/2014/main" id="{78766777-5D4E-8741-B40E-B162E8B82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41584" y="4197415"/>
              <a:ext cx="299364" cy="149721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7" name="Freeform 408">
              <a:extLst>
                <a:ext uri="{FF2B5EF4-FFF2-40B4-BE49-F238E27FC236}">
                  <a16:creationId xmlns:a16="http://schemas.microsoft.com/office/drawing/2014/main" id="{3A2BC6C0-D346-2846-9D09-BA6815697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9546" y="4111405"/>
              <a:ext cx="280255" cy="149721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8" name="Freeform 409">
              <a:extLst>
                <a:ext uri="{FF2B5EF4-FFF2-40B4-BE49-F238E27FC236}">
                  <a16:creationId xmlns:a16="http://schemas.microsoft.com/office/drawing/2014/main" id="{05E95154-D9C0-8644-AE59-F312BBEA0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6742" y="4120960"/>
              <a:ext cx="140127" cy="47785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9" name="Freeform 410">
              <a:extLst>
                <a:ext uri="{FF2B5EF4-FFF2-40B4-BE49-F238E27FC236}">
                  <a16:creationId xmlns:a16="http://schemas.microsoft.com/office/drawing/2014/main" id="{06533AF8-87C1-6C4D-A0CC-7B9442AC4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2219" y="3990355"/>
              <a:ext cx="235667" cy="149721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0" name="Freeform 411">
              <a:extLst>
                <a:ext uri="{FF2B5EF4-FFF2-40B4-BE49-F238E27FC236}">
                  <a16:creationId xmlns:a16="http://schemas.microsoft.com/office/drawing/2014/main" id="{FCFBDDE7-2B3B-144A-A518-B51B115E0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6298" y="4579679"/>
              <a:ext cx="235667" cy="76452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1" name="Freeform 412">
              <a:extLst>
                <a:ext uri="{FF2B5EF4-FFF2-40B4-BE49-F238E27FC236}">
                  <a16:creationId xmlns:a16="http://schemas.microsoft.com/office/drawing/2014/main" id="{89BBA90D-CAF0-EE44-9DFD-E4D7DFBA3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6934" y="4729398"/>
              <a:ext cx="197453" cy="76452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2" name="Freeform 413">
              <a:extLst>
                <a:ext uri="{FF2B5EF4-FFF2-40B4-BE49-F238E27FC236}">
                  <a16:creationId xmlns:a16="http://schemas.microsoft.com/office/drawing/2014/main" id="{34E65358-73A7-4946-91F0-E5139509F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6490" y="4694361"/>
              <a:ext cx="76432" cy="44598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3" name="Freeform 414">
              <a:extLst>
                <a:ext uri="{FF2B5EF4-FFF2-40B4-BE49-F238E27FC236}">
                  <a16:creationId xmlns:a16="http://schemas.microsoft.com/office/drawing/2014/main" id="{AA35F160-9A5A-8749-A93C-52D06D065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65" y="4560566"/>
              <a:ext cx="28662" cy="47785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4" name="Freeform 415">
              <a:extLst>
                <a:ext uri="{FF2B5EF4-FFF2-40B4-BE49-F238E27FC236}">
                  <a16:creationId xmlns:a16="http://schemas.microsoft.com/office/drawing/2014/main" id="{E078D65D-D8E9-AE45-9AA7-46165B49E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65" y="4700729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5" name="Freeform 416">
              <a:extLst>
                <a:ext uri="{FF2B5EF4-FFF2-40B4-BE49-F238E27FC236}">
                  <a16:creationId xmlns:a16="http://schemas.microsoft.com/office/drawing/2014/main" id="{B9ED4073-199A-4F4D-9008-26169C7EF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6360" y="4525526"/>
              <a:ext cx="394904" cy="149721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6" name="Freeform 417">
              <a:extLst>
                <a:ext uri="{FF2B5EF4-FFF2-40B4-BE49-F238E27FC236}">
                  <a16:creationId xmlns:a16="http://schemas.microsoft.com/office/drawing/2014/main" id="{16752349-F4AE-354A-8576-FF1424E5C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77" y="4570124"/>
              <a:ext cx="73248" cy="76452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7" name="Freeform 418">
              <a:extLst>
                <a:ext uri="{FF2B5EF4-FFF2-40B4-BE49-F238E27FC236}">
                  <a16:creationId xmlns:a16="http://schemas.microsoft.com/office/drawing/2014/main" id="{B35F2A0E-A196-B24A-9DCE-E6761E1A6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5406" y="5076623"/>
              <a:ext cx="101909" cy="57338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8" name="Freeform 419">
              <a:extLst>
                <a:ext uri="{FF2B5EF4-FFF2-40B4-BE49-F238E27FC236}">
                  <a16:creationId xmlns:a16="http://schemas.microsoft.com/office/drawing/2014/main" id="{9327E177-1A1D-0841-BFCB-AAD092167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51" y="5898496"/>
              <a:ext cx="57323" cy="47785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9" name="Freeform 420">
              <a:extLst>
                <a:ext uri="{FF2B5EF4-FFF2-40B4-BE49-F238E27FC236}">
                  <a16:creationId xmlns:a16="http://schemas.microsoft.com/office/drawing/2014/main" id="{CC23A0B3-0270-9941-892A-1B7704DFC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05913" y="6172453"/>
              <a:ext cx="47770" cy="25484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0" name="Freeform 421">
              <a:extLst>
                <a:ext uri="{FF2B5EF4-FFF2-40B4-BE49-F238E27FC236}">
                  <a16:creationId xmlns:a16="http://schemas.microsoft.com/office/drawing/2014/main" id="{EA93E4AC-01A2-104C-81F4-46F3883A1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6678" y="6452780"/>
              <a:ext cx="47770" cy="44598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1" name="Freeform 422">
              <a:extLst>
                <a:ext uri="{FF2B5EF4-FFF2-40B4-BE49-F238E27FC236}">
                  <a16:creationId xmlns:a16="http://schemas.microsoft.com/office/drawing/2014/main" id="{5BE5CFDD-FC55-C64C-93A1-2D6351D9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8017" y="6526047"/>
              <a:ext cx="19109" cy="9556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2" name="Freeform 423">
              <a:extLst>
                <a:ext uri="{FF2B5EF4-FFF2-40B4-BE49-F238E27FC236}">
                  <a16:creationId xmlns:a16="http://schemas.microsoft.com/office/drawing/2014/main" id="{35EA0A25-60FA-9948-AA8F-DC9C702A7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7444" y="6675768"/>
              <a:ext cx="28662" cy="9556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3" name="Freeform 424">
              <a:extLst>
                <a:ext uri="{FF2B5EF4-FFF2-40B4-BE49-F238E27FC236}">
                  <a16:creationId xmlns:a16="http://schemas.microsoft.com/office/drawing/2014/main" id="{3F08AA45-2C2B-624C-BC81-6787D6FEE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75977" y="6723551"/>
              <a:ext cx="66879" cy="38227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4" name="Freeform 425">
              <a:extLst>
                <a:ext uri="{FF2B5EF4-FFF2-40B4-BE49-F238E27FC236}">
                  <a16:creationId xmlns:a16="http://schemas.microsoft.com/office/drawing/2014/main" id="{16F74C29-CDB6-0D48-AC14-9E99CECED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2730" y="6761777"/>
              <a:ext cx="54139" cy="35042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5" name="Freeform 426">
              <a:extLst>
                <a:ext uri="{FF2B5EF4-FFF2-40B4-BE49-F238E27FC236}">
                  <a16:creationId xmlns:a16="http://schemas.microsoft.com/office/drawing/2014/main" id="{CAE25766-F5E5-2E49-8028-FF74552FB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4960" y="6790447"/>
              <a:ext cx="47770" cy="44598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6" name="Freeform 427">
              <a:extLst>
                <a:ext uri="{FF2B5EF4-FFF2-40B4-BE49-F238E27FC236}">
                  <a16:creationId xmlns:a16="http://schemas.microsoft.com/office/drawing/2014/main" id="{839DF12B-D862-354B-8E8D-B3DE12C85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45404" y="6854157"/>
              <a:ext cx="9553" cy="9556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7" name="Freeform 428">
              <a:extLst>
                <a:ext uri="{FF2B5EF4-FFF2-40B4-BE49-F238E27FC236}">
                  <a16:creationId xmlns:a16="http://schemas.microsoft.com/office/drawing/2014/main" id="{38279CEB-A222-C24F-B927-C927967B1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7634" y="681593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8" name="Freeform 429">
              <a:extLst>
                <a:ext uri="{FF2B5EF4-FFF2-40B4-BE49-F238E27FC236}">
                  <a16:creationId xmlns:a16="http://schemas.microsoft.com/office/drawing/2014/main" id="{CCC6E017-9A28-D84A-9BF0-64E3F236F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3684" y="7163156"/>
              <a:ext cx="19109" cy="28669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CE2C236C-35E6-0A4C-9E2E-CE341A92C96C}"/>
                </a:ext>
              </a:extLst>
            </p:cNvPr>
            <p:cNvGrpSpPr/>
            <p:nvPr/>
          </p:nvGrpSpPr>
          <p:grpSpPr>
            <a:xfrm>
              <a:off x="17709739" y="6761777"/>
              <a:ext cx="697448" cy="662593"/>
              <a:chOff x="5961121" y="2686387"/>
              <a:chExt cx="288233" cy="273757"/>
            </a:xfrm>
            <a:grpFill/>
          </p:grpSpPr>
          <p:sp>
            <p:nvSpPr>
              <p:cNvPr id="534" name="Freeform 430">
                <a:extLst>
                  <a:ext uri="{FF2B5EF4-FFF2-40B4-BE49-F238E27FC236}">
                    <a16:creationId xmlns:a16="http://schemas.microsoft.com/office/drawing/2014/main" id="{9BC0EBBF-67B6-3940-A09B-B98B2D9FED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35" name="Freeform 431">
                <a:extLst>
                  <a:ext uri="{FF2B5EF4-FFF2-40B4-BE49-F238E27FC236}">
                    <a16:creationId xmlns:a16="http://schemas.microsoft.com/office/drawing/2014/main" id="{592EA96A-EF24-CA4A-A0C6-107E4130BE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</p:grpSp>
        <p:sp>
          <p:nvSpPr>
            <p:cNvPr id="170" name="Freeform 432">
              <a:extLst>
                <a:ext uri="{FF2B5EF4-FFF2-40B4-BE49-F238E27FC236}">
                  <a16:creationId xmlns:a16="http://schemas.microsoft.com/office/drawing/2014/main" id="{E2C26542-3F5A-8C48-A040-E39677C22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4893" y="7370215"/>
              <a:ext cx="19109" cy="25484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1" name="Freeform 433">
              <a:extLst>
                <a:ext uri="{FF2B5EF4-FFF2-40B4-BE49-F238E27FC236}">
                  <a16:creationId xmlns:a16="http://schemas.microsoft.com/office/drawing/2014/main" id="{44606BBE-1D56-B84A-BBBF-B3C58E471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3428" y="7370215"/>
              <a:ext cx="121018" cy="92380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2" name="Freeform 434">
              <a:extLst>
                <a:ext uri="{FF2B5EF4-FFF2-40B4-BE49-F238E27FC236}">
                  <a16:creationId xmlns:a16="http://schemas.microsoft.com/office/drawing/2014/main" id="{71EB0CA1-1CA7-2D46-954B-AA8F7AC31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2410" y="7405258"/>
              <a:ext cx="101909" cy="149721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3" name="Freeform 435">
              <a:extLst>
                <a:ext uri="{FF2B5EF4-FFF2-40B4-BE49-F238E27FC236}">
                  <a16:creationId xmlns:a16="http://schemas.microsoft.com/office/drawing/2014/main" id="{FC55DF95-8D1E-354F-AC73-2DF66C29B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50501" y="7771599"/>
              <a:ext cx="35033" cy="28669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4" name="Freeform 436">
              <a:extLst>
                <a:ext uri="{FF2B5EF4-FFF2-40B4-BE49-F238E27FC236}">
                  <a16:creationId xmlns:a16="http://schemas.microsoft.com/office/drawing/2014/main" id="{38BF757B-8B50-9941-9C80-26E763603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3301" y="7679215"/>
              <a:ext cx="19109" cy="15928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5" name="Freeform 437">
              <a:extLst>
                <a:ext uri="{FF2B5EF4-FFF2-40B4-BE49-F238E27FC236}">
                  <a16:creationId xmlns:a16="http://schemas.microsoft.com/office/drawing/2014/main" id="{884B6CFC-F795-904F-847F-D77981963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10" y="7873534"/>
              <a:ext cx="19109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6" name="Freeform 438">
              <a:extLst>
                <a:ext uri="{FF2B5EF4-FFF2-40B4-BE49-F238E27FC236}">
                  <a16:creationId xmlns:a16="http://schemas.microsoft.com/office/drawing/2014/main" id="{AC23B59A-D9CA-EA49-BD0E-4B002CC1E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3369" y="7838493"/>
              <a:ext cx="111465" cy="156092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7" name="Freeform 439">
              <a:extLst>
                <a:ext uri="{FF2B5EF4-FFF2-40B4-BE49-F238E27FC236}">
                  <a16:creationId xmlns:a16="http://schemas.microsoft.com/office/drawing/2014/main" id="{91415FE1-9702-8E4C-BD00-47E7F3423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2413" y="8099708"/>
              <a:ext cx="130573" cy="92380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8" name="Freeform 440">
              <a:extLst>
                <a:ext uri="{FF2B5EF4-FFF2-40B4-BE49-F238E27FC236}">
                  <a16:creationId xmlns:a16="http://schemas.microsoft.com/office/drawing/2014/main" id="{4965091F-15F1-7841-9D4B-4E613A7D2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60" y="8163419"/>
              <a:ext cx="187897" cy="264400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9" name="Freeform 441">
              <a:extLst>
                <a:ext uri="{FF2B5EF4-FFF2-40B4-BE49-F238E27FC236}">
                  <a16:creationId xmlns:a16="http://schemas.microsoft.com/office/drawing/2014/main" id="{B997D97F-4C1C-C045-8769-ECE421FA3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495" y="8389591"/>
              <a:ext cx="57323" cy="73269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0" name="Freeform 442">
              <a:extLst>
                <a:ext uri="{FF2B5EF4-FFF2-40B4-BE49-F238E27FC236}">
                  <a16:creationId xmlns:a16="http://schemas.microsoft.com/office/drawing/2014/main" id="{6FE57349-74F2-8B49-B2F0-9955E7C70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10" y="8453302"/>
              <a:ext cx="92356" cy="124237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1" name="Freeform 443">
              <a:extLst>
                <a:ext uri="{FF2B5EF4-FFF2-40B4-BE49-F238E27FC236}">
                  <a16:creationId xmlns:a16="http://schemas.microsoft.com/office/drawing/2014/main" id="{5E034775-2A7C-DB45-B724-8005BAA67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2919" y="8399149"/>
              <a:ext cx="57323" cy="73269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2" name="Freeform 444">
              <a:extLst>
                <a:ext uri="{FF2B5EF4-FFF2-40B4-BE49-F238E27FC236}">
                  <a16:creationId xmlns:a16="http://schemas.microsoft.com/office/drawing/2014/main" id="{B1BB4C8A-9CE2-5F49-BBDA-AA2297024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9801" y="8472416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3" name="Freeform 445">
              <a:extLst>
                <a:ext uri="{FF2B5EF4-FFF2-40B4-BE49-F238E27FC236}">
                  <a16:creationId xmlns:a16="http://schemas.microsoft.com/office/drawing/2014/main" id="{950CF147-714B-E247-B46D-24F6C8D4C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98909" y="8529755"/>
              <a:ext cx="63695" cy="101936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4" name="Freeform 446">
              <a:extLst>
                <a:ext uri="{FF2B5EF4-FFF2-40B4-BE49-F238E27FC236}">
                  <a16:creationId xmlns:a16="http://schemas.microsoft.com/office/drawing/2014/main" id="{CABDD9B6-D14E-144B-8BF4-E203171C0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53046" y="8520199"/>
              <a:ext cx="38217" cy="73269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5" name="Freeform 447">
              <a:extLst>
                <a:ext uri="{FF2B5EF4-FFF2-40B4-BE49-F238E27FC236}">
                  <a16:creationId xmlns:a16="http://schemas.microsoft.com/office/drawing/2014/main" id="{40DDE0E1-57F9-4F44-B99E-DFEA74E3F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57" y="8567983"/>
              <a:ext cx="57323" cy="35042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6" name="Freeform 448">
              <a:extLst>
                <a:ext uri="{FF2B5EF4-FFF2-40B4-BE49-F238E27FC236}">
                  <a16:creationId xmlns:a16="http://schemas.microsoft.com/office/drawing/2014/main" id="{A34FB9ED-0BEA-6E45-BE1A-1DBA76C54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57" y="8593469"/>
              <a:ext cx="130573" cy="197506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7" name="Freeform 449">
              <a:extLst>
                <a:ext uri="{FF2B5EF4-FFF2-40B4-BE49-F238E27FC236}">
                  <a16:creationId xmlns:a16="http://schemas.microsoft.com/office/drawing/2014/main" id="{B1ED7056-FC2E-0D44-AA1E-F4CA2351D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9354" y="8631693"/>
              <a:ext cx="111465" cy="95566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8" name="Freeform 450">
              <a:extLst>
                <a:ext uri="{FF2B5EF4-FFF2-40B4-BE49-F238E27FC236}">
                  <a16:creationId xmlns:a16="http://schemas.microsoft.com/office/drawing/2014/main" id="{9DCF2C32-6C92-9248-93A8-5A908F577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3239" y="8539312"/>
              <a:ext cx="111465" cy="111494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9" name="Freeform 451">
              <a:extLst>
                <a:ext uri="{FF2B5EF4-FFF2-40B4-BE49-F238E27FC236}">
                  <a16:creationId xmlns:a16="http://schemas.microsoft.com/office/drawing/2014/main" id="{1EC3A836-89FE-5E40-8292-E9377B80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266" y="8399149"/>
              <a:ext cx="19109" cy="9556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0" name="Freeform 452">
              <a:extLst>
                <a:ext uri="{FF2B5EF4-FFF2-40B4-BE49-F238E27FC236}">
                  <a16:creationId xmlns:a16="http://schemas.microsoft.com/office/drawing/2014/main" id="{18611AD4-BEDF-5D4B-9868-587E8F928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7760" y="8781414"/>
              <a:ext cx="522294" cy="544729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1" name="Freeform 453">
              <a:extLst>
                <a:ext uri="{FF2B5EF4-FFF2-40B4-BE49-F238E27FC236}">
                  <a16:creationId xmlns:a16="http://schemas.microsoft.com/office/drawing/2014/main" id="{4A322466-4DD6-F340-B8B9-F3009757A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30116" y="8978921"/>
              <a:ext cx="47770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2" name="Freeform 454">
              <a:extLst>
                <a:ext uri="{FF2B5EF4-FFF2-40B4-BE49-F238E27FC236}">
                  <a16:creationId xmlns:a16="http://schemas.microsoft.com/office/drawing/2014/main" id="{D367B783-C9CA-604D-B477-197DC090C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6998" y="9090415"/>
              <a:ext cx="44586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3" name="Freeform 455">
              <a:extLst>
                <a:ext uri="{FF2B5EF4-FFF2-40B4-BE49-F238E27FC236}">
                  <a16:creationId xmlns:a16="http://schemas.microsoft.com/office/drawing/2014/main" id="{86E6B29D-FB2A-5E48-A3BA-DF29EAFA7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2284" y="9119081"/>
              <a:ext cx="66879" cy="66896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4" name="Freeform 456">
              <a:extLst>
                <a:ext uri="{FF2B5EF4-FFF2-40B4-BE49-F238E27FC236}">
                  <a16:creationId xmlns:a16="http://schemas.microsoft.com/office/drawing/2014/main" id="{79610304-2468-EB41-96A4-8F9229B71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17380" y="9166866"/>
              <a:ext cx="35033" cy="35042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5" name="Freeform 457">
              <a:extLst>
                <a:ext uri="{FF2B5EF4-FFF2-40B4-BE49-F238E27FC236}">
                  <a16:creationId xmlns:a16="http://schemas.microsoft.com/office/drawing/2014/main" id="{6D884D6A-1F5E-CF45-8E9D-7103C7227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1837" y="9326143"/>
              <a:ext cx="429937" cy="140163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6" name="Freeform 458">
              <a:extLst>
                <a:ext uri="{FF2B5EF4-FFF2-40B4-BE49-F238E27FC236}">
                  <a16:creationId xmlns:a16="http://schemas.microsoft.com/office/drawing/2014/main" id="{1022A868-748E-EA47-857C-102AAAD8F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0309" y="9361182"/>
              <a:ext cx="73248" cy="28669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7" name="Freeform 459">
              <a:extLst>
                <a:ext uri="{FF2B5EF4-FFF2-40B4-BE49-F238E27FC236}">
                  <a16:creationId xmlns:a16="http://schemas.microsoft.com/office/drawing/2014/main" id="{C1399888-0AFB-8C42-9A00-D40E7202D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2219" y="9428080"/>
              <a:ext cx="57323" cy="38227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8" name="Freeform 460">
              <a:extLst>
                <a:ext uri="{FF2B5EF4-FFF2-40B4-BE49-F238E27FC236}">
                  <a16:creationId xmlns:a16="http://schemas.microsoft.com/office/drawing/2014/main" id="{54B81303-6CA2-AC44-B522-FE4E1F323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9545" y="9437634"/>
              <a:ext cx="44586" cy="28669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9" name="Freeform 461">
              <a:extLst>
                <a:ext uri="{FF2B5EF4-FFF2-40B4-BE49-F238E27FC236}">
                  <a16:creationId xmlns:a16="http://schemas.microsoft.com/office/drawing/2014/main" id="{C3B5169B-EFBE-8E48-A00C-856F824D2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4576" y="9437634"/>
              <a:ext cx="66879" cy="38227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0" name="Freeform 462">
              <a:extLst>
                <a:ext uri="{FF2B5EF4-FFF2-40B4-BE49-F238E27FC236}">
                  <a16:creationId xmlns:a16="http://schemas.microsoft.com/office/drawing/2014/main" id="{E1CD5CAE-B969-9444-B1F9-FF1855E0F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2347" y="9428080"/>
              <a:ext cx="76432" cy="47785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1" name="Freeform 463">
              <a:extLst>
                <a:ext uri="{FF2B5EF4-FFF2-40B4-BE49-F238E27FC236}">
                  <a16:creationId xmlns:a16="http://schemas.microsoft.com/office/drawing/2014/main" id="{FE526838-658A-D242-AD50-D4B6CE32B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60" y="9437634"/>
              <a:ext cx="114649" cy="38227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2" name="Freeform 464">
              <a:extLst>
                <a:ext uri="{FF2B5EF4-FFF2-40B4-BE49-F238E27FC236}">
                  <a16:creationId xmlns:a16="http://schemas.microsoft.com/office/drawing/2014/main" id="{25C992D4-C861-134B-854D-A48630978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227" y="9491790"/>
              <a:ext cx="101909" cy="57338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3" name="Freeform 465">
              <a:extLst>
                <a:ext uri="{FF2B5EF4-FFF2-40B4-BE49-F238E27FC236}">
                  <a16:creationId xmlns:a16="http://schemas.microsoft.com/office/drawing/2014/main" id="{81AA4D00-5215-CD4E-8779-968814B38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74066" y="9192351"/>
              <a:ext cx="57323" cy="38227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4" name="Freeform 466">
              <a:extLst>
                <a:ext uri="{FF2B5EF4-FFF2-40B4-BE49-F238E27FC236}">
                  <a16:creationId xmlns:a16="http://schemas.microsoft.com/office/drawing/2014/main" id="{50375AA8-6475-C345-AD65-023F1C62C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9609" y="9185980"/>
              <a:ext cx="140127" cy="44598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5" name="Freeform 467">
              <a:extLst>
                <a:ext uri="{FF2B5EF4-FFF2-40B4-BE49-F238E27FC236}">
                  <a16:creationId xmlns:a16="http://schemas.microsoft.com/office/drawing/2014/main" id="{6CFC9C31-4298-B946-9EB7-3D0EFFF26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9672" y="8969360"/>
              <a:ext cx="299364" cy="337667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6" name="Freeform 468">
              <a:extLst>
                <a:ext uri="{FF2B5EF4-FFF2-40B4-BE49-F238E27FC236}">
                  <a16:creationId xmlns:a16="http://schemas.microsoft.com/office/drawing/2014/main" id="{A58977AD-5A21-1343-AEFD-B85495C6B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45" y="8950246"/>
              <a:ext cx="73248" cy="140163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7" name="Freeform 469">
              <a:extLst>
                <a:ext uri="{FF2B5EF4-FFF2-40B4-BE49-F238E27FC236}">
                  <a16:creationId xmlns:a16="http://schemas.microsoft.com/office/drawing/2014/main" id="{CED06716-AE7D-8140-8DDC-79DCF1BF7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79164" y="8931136"/>
              <a:ext cx="25477" cy="19114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8" name="Freeform 470">
              <a:extLst>
                <a:ext uri="{FF2B5EF4-FFF2-40B4-BE49-F238E27FC236}">
                  <a16:creationId xmlns:a16="http://schemas.microsoft.com/office/drawing/2014/main" id="{1DD2D9B4-FCDF-944F-8A98-831CC1C62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1074" y="9052186"/>
              <a:ext cx="44586" cy="19114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9" name="Freeform 471">
              <a:extLst>
                <a:ext uri="{FF2B5EF4-FFF2-40B4-BE49-F238E27FC236}">
                  <a16:creationId xmlns:a16="http://schemas.microsoft.com/office/drawing/2014/main" id="{88A565AF-9452-A145-A10D-C550E71A6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0629" y="9061740"/>
              <a:ext cx="175160" cy="105124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0" name="Freeform 472">
              <a:extLst>
                <a:ext uri="{FF2B5EF4-FFF2-40B4-BE49-F238E27FC236}">
                  <a16:creationId xmlns:a16="http://schemas.microsoft.com/office/drawing/2014/main" id="{E4064BCF-2C0F-7345-B03E-5DF08229E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21839" y="9240133"/>
              <a:ext cx="194267" cy="111494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1" name="Freeform 473">
              <a:extLst>
                <a:ext uri="{FF2B5EF4-FFF2-40B4-BE49-F238E27FC236}">
                  <a16:creationId xmlns:a16="http://schemas.microsoft.com/office/drawing/2014/main" id="{7171C2EC-CDC2-874D-A735-BF835DCF1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2095" y="9297472"/>
              <a:ext cx="82803" cy="101936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2" name="Freeform 474">
              <a:extLst>
                <a:ext uri="{FF2B5EF4-FFF2-40B4-BE49-F238E27FC236}">
                  <a16:creationId xmlns:a16="http://schemas.microsoft.com/office/drawing/2014/main" id="{7DAD63AB-7F45-7A48-9565-7B056C883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4131" y="9485422"/>
              <a:ext cx="54139" cy="54153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3" name="Freeform 475">
              <a:extLst>
                <a:ext uri="{FF2B5EF4-FFF2-40B4-BE49-F238E27FC236}">
                  <a16:creationId xmlns:a16="http://schemas.microsoft.com/office/drawing/2014/main" id="{32073A89-4489-AB4B-A6DE-35A6815B1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6806" y="9399410"/>
              <a:ext cx="85988" cy="57338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4" name="Freeform 476">
              <a:extLst>
                <a:ext uri="{FF2B5EF4-FFF2-40B4-BE49-F238E27FC236}">
                  <a16:creationId xmlns:a16="http://schemas.microsoft.com/office/drawing/2014/main" id="{5ED2F9B4-0C87-1245-A703-E6B17C558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04003" y="9361182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5" name="Freeform 477">
              <a:extLst>
                <a:ext uri="{FF2B5EF4-FFF2-40B4-BE49-F238E27FC236}">
                  <a16:creationId xmlns:a16="http://schemas.microsoft.com/office/drawing/2014/main" id="{7857EE69-A10A-D44A-BED2-C1F85BF68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51" y="10017405"/>
              <a:ext cx="149680" cy="111494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6" name="Freeform 478">
              <a:extLst>
                <a:ext uri="{FF2B5EF4-FFF2-40B4-BE49-F238E27FC236}">
                  <a16:creationId xmlns:a16="http://schemas.microsoft.com/office/drawing/2014/main" id="{650E1C88-BEC5-CD4F-9DD3-F7195D443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9225" y="10727781"/>
              <a:ext cx="105096" cy="130608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7" name="Freeform 479">
              <a:extLst>
                <a:ext uri="{FF2B5EF4-FFF2-40B4-BE49-F238E27FC236}">
                  <a16:creationId xmlns:a16="http://schemas.microsoft.com/office/drawing/2014/main" id="{F18D8163-0BE4-D941-9879-9AC6843D7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7889" y="10848833"/>
              <a:ext cx="242036" cy="283514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8" name="Freeform 480">
              <a:extLst>
                <a:ext uri="{FF2B5EF4-FFF2-40B4-BE49-F238E27FC236}">
                  <a16:creationId xmlns:a16="http://schemas.microsoft.com/office/drawing/2014/main" id="{17E3DABC-107B-9C45-8B3E-22190BFD7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9419" y="11055893"/>
              <a:ext cx="366242" cy="356781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9" name="Freeform 481">
              <a:extLst>
                <a:ext uri="{FF2B5EF4-FFF2-40B4-BE49-F238E27FC236}">
                  <a16:creationId xmlns:a16="http://schemas.microsoft.com/office/drawing/2014/main" id="{DDDEB548-256A-624B-9B19-71966D5B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6742" y="11412676"/>
              <a:ext cx="19109" cy="19114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0" name="Freeform 482">
              <a:extLst>
                <a:ext uri="{FF2B5EF4-FFF2-40B4-BE49-F238E27FC236}">
                  <a16:creationId xmlns:a16="http://schemas.microsoft.com/office/drawing/2014/main" id="{0B0616C4-47EA-4D40-ABBC-71C7FEF72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3495" y="11065451"/>
              <a:ext cx="178346" cy="168835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1" name="Freeform 483">
              <a:extLst>
                <a:ext uri="{FF2B5EF4-FFF2-40B4-BE49-F238E27FC236}">
                  <a16:creationId xmlns:a16="http://schemas.microsoft.com/office/drawing/2014/main" id="{495183A0-8176-664D-9246-5197206A1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3622" y="11017668"/>
              <a:ext cx="28662" cy="4778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2" name="Freeform 484">
              <a:extLst>
                <a:ext uri="{FF2B5EF4-FFF2-40B4-BE49-F238E27FC236}">
                  <a16:creationId xmlns:a16="http://schemas.microsoft.com/office/drawing/2014/main" id="{A6825FDB-0D96-E74D-9C32-CFDA8D092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5724" y="11017668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3" name="Freeform 485">
              <a:extLst>
                <a:ext uri="{FF2B5EF4-FFF2-40B4-BE49-F238E27FC236}">
                  <a16:creationId xmlns:a16="http://schemas.microsoft.com/office/drawing/2014/main" id="{32B7AFDE-F9AB-BF41-9306-8455F3E90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4895" y="8593469"/>
              <a:ext cx="101909" cy="168835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4" name="Freeform 486">
              <a:extLst>
                <a:ext uri="{FF2B5EF4-FFF2-40B4-BE49-F238E27FC236}">
                  <a16:creationId xmlns:a16="http://schemas.microsoft.com/office/drawing/2014/main" id="{0526FDFA-C814-A54B-9BCA-254010543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5151" y="9606473"/>
              <a:ext cx="337579" cy="653035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5" name="Freeform 487">
              <a:extLst>
                <a:ext uri="{FF2B5EF4-FFF2-40B4-BE49-F238E27FC236}">
                  <a16:creationId xmlns:a16="http://schemas.microsoft.com/office/drawing/2014/main" id="{48ADA901-B50B-F641-9AAB-570F8DDBD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57" y="5028840"/>
              <a:ext cx="101909" cy="76452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6" name="Freeform 488">
              <a:extLst>
                <a:ext uri="{FF2B5EF4-FFF2-40B4-BE49-F238E27FC236}">
                  <a16:creationId xmlns:a16="http://schemas.microsoft.com/office/drawing/2014/main" id="{864CC606-4EC9-C143-91F9-2E7414C8F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6297" y="5086181"/>
              <a:ext cx="101909" cy="92380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7" name="Freeform 489">
              <a:extLst>
                <a:ext uri="{FF2B5EF4-FFF2-40B4-BE49-F238E27FC236}">
                  <a16:creationId xmlns:a16="http://schemas.microsoft.com/office/drawing/2014/main" id="{6E7BC92C-13C5-8F41-B99F-6D1FCF73A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5405" y="4767625"/>
              <a:ext cx="82803" cy="47785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8" name="Freeform 490">
              <a:extLst>
                <a:ext uri="{FF2B5EF4-FFF2-40B4-BE49-F238E27FC236}">
                  <a16:creationId xmlns:a16="http://schemas.microsoft.com/office/drawing/2014/main" id="{3008F99A-3B10-BA40-BCB1-15EE18C06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11646" y="4675245"/>
              <a:ext cx="92356" cy="44598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9" name="Freeform 491">
              <a:extLst>
                <a:ext uri="{FF2B5EF4-FFF2-40B4-BE49-F238E27FC236}">
                  <a16:creationId xmlns:a16="http://schemas.microsoft.com/office/drawing/2014/main" id="{91CF6B07-9D06-994B-89F2-23780B3D1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8972" y="3999911"/>
              <a:ext cx="57323" cy="19114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0" name="Freeform 492">
              <a:extLst>
                <a:ext uri="{FF2B5EF4-FFF2-40B4-BE49-F238E27FC236}">
                  <a16:creationId xmlns:a16="http://schemas.microsoft.com/office/drawing/2014/main" id="{36B6765D-5B68-9340-8AEF-D1D0C96F2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46681" y="4805855"/>
              <a:ext cx="54139" cy="38227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1" name="Freeform 493">
              <a:extLst>
                <a:ext uri="{FF2B5EF4-FFF2-40B4-BE49-F238E27FC236}">
                  <a16:creationId xmlns:a16="http://schemas.microsoft.com/office/drawing/2014/main" id="{4488A32E-60F7-D543-AC7A-6DFFB520FB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70" y="6892385"/>
              <a:ext cx="54139" cy="101936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2" name="Freeform 494">
              <a:extLst>
                <a:ext uri="{FF2B5EF4-FFF2-40B4-BE49-F238E27FC236}">
                  <a16:creationId xmlns:a16="http://schemas.microsoft.com/office/drawing/2014/main" id="{D9BD0D67-3F24-3342-B1D5-D15955F92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61" y="6984768"/>
              <a:ext cx="82803" cy="140163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3" name="Freeform 495">
              <a:extLst>
                <a:ext uri="{FF2B5EF4-FFF2-40B4-BE49-F238E27FC236}">
                  <a16:creationId xmlns:a16="http://schemas.microsoft.com/office/drawing/2014/main" id="{C56167E1-B949-934D-A511-F3562BDD7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32" y="7153600"/>
              <a:ext cx="149680" cy="92380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4" name="Freeform 496">
              <a:extLst>
                <a:ext uri="{FF2B5EF4-FFF2-40B4-BE49-F238E27FC236}">
                  <a16:creationId xmlns:a16="http://schemas.microsoft.com/office/drawing/2014/main" id="{78C03DA5-54FE-E947-B153-B1B16FACF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1964" y="7284208"/>
              <a:ext cx="121018" cy="66896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5" name="Freeform 497">
              <a:extLst>
                <a:ext uri="{FF2B5EF4-FFF2-40B4-BE49-F238E27FC236}">
                  <a16:creationId xmlns:a16="http://schemas.microsoft.com/office/drawing/2014/main" id="{91554833-09B9-5643-8F62-2AD03FC8F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92" y="7293764"/>
              <a:ext cx="140127" cy="38227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6" name="Freeform 498">
              <a:extLst>
                <a:ext uri="{FF2B5EF4-FFF2-40B4-BE49-F238E27FC236}">
                  <a16:creationId xmlns:a16="http://schemas.microsoft.com/office/drawing/2014/main" id="{D4D44653-B1D6-9D4D-A3F6-C5D5AFFE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3814" y="5917609"/>
              <a:ext cx="66879" cy="66896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7" name="Freeform 499">
              <a:extLst>
                <a:ext uri="{FF2B5EF4-FFF2-40B4-BE49-F238E27FC236}">
                  <a16:creationId xmlns:a16="http://schemas.microsoft.com/office/drawing/2014/main" id="{E7B6062F-214E-324F-A05D-3AC59F53F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3367" y="5892125"/>
              <a:ext cx="47770" cy="25484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8" name="Freeform 500">
              <a:extLst>
                <a:ext uri="{FF2B5EF4-FFF2-40B4-BE49-F238E27FC236}">
                  <a16:creationId xmlns:a16="http://schemas.microsoft.com/office/drawing/2014/main" id="{75F89518-E775-0144-99E5-B552E64DA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9099" y="5955834"/>
              <a:ext cx="54139" cy="92380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9" name="Freeform 501">
              <a:extLst>
                <a:ext uri="{FF2B5EF4-FFF2-40B4-BE49-F238E27FC236}">
                  <a16:creationId xmlns:a16="http://schemas.microsoft.com/office/drawing/2014/main" id="{B2EB95C6-2E57-154B-841F-76C51DAFA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5" y="5796557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0" name="Freeform 502">
              <a:extLst>
                <a:ext uri="{FF2B5EF4-FFF2-40B4-BE49-F238E27FC236}">
                  <a16:creationId xmlns:a16="http://schemas.microsoft.com/office/drawing/2014/main" id="{F5579649-680C-054A-977B-C8550E689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90" y="6086440"/>
              <a:ext cx="54139" cy="86010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1" name="Freeform 503">
              <a:extLst>
                <a:ext uri="{FF2B5EF4-FFF2-40B4-BE49-F238E27FC236}">
                  <a16:creationId xmlns:a16="http://schemas.microsoft.com/office/drawing/2014/main" id="{77D0C4C8-9C49-7247-9DB4-27F6C1CD8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2414" y="6105554"/>
              <a:ext cx="76432" cy="76452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2" name="Freeform 504">
              <a:extLst>
                <a:ext uri="{FF2B5EF4-FFF2-40B4-BE49-F238E27FC236}">
                  <a16:creationId xmlns:a16="http://schemas.microsoft.com/office/drawing/2014/main" id="{D328F988-2E9F-914C-8038-18D02361D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8016" y="7070776"/>
              <a:ext cx="44586" cy="35042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3" name="Freeform 505">
              <a:extLst>
                <a:ext uri="{FF2B5EF4-FFF2-40B4-BE49-F238E27FC236}">
                  <a16:creationId xmlns:a16="http://schemas.microsoft.com/office/drawing/2014/main" id="{748532FA-26AA-964D-86B2-3E5DD3700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9414" y="5927165"/>
              <a:ext cx="57323" cy="57338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4" name="Freeform 506">
              <a:extLst>
                <a:ext uri="{FF2B5EF4-FFF2-40B4-BE49-F238E27FC236}">
                  <a16:creationId xmlns:a16="http://schemas.microsoft.com/office/drawing/2014/main" id="{C836C280-54B5-904C-BF32-0216E655D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082" y="5994060"/>
              <a:ext cx="28662" cy="28669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5" name="Freeform 507">
              <a:extLst>
                <a:ext uri="{FF2B5EF4-FFF2-40B4-BE49-F238E27FC236}">
                  <a16:creationId xmlns:a16="http://schemas.microsoft.com/office/drawing/2014/main" id="{F8EAB0BB-FF87-DA4C-974A-52ED67DCF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6022733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6" name="Freeform 508">
              <a:extLst>
                <a:ext uri="{FF2B5EF4-FFF2-40B4-BE49-F238E27FC236}">
                  <a16:creationId xmlns:a16="http://schemas.microsoft.com/office/drawing/2014/main" id="{D597E293-8836-3542-8E22-AE5712007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6048217"/>
              <a:ext cx="9553" cy="19114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7" name="Freeform 509">
              <a:extLst>
                <a:ext uri="{FF2B5EF4-FFF2-40B4-BE49-F238E27FC236}">
                  <a16:creationId xmlns:a16="http://schemas.microsoft.com/office/drawing/2014/main" id="{9BAC8037-B1A8-2C43-86E0-32C6E4DA7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6067328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8" name="Freeform 510">
              <a:extLst>
                <a:ext uri="{FF2B5EF4-FFF2-40B4-BE49-F238E27FC236}">
                  <a16:creationId xmlns:a16="http://schemas.microsoft.com/office/drawing/2014/main" id="{71E14CA8-6954-B64E-ACCB-4F5ED5ECC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9991" y="6207490"/>
              <a:ext cx="9553" cy="1911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9" name="Freeform 511">
              <a:extLst>
                <a:ext uri="{FF2B5EF4-FFF2-40B4-BE49-F238E27FC236}">
                  <a16:creationId xmlns:a16="http://schemas.microsoft.com/office/drawing/2014/main" id="{CD5F923D-3535-7D40-802D-AFD12F04F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119" y="5787002"/>
              <a:ext cx="19109" cy="38227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0" name="Freeform 512">
              <a:extLst>
                <a:ext uri="{FF2B5EF4-FFF2-40B4-BE49-F238E27FC236}">
                  <a16:creationId xmlns:a16="http://schemas.microsoft.com/office/drawing/2014/main" id="{F7EB004D-82EB-7648-9FEF-BAA75DA57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1" y="11747158"/>
              <a:ext cx="111465" cy="57338"/>
            </a:xfrm>
            <a:custGeom>
              <a:avLst/>
              <a:gdLst>
                <a:gd name="T0" fmla="*/ 10 w 12"/>
                <a:gd name="T1" fmla="*/ 3 h 6"/>
                <a:gd name="T2" fmla="*/ 8 w 12"/>
                <a:gd name="T3" fmla="*/ 2 h 6"/>
                <a:gd name="T4" fmla="*/ 5 w 12"/>
                <a:gd name="T5" fmla="*/ 2 h 6"/>
                <a:gd name="T6" fmla="*/ 3 w 12"/>
                <a:gd name="T7" fmla="*/ 1 h 6"/>
                <a:gd name="T8" fmla="*/ 0 w 12"/>
                <a:gd name="T9" fmla="*/ 3 h 6"/>
                <a:gd name="T10" fmla="*/ 2 w 12"/>
                <a:gd name="T11" fmla="*/ 5 h 6"/>
                <a:gd name="T12" fmla="*/ 6 w 12"/>
                <a:gd name="T13" fmla="*/ 5 h 6"/>
                <a:gd name="T14" fmla="*/ 11 w 12"/>
                <a:gd name="T15" fmla="*/ 3 h 6"/>
                <a:gd name="T16" fmla="*/ 10 w 12"/>
                <a:gd name="T17" fmla="*/ 3 h 6"/>
                <a:gd name="T18" fmla="*/ 10 w 12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1" name="Freeform 513">
              <a:extLst>
                <a:ext uri="{FF2B5EF4-FFF2-40B4-BE49-F238E27FC236}">
                  <a16:creationId xmlns:a16="http://schemas.microsoft.com/office/drawing/2014/main" id="{E1957768-8A65-5743-BCF1-9E53C8241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1136" y="11804496"/>
              <a:ext cx="82803" cy="57338"/>
            </a:xfrm>
            <a:custGeom>
              <a:avLst/>
              <a:gdLst>
                <a:gd name="T0" fmla="*/ 7 w 9"/>
                <a:gd name="T1" fmla="*/ 3 h 6"/>
                <a:gd name="T2" fmla="*/ 0 w 9"/>
                <a:gd name="T3" fmla="*/ 1 h 6"/>
                <a:gd name="T4" fmla="*/ 2 w 9"/>
                <a:gd name="T5" fmla="*/ 2 h 6"/>
                <a:gd name="T6" fmla="*/ 1 w 9"/>
                <a:gd name="T7" fmla="*/ 5 h 6"/>
                <a:gd name="T8" fmla="*/ 3 w 9"/>
                <a:gd name="T9" fmla="*/ 5 h 6"/>
                <a:gd name="T10" fmla="*/ 4 w 9"/>
                <a:gd name="T11" fmla="*/ 5 h 6"/>
                <a:gd name="T12" fmla="*/ 7 w 9"/>
                <a:gd name="T13" fmla="*/ 3 h 6"/>
                <a:gd name="T14" fmla="*/ 7 w 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6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2" name="Freeform 514">
              <a:extLst>
                <a:ext uri="{FF2B5EF4-FFF2-40B4-BE49-F238E27FC236}">
                  <a16:creationId xmlns:a16="http://schemas.microsoft.com/office/drawing/2014/main" id="{5C3B8A30-74C2-984E-BBC0-CDB8A9BB4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85" y="11731230"/>
              <a:ext cx="73248" cy="44598"/>
            </a:xfrm>
            <a:custGeom>
              <a:avLst/>
              <a:gdLst>
                <a:gd name="T0" fmla="*/ 6 w 8"/>
                <a:gd name="T1" fmla="*/ 0 h 5"/>
                <a:gd name="T2" fmla="*/ 3 w 8"/>
                <a:gd name="T3" fmla="*/ 1 h 5"/>
                <a:gd name="T4" fmla="*/ 0 w 8"/>
                <a:gd name="T5" fmla="*/ 1 h 5"/>
                <a:gd name="T6" fmla="*/ 0 w 8"/>
                <a:gd name="T7" fmla="*/ 3 h 5"/>
                <a:gd name="T8" fmla="*/ 5 w 8"/>
                <a:gd name="T9" fmla="*/ 2 h 5"/>
                <a:gd name="T10" fmla="*/ 6 w 8"/>
                <a:gd name="T11" fmla="*/ 0 h 5"/>
                <a:gd name="T12" fmla="*/ 6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3" name="Freeform 515">
              <a:extLst>
                <a:ext uri="{FF2B5EF4-FFF2-40B4-BE49-F238E27FC236}">
                  <a16:creationId xmlns:a16="http://schemas.microsoft.com/office/drawing/2014/main" id="{2F5D4530-0C91-604E-9E4A-323FDBD87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68" y="11766271"/>
              <a:ext cx="76432" cy="47785"/>
            </a:xfrm>
            <a:custGeom>
              <a:avLst/>
              <a:gdLst>
                <a:gd name="T0" fmla="*/ 7 w 8"/>
                <a:gd name="T1" fmla="*/ 4 h 5"/>
                <a:gd name="T2" fmla="*/ 1 w 8"/>
                <a:gd name="T3" fmla="*/ 1 h 5"/>
                <a:gd name="T4" fmla="*/ 7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4" name="Freeform 516">
              <a:extLst>
                <a:ext uri="{FF2B5EF4-FFF2-40B4-BE49-F238E27FC236}">
                  <a16:creationId xmlns:a16="http://schemas.microsoft.com/office/drawing/2014/main" id="{868784C4-8C25-544B-B0C8-EAFBA7DDA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59" y="11702558"/>
              <a:ext cx="28662" cy="28669"/>
            </a:xfrm>
            <a:custGeom>
              <a:avLst/>
              <a:gdLst>
                <a:gd name="T0" fmla="*/ 2 w 3"/>
                <a:gd name="T1" fmla="*/ 2 h 3"/>
                <a:gd name="T2" fmla="*/ 0 w 3"/>
                <a:gd name="T3" fmla="*/ 1 h 3"/>
                <a:gd name="T4" fmla="*/ 2 w 3"/>
                <a:gd name="T5" fmla="*/ 2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5" name="Freeform 517">
              <a:extLst>
                <a:ext uri="{FF2B5EF4-FFF2-40B4-BE49-F238E27FC236}">
                  <a16:creationId xmlns:a16="http://schemas.microsoft.com/office/drawing/2014/main" id="{5AD28240-4706-5041-9E70-6DAFFBF2E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59" y="11626106"/>
              <a:ext cx="66879" cy="66896"/>
            </a:xfrm>
            <a:custGeom>
              <a:avLst/>
              <a:gdLst>
                <a:gd name="T0" fmla="*/ 5 w 7"/>
                <a:gd name="T1" fmla="*/ 2 h 7"/>
                <a:gd name="T2" fmla="*/ 4 w 7"/>
                <a:gd name="T3" fmla="*/ 0 h 7"/>
                <a:gd name="T4" fmla="*/ 2 w 7"/>
                <a:gd name="T5" fmla="*/ 1 h 7"/>
                <a:gd name="T6" fmla="*/ 0 w 7"/>
                <a:gd name="T7" fmla="*/ 1 h 7"/>
                <a:gd name="T8" fmla="*/ 2 w 7"/>
                <a:gd name="T9" fmla="*/ 4 h 7"/>
                <a:gd name="T10" fmla="*/ 0 w 7"/>
                <a:gd name="T11" fmla="*/ 6 h 7"/>
                <a:gd name="T12" fmla="*/ 3 w 7"/>
                <a:gd name="T13" fmla="*/ 5 h 7"/>
                <a:gd name="T14" fmla="*/ 4 w 7"/>
                <a:gd name="T15" fmla="*/ 2 h 7"/>
                <a:gd name="T16" fmla="*/ 4 w 7"/>
                <a:gd name="T17" fmla="*/ 4 h 7"/>
                <a:gd name="T18" fmla="*/ 6 w 7"/>
                <a:gd name="T19" fmla="*/ 2 h 7"/>
                <a:gd name="T20" fmla="*/ 5 w 7"/>
                <a:gd name="T21" fmla="*/ 2 h 7"/>
                <a:gd name="T22" fmla="*/ 5 w 7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6" name="Freeform 518">
              <a:extLst>
                <a:ext uri="{FF2B5EF4-FFF2-40B4-BE49-F238E27FC236}">
                  <a16:creationId xmlns:a16="http://schemas.microsoft.com/office/drawing/2014/main" id="{C9436FC9-8112-8243-8B11-77574804E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4704" y="11505056"/>
              <a:ext cx="47770" cy="101936"/>
            </a:xfrm>
            <a:custGeom>
              <a:avLst/>
              <a:gdLst>
                <a:gd name="T0" fmla="*/ 5 w 5"/>
                <a:gd name="T1" fmla="*/ 7 h 11"/>
                <a:gd name="T2" fmla="*/ 2 w 5"/>
                <a:gd name="T3" fmla="*/ 2 h 11"/>
                <a:gd name="T4" fmla="*/ 1 w 5"/>
                <a:gd name="T5" fmla="*/ 6 h 11"/>
                <a:gd name="T6" fmla="*/ 0 w 5"/>
                <a:gd name="T7" fmla="*/ 9 h 11"/>
                <a:gd name="T8" fmla="*/ 2 w 5"/>
                <a:gd name="T9" fmla="*/ 7 h 11"/>
                <a:gd name="T10" fmla="*/ 5 w 5"/>
                <a:gd name="T11" fmla="*/ 7 h 11"/>
                <a:gd name="T12" fmla="*/ 5 w 5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7" name="Freeform 519">
              <a:extLst>
                <a:ext uri="{FF2B5EF4-FFF2-40B4-BE49-F238E27FC236}">
                  <a16:creationId xmlns:a16="http://schemas.microsoft.com/office/drawing/2014/main" id="{AD6E8D50-36FD-4F4B-AF57-96C9A2A1B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1" y="11587879"/>
              <a:ext cx="28662" cy="57338"/>
            </a:xfrm>
            <a:custGeom>
              <a:avLst/>
              <a:gdLst>
                <a:gd name="T0" fmla="*/ 3 w 3"/>
                <a:gd name="T1" fmla="*/ 2 h 6"/>
                <a:gd name="T2" fmla="*/ 1 w 3"/>
                <a:gd name="T3" fmla="*/ 6 h 6"/>
                <a:gd name="T4" fmla="*/ 3 w 3"/>
                <a:gd name="T5" fmla="*/ 2 h 6"/>
                <a:gd name="T6" fmla="*/ 3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8" name="Freeform 520">
              <a:extLst>
                <a:ext uri="{FF2B5EF4-FFF2-40B4-BE49-F238E27FC236}">
                  <a16:creationId xmlns:a16="http://schemas.microsoft.com/office/drawing/2014/main" id="{02E22B48-DA5A-3240-9942-97EFA1BAB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1" y="11466829"/>
              <a:ext cx="47770" cy="66896"/>
            </a:xfrm>
            <a:custGeom>
              <a:avLst/>
              <a:gdLst>
                <a:gd name="T0" fmla="*/ 4 w 5"/>
                <a:gd name="T1" fmla="*/ 2 h 7"/>
                <a:gd name="T2" fmla="*/ 3 w 5"/>
                <a:gd name="T3" fmla="*/ 0 h 7"/>
                <a:gd name="T4" fmla="*/ 2 w 5"/>
                <a:gd name="T5" fmla="*/ 3 h 7"/>
                <a:gd name="T6" fmla="*/ 1 w 5"/>
                <a:gd name="T7" fmla="*/ 2 h 7"/>
                <a:gd name="T8" fmla="*/ 0 w 5"/>
                <a:gd name="T9" fmla="*/ 5 h 7"/>
                <a:gd name="T10" fmla="*/ 2 w 5"/>
                <a:gd name="T11" fmla="*/ 7 h 7"/>
                <a:gd name="T12" fmla="*/ 5 w 5"/>
                <a:gd name="T13" fmla="*/ 5 h 7"/>
                <a:gd name="T14" fmla="*/ 4 w 5"/>
                <a:gd name="T15" fmla="*/ 2 h 7"/>
                <a:gd name="T16" fmla="*/ 4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9" name="Freeform 521">
              <a:extLst>
                <a:ext uri="{FF2B5EF4-FFF2-40B4-BE49-F238E27FC236}">
                  <a16:creationId xmlns:a16="http://schemas.microsoft.com/office/drawing/2014/main" id="{D7CF0D9E-278C-7B43-8E33-80E25EDC7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2923" y="11282066"/>
              <a:ext cx="47770" cy="44598"/>
            </a:xfrm>
            <a:custGeom>
              <a:avLst/>
              <a:gdLst>
                <a:gd name="T0" fmla="*/ 3 w 5"/>
                <a:gd name="T1" fmla="*/ 4 h 5"/>
                <a:gd name="T2" fmla="*/ 3 w 5"/>
                <a:gd name="T3" fmla="*/ 0 h 5"/>
                <a:gd name="T4" fmla="*/ 0 w 5"/>
                <a:gd name="T5" fmla="*/ 0 h 5"/>
                <a:gd name="T6" fmla="*/ 2 w 5"/>
                <a:gd name="T7" fmla="*/ 1 h 5"/>
                <a:gd name="T8" fmla="*/ 3 w 5"/>
                <a:gd name="T9" fmla="*/ 4 h 5"/>
                <a:gd name="T10" fmla="*/ 3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0" name="Freeform 522">
              <a:extLst>
                <a:ext uri="{FF2B5EF4-FFF2-40B4-BE49-F238E27FC236}">
                  <a16:creationId xmlns:a16="http://schemas.microsoft.com/office/drawing/2014/main" id="{7C820250-0706-D04F-B851-39C52FA25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2477" y="11113234"/>
              <a:ext cx="57323" cy="101936"/>
            </a:xfrm>
            <a:custGeom>
              <a:avLst/>
              <a:gdLst>
                <a:gd name="T0" fmla="*/ 3 w 6"/>
                <a:gd name="T1" fmla="*/ 10 h 11"/>
                <a:gd name="T2" fmla="*/ 0 w 6"/>
                <a:gd name="T3" fmla="*/ 9 h 11"/>
                <a:gd name="T4" fmla="*/ 1 w 6"/>
                <a:gd name="T5" fmla="*/ 2 h 11"/>
                <a:gd name="T6" fmla="*/ 4 w 6"/>
                <a:gd name="T7" fmla="*/ 3 h 11"/>
                <a:gd name="T8" fmla="*/ 3 w 6"/>
                <a:gd name="T9" fmla="*/ 10 h 11"/>
                <a:gd name="T10" fmla="*/ 3 w 6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1" name="Freeform 523">
              <a:extLst>
                <a:ext uri="{FF2B5EF4-FFF2-40B4-BE49-F238E27FC236}">
                  <a16:creationId xmlns:a16="http://schemas.microsoft.com/office/drawing/2014/main" id="{41844648-65A4-704D-A04B-88337EB2E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373" y="8462858"/>
              <a:ext cx="44586" cy="38227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2" name="Freeform 524">
              <a:extLst>
                <a:ext uri="{FF2B5EF4-FFF2-40B4-BE49-F238E27FC236}">
                  <a16:creationId xmlns:a16="http://schemas.microsoft.com/office/drawing/2014/main" id="{52744212-3284-5246-9E2A-94F3A1A03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1647" y="8520199"/>
              <a:ext cx="54139" cy="73269"/>
            </a:xfrm>
            <a:custGeom>
              <a:avLst/>
              <a:gdLst>
                <a:gd name="T0" fmla="*/ 1 w 6"/>
                <a:gd name="T1" fmla="*/ 5 h 8"/>
                <a:gd name="T2" fmla="*/ 2 w 6"/>
                <a:gd name="T3" fmla="*/ 4 h 8"/>
                <a:gd name="T4" fmla="*/ 4 w 6"/>
                <a:gd name="T5" fmla="*/ 2 h 8"/>
                <a:gd name="T6" fmla="*/ 1 w 6"/>
                <a:gd name="T7" fmla="*/ 5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3" name="Freeform 525">
              <a:extLst>
                <a:ext uri="{FF2B5EF4-FFF2-40B4-BE49-F238E27FC236}">
                  <a16:creationId xmlns:a16="http://schemas.microsoft.com/office/drawing/2014/main" id="{394E8BD1-283E-0448-A532-7E7CC2458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4388" y="9026701"/>
              <a:ext cx="130573" cy="121050"/>
            </a:xfrm>
            <a:custGeom>
              <a:avLst/>
              <a:gdLst>
                <a:gd name="T0" fmla="*/ 12 w 14"/>
                <a:gd name="T1" fmla="*/ 4 h 13"/>
                <a:gd name="T2" fmla="*/ 10 w 14"/>
                <a:gd name="T3" fmla="*/ 3 h 13"/>
                <a:gd name="T4" fmla="*/ 6 w 14"/>
                <a:gd name="T5" fmla="*/ 1 h 13"/>
                <a:gd name="T6" fmla="*/ 2 w 14"/>
                <a:gd name="T7" fmla="*/ 1 h 13"/>
                <a:gd name="T8" fmla="*/ 1 w 14"/>
                <a:gd name="T9" fmla="*/ 2 h 13"/>
                <a:gd name="T10" fmla="*/ 2 w 14"/>
                <a:gd name="T11" fmla="*/ 4 h 13"/>
                <a:gd name="T12" fmla="*/ 1 w 14"/>
                <a:gd name="T13" fmla="*/ 7 h 13"/>
                <a:gd name="T14" fmla="*/ 2 w 14"/>
                <a:gd name="T15" fmla="*/ 10 h 13"/>
                <a:gd name="T16" fmla="*/ 4 w 14"/>
                <a:gd name="T17" fmla="*/ 10 h 13"/>
                <a:gd name="T18" fmla="*/ 7 w 14"/>
                <a:gd name="T19" fmla="*/ 12 h 13"/>
                <a:gd name="T20" fmla="*/ 10 w 14"/>
                <a:gd name="T21" fmla="*/ 10 h 13"/>
                <a:gd name="T22" fmla="*/ 12 w 14"/>
                <a:gd name="T23" fmla="*/ 4 h 13"/>
                <a:gd name="T24" fmla="*/ 12 w 14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4" name="Freeform 526">
              <a:extLst>
                <a:ext uri="{FF2B5EF4-FFF2-40B4-BE49-F238E27FC236}">
                  <a16:creationId xmlns:a16="http://schemas.microsoft.com/office/drawing/2014/main" id="{3A43323C-1E3D-6B4E-AEF1-D9211D8C9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0055" y="8163419"/>
              <a:ext cx="92356" cy="38227"/>
            </a:xfrm>
            <a:custGeom>
              <a:avLst/>
              <a:gdLst>
                <a:gd name="T0" fmla="*/ 9 w 10"/>
                <a:gd name="T1" fmla="*/ 2 h 4"/>
                <a:gd name="T2" fmla="*/ 4 w 10"/>
                <a:gd name="T3" fmla="*/ 0 h 4"/>
                <a:gd name="T4" fmla="*/ 1 w 10"/>
                <a:gd name="T5" fmla="*/ 3 h 4"/>
                <a:gd name="T6" fmla="*/ 9 w 10"/>
                <a:gd name="T7" fmla="*/ 2 h 4"/>
                <a:gd name="T8" fmla="*/ 9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5" name="Freeform 527">
              <a:extLst>
                <a:ext uri="{FF2B5EF4-FFF2-40B4-BE49-F238E27FC236}">
                  <a16:creationId xmlns:a16="http://schemas.microsoft.com/office/drawing/2014/main" id="{A74879AD-BC30-F349-9318-09185CE0A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77" y="8153861"/>
              <a:ext cx="105096" cy="47785"/>
            </a:xfrm>
            <a:custGeom>
              <a:avLst/>
              <a:gdLst>
                <a:gd name="T0" fmla="*/ 10 w 11"/>
                <a:gd name="T1" fmla="*/ 4 h 5"/>
                <a:gd name="T2" fmla="*/ 0 w 11"/>
                <a:gd name="T3" fmla="*/ 2 h 5"/>
                <a:gd name="T4" fmla="*/ 5 w 11"/>
                <a:gd name="T5" fmla="*/ 5 h 5"/>
                <a:gd name="T6" fmla="*/ 10 w 11"/>
                <a:gd name="T7" fmla="*/ 4 h 5"/>
                <a:gd name="T8" fmla="*/ 10 w 11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6" name="Freeform 528">
              <a:extLst>
                <a:ext uri="{FF2B5EF4-FFF2-40B4-BE49-F238E27FC236}">
                  <a16:creationId xmlns:a16="http://schemas.microsoft.com/office/drawing/2014/main" id="{C0AA4312-55A7-C44D-90D0-5D81FBF61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56" y="7940431"/>
              <a:ext cx="484077" cy="168835"/>
            </a:xfrm>
            <a:custGeom>
              <a:avLst/>
              <a:gdLst>
                <a:gd name="T0" fmla="*/ 52 w 52"/>
                <a:gd name="T1" fmla="*/ 16 h 18"/>
                <a:gd name="T2" fmla="*/ 41 w 52"/>
                <a:gd name="T3" fmla="*/ 17 h 18"/>
                <a:gd name="T4" fmla="*/ 35 w 52"/>
                <a:gd name="T5" fmla="*/ 17 h 18"/>
                <a:gd name="T6" fmla="*/ 37 w 52"/>
                <a:gd name="T7" fmla="*/ 14 h 18"/>
                <a:gd name="T8" fmla="*/ 32 w 52"/>
                <a:gd name="T9" fmla="*/ 11 h 18"/>
                <a:gd name="T10" fmla="*/ 28 w 52"/>
                <a:gd name="T11" fmla="*/ 8 h 18"/>
                <a:gd name="T12" fmla="*/ 20 w 52"/>
                <a:gd name="T13" fmla="*/ 5 h 18"/>
                <a:gd name="T14" fmla="*/ 14 w 52"/>
                <a:gd name="T15" fmla="*/ 5 h 18"/>
                <a:gd name="T16" fmla="*/ 16 w 52"/>
                <a:gd name="T17" fmla="*/ 3 h 18"/>
                <a:gd name="T18" fmla="*/ 8 w 52"/>
                <a:gd name="T19" fmla="*/ 3 h 18"/>
                <a:gd name="T20" fmla="*/ 0 w 52"/>
                <a:gd name="T21" fmla="*/ 6 h 18"/>
                <a:gd name="T22" fmla="*/ 6 w 52"/>
                <a:gd name="T23" fmla="*/ 2 h 18"/>
                <a:gd name="T24" fmla="*/ 16 w 52"/>
                <a:gd name="T25" fmla="*/ 0 h 18"/>
                <a:gd name="T26" fmla="*/ 24 w 52"/>
                <a:gd name="T27" fmla="*/ 1 h 18"/>
                <a:gd name="T28" fmla="*/ 31 w 52"/>
                <a:gd name="T29" fmla="*/ 4 h 18"/>
                <a:gd name="T30" fmla="*/ 32 w 52"/>
                <a:gd name="T31" fmla="*/ 4 h 18"/>
                <a:gd name="T32" fmla="*/ 34 w 52"/>
                <a:gd name="T33" fmla="*/ 5 h 18"/>
                <a:gd name="T34" fmla="*/ 38 w 52"/>
                <a:gd name="T35" fmla="*/ 8 h 18"/>
                <a:gd name="T36" fmla="*/ 45 w 52"/>
                <a:gd name="T37" fmla="*/ 11 h 18"/>
                <a:gd name="T38" fmla="*/ 52 w 52"/>
                <a:gd name="T3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18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7" name="Freeform 529">
              <a:extLst>
                <a:ext uri="{FF2B5EF4-FFF2-40B4-BE49-F238E27FC236}">
                  <a16:creationId xmlns:a16="http://schemas.microsoft.com/office/drawing/2014/main" id="{65F71F32-4826-2146-B571-4512AF4E2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77" y="7838493"/>
              <a:ext cx="38217" cy="35042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0 h 4"/>
                <a:gd name="T4" fmla="*/ 2 w 4"/>
                <a:gd name="T5" fmla="*/ 4 h 4"/>
                <a:gd name="T6" fmla="*/ 2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8" name="Freeform 530">
              <a:extLst>
                <a:ext uri="{FF2B5EF4-FFF2-40B4-BE49-F238E27FC236}">
                  <a16:creationId xmlns:a16="http://schemas.microsoft.com/office/drawing/2014/main" id="{B6D1092C-23F7-8D40-8644-F834CDBD1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0247" y="8032811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9" name="Freeform 531">
              <a:extLst>
                <a:ext uri="{FF2B5EF4-FFF2-40B4-BE49-F238E27FC236}">
                  <a16:creationId xmlns:a16="http://schemas.microsoft.com/office/drawing/2014/main" id="{84375D6D-4695-DD47-879E-E779E7FBC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55" y="6656656"/>
              <a:ext cx="54139" cy="95566"/>
            </a:xfrm>
            <a:custGeom>
              <a:avLst/>
              <a:gdLst>
                <a:gd name="T0" fmla="*/ 3 w 6"/>
                <a:gd name="T1" fmla="*/ 8 h 10"/>
                <a:gd name="T2" fmla="*/ 0 w 6"/>
                <a:gd name="T3" fmla="*/ 7 h 10"/>
                <a:gd name="T4" fmla="*/ 4 w 6"/>
                <a:gd name="T5" fmla="*/ 2 h 10"/>
                <a:gd name="T6" fmla="*/ 6 w 6"/>
                <a:gd name="T7" fmla="*/ 4 h 10"/>
                <a:gd name="T8" fmla="*/ 3 w 6"/>
                <a:gd name="T9" fmla="*/ 8 h 10"/>
                <a:gd name="T10" fmla="*/ 3 w 6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0" name="Freeform 532">
              <a:extLst>
                <a:ext uri="{FF2B5EF4-FFF2-40B4-BE49-F238E27FC236}">
                  <a16:creationId xmlns:a16="http://schemas.microsoft.com/office/drawing/2014/main" id="{C9BB519E-02F2-C64B-BDA9-85B80408B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6234" y="6704440"/>
              <a:ext cx="66879" cy="38227"/>
            </a:xfrm>
            <a:custGeom>
              <a:avLst/>
              <a:gdLst>
                <a:gd name="T0" fmla="*/ 3 w 7"/>
                <a:gd name="T1" fmla="*/ 4 h 4"/>
                <a:gd name="T2" fmla="*/ 5 w 7"/>
                <a:gd name="T3" fmla="*/ 1 h 4"/>
                <a:gd name="T4" fmla="*/ 3 w 7"/>
                <a:gd name="T5" fmla="*/ 4 h 4"/>
                <a:gd name="T6" fmla="*/ 3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1" name="Freeform 533">
              <a:extLst>
                <a:ext uri="{FF2B5EF4-FFF2-40B4-BE49-F238E27FC236}">
                  <a16:creationId xmlns:a16="http://schemas.microsoft.com/office/drawing/2014/main" id="{59DAA00D-29F5-B145-9999-BB5660E28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1518" y="6666212"/>
              <a:ext cx="140127" cy="66896"/>
            </a:xfrm>
            <a:custGeom>
              <a:avLst/>
              <a:gdLst>
                <a:gd name="T0" fmla="*/ 11 w 15"/>
                <a:gd name="T1" fmla="*/ 6 h 7"/>
                <a:gd name="T2" fmla="*/ 10 w 15"/>
                <a:gd name="T3" fmla="*/ 5 h 7"/>
                <a:gd name="T4" fmla="*/ 7 w 15"/>
                <a:gd name="T5" fmla="*/ 5 h 7"/>
                <a:gd name="T6" fmla="*/ 3 w 15"/>
                <a:gd name="T7" fmla="*/ 0 h 7"/>
                <a:gd name="T8" fmla="*/ 6 w 15"/>
                <a:gd name="T9" fmla="*/ 2 h 7"/>
                <a:gd name="T10" fmla="*/ 8 w 15"/>
                <a:gd name="T11" fmla="*/ 3 h 7"/>
                <a:gd name="T12" fmla="*/ 15 w 15"/>
                <a:gd name="T13" fmla="*/ 3 h 7"/>
                <a:gd name="T14" fmla="*/ 11 w 15"/>
                <a:gd name="T15" fmla="*/ 6 h 7"/>
                <a:gd name="T16" fmla="*/ 11 w 1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2" name="Freeform 534">
              <a:extLst>
                <a:ext uri="{FF2B5EF4-FFF2-40B4-BE49-F238E27FC236}">
                  <a16:creationId xmlns:a16="http://schemas.microsoft.com/office/drawing/2014/main" id="{4894FD43-B9EE-364A-B030-0521C5D2B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0184" y="6481449"/>
              <a:ext cx="146494" cy="73269"/>
            </a:xfrm>
            <a:custGeom>
              <a:avLst/>
              <a:gdLst>
                <a:gd name="T0" fmla="*/ 13 w 16"/>
                <a:gd name="T1" fmla="*/ 6 h 8"/>
                <a:gd name="T2" fmla="*/ 0 w 16"/>
                <a:gd name="T3" fmla="*/ 2 h 8"/>
                <a:gd name="T4" fmla="*/ 13 w 16"/>
                <a:gd name="T5" fmla="*/ 6 h 8"/>
                <a:gd name="T6" fmla="*/ 13 w 1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3" name="Freeform 535">
              <a:extLst>
                <a:ext uri="{FF2B5EF4-FFF2-40B4-BE49-F238E27FC236}">
                  <a16:creationId xmlns:a16="http://schemas.microsoft.com/office/drawing/2014/main" id="{6E65AC3D-697B-524D-B01F-E63A0F7F4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2667" y="6385883"/>
              <a:ext cx="299364" cy="289884"/>
            </a:xfrm>
            <a:custGeom>
              <a:avLst/>
              <a:gdLst>
                <a:gd name="T0" fmla="*/ 19 w 32"/>
                <a:gd name="T1" fmla="*/ 1 h 31"/>
                <a:gd name="T2" fmla="*/ 17 w 32"/>
                <a:gd name="T3" fmla="*/ 0 h 31"/>
                <a:gd name="T4" fmla="*/ 14 w 32"/>
                <a:gd name="T5" fmla="*/ 2 h 31"/>
                <a:gd name="T6" fmla="*/ 11 w 32"/>
                <a:gd name="T7" fmla="*/ 5 h 31"/>
                <a:gd name="T8" fmla="*/ 9 w 32"/>
                <a:gd name="T9" fmla="*/ 7 h 31"/>
                <a:gd name="T10" fmla="*/ 7 w 32"/>
                <a:gd name="T11" fmla="*/ 13 h 31"/>
                <a:gd name="T12" fmla="*/ 5 w 32"/>
                <a:gd name="T13" fmla="*/ 17 h 31"/>
                <a:gd name="T14" fmla="*/ 2 w 32"/>
                <a:gd name="T15" fmla="*/ 19 h 31"/>
                <a:gd name="T16" fmla="*/ 4 w 32"/>
                <a:gd name="T17" fmla="*/ 21 h 31"/>
                <a:gd name="T18" fmla="*/ 0 w 32"/>
                <a:gd name="T19" fmla="*/ 25 h 31"/>
                <a:gd name="T20" fmla="*/ 4 w 32"/>
                <a:gd name="T21" fmla="*/ 25 h 31"/>
                <a:gd name="T22" fmla="*/ 10 w 32"/>
                <a:gd name="T23" fmla="*/ 26 h 31"/>
                <a:gd name="T24" fmla="*/ 19 w 32"/>
                <a:gd name="T25" fmla="*/ 27 h 31"/>
                <a:gd name="T26" fmla="*/ 22 w 32"/>
                <a:gd name="T27" fmla="*/ 26 h 31"/>
                <a:gd name="T28" fmla="*/ 19 w 32"/>
                <a:gd name="T29" fmla="*/ 30 h 31"/>
                <a:gd name="T30" fmla="*/ 22 w 32"/>
                <a:gd name="T31" fmla="*/ 28 h 31"/>
                <a:gd name="T32" fmla="*/ 27 w 32"/>
                <a:gd name="T33" fmla="*/ 26 h 31"/>
                <a:gd name="T34" fmla="*/ 32 w 32"/>
                <a:gd name="T35" fmla="*/ 20 h 31"/>
                <a:gd name="T36" fmla="*/ 29 w 32"/>
                <a:gd name="T37" fmla="*/ 20 h 31"/>
                <a:gd name="T38" fmla="*/ 26 w 32"/>
                <a:gd name="T39" fmla="*/ 18 h 31"/>
                <a:gd name="T40" fmla="*/ 29 w 32"/>
                <a:gd name="T41" fmla="*/ 15 h 31"/>
                <a:gd name="T42" fmla="*/ 26 w 32"/>
                <a:gd name="T43" fmla="*/ 15 h 31"/>
                <a:gd name="T44" fmla="*/ 24 w 32"/>
                <a:gd name="T45" fmla="*/ 13 h 31"/>
                <a:gd name="T46" fmla="*/ 21 w 32"/>
                <a:gd name="T47" fmla="*/ 16 h 31"/>
                <a:gd name="T48" fmla="*/ 18 w 32"/>
                <a:gd name="T49" fmla="*/ 13 h 31"/>
                <a:gd name="T50" fmla="*/ 19 w 32"/>
                <a:gd name="T51" fmla="*/ 11 h 31"/>
                <a:gd name="T52" fmla="*/ 16 w 32"/>
                <a:gd name="T53" fmla="*/ 9 h 31"/>
                <a:gd name="T54" fmla="*/ 14 w 32"/>
                <a:gd name="T55" fmla="*/ 12 h 31"/>
                <a:gd name="T56" fmla="*/ 16 w 32"/>
                <a:gd name="T57" fmla="*/ 7 h 31"/>
                <a:gd name="T58" fmla="*/ 18 w 32"/>
                <a:gd name="T59" fmla="*/ 4 h 31"/>
                <a:gd name="T60" fmla="*/ 18 w 32"/>
                <a:gd name="T61" fmla="*/ 2 h 31"/>
                <a:gd name="T62" fmla="*/ 19 w 32"/>
                <a:gd name="T63" fmla="*/ 1 h 31"/>
                <a:gd name="T64" fmla="*/ 19 w 32"/>
                <a:gd name="T6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1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4" name="Freeform 536">
              <a:extLst>
                <a:ext uri="{FF2B5EF4-FFF2-40B4-BE49-F238E27FC236}">
                  <a16:creationId xmlns:a16="http://schemas.microsoft.com/office/drawing/2014/main" id="{C90AC6F9-7027-5C48-8EEB-F1BFDE582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4706" y="6592943"/>
              <a:ext cx="76432" cy="92380"/>
            </a:xfrm>
            <a:custGeom>
              <a:avLst/>
              <a:gdLst>
                <a:gd name="T0" fmla="*/ 6 w 8"/>
                <a:gd name="T1" fmla="*/ 1 h 10"/>
                <a:gd name="T2" fmla="*/ 1 w 8"/>
                <a:gd name="T3" fmla="*/ 9 h 10"/>
                <a:gd name="T4" fmla="*/ 4 w 8"/>
                <a:gd name="T5" fmla="*/ 7 h 10"/>
                <a:gd name="T6" fmla="*/ 3 w 8"/>
                <a:gd name="T7" fmla="*/ 10 h 10"/>
                <a:gd name="T8" fmla="*/ 6 w 8"/>
                <a:gd name="T9" fmla="*/ 8 h 10"/>
                <a:gd name="T10" fmla="*/ 8 w 8"/>
                <a:gd name="T11" fmla="*/ 4 h 10"/>
                <a:gd name="T12" fmla="*/ 5 w 8"/>
                <a:gd name="T13" fmla="*/ 4 h 10"/>
                <a:gd name="T14" fmla="*/ 6 w 8"/>
                <a:gd name="T15" fmla="*/ 1 h 10"/>
                <a:gd name="T16" fmla="*/ 6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5" name="Freeform 537">
              <a:extLst>
                <a:ext uri="{FF2B5EF4-FFF2-40B4-BE49-F238E27FC236}">
                  <a16:creationId xmlns:a16="http://schemas.microsoft.com/office/drawing/2014/main" id="{647F72A0-8875-D74C-BAAC-A9C74A9F0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2415" y="5694619"/>
              <a:ext cx="28662" cy="54153"/>
            </a:xfrm>
            <a:custGeom>
              <a:avLst/>
              <a:gdLst>
                <a:gd name="T0" fmla="*/ 3 w 3"/>
                <a:gd name="T1" fmla="*/ 4 h 6"/>
                <a:gd name="T2" fmla="*/ 1 w 3"/>
                <a:gd name="T3" fmla="*/ 1 h 6"/>
                <a:gd name="T4" fmla="*/ 1 w 3"/>
                <a:gd name="T5" fmla="*/ 2 h 6"/>
                <a:gd name="T6" fmla="*/ 0 w 3"/>
                <a:gd name="T7" fmla="*/ 2 h 6"/>
                <a:gd name="T8" fmla="*/ 3 w 3"/>
                <a:gd name="T9" fmla="*/ 4 h 6"/>
                <a:gd name="T10" fmla="*/ 3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6" name="Freeform 538">
              <a:extLst>
                <a:ext uri="{FF2B5EF4-FFF2-40B4-BE49-F238E27FC236}">
                  <a16:creationId xmlns:a16="http://schemas.microsoft.com/office/drawing/2014/main" id="{0519506E-59DE-5E47-A544-0800E8795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2288" y="5787002"/>
              <a:ext cx="28662" cy="28669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7" name="Freeform 539">
              <a:extLst>
                <a:ext uri="{FF2B5EF4-FFF2-40B4-BE49-F238E27FC236}">
                  <a16:creationId xmlns:a16="http://schemas.microsoft.com/office/drawing/2014/main" id="{AEDFBB45-054F-814F-80F8-B47F58BB91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8973" y="6283947"/>
              <a:ext cx="63695" cy="38227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1 h 4"/>
                <a:gd name="T4" fmla="*/ 7 w 7"/>
                <a:gd name="T5" fmla="*/ 3 h 4"/>
                <a:gd name="T6" fmla="*/ 7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8" name="Freeform 540">
              <a:extLst>
                <a:ext uri="{FF2B5EF4-FFF2-40B4-BE49-F238E27FC236}">
                  <a16:creationId xmlns:a16="http://schemas.microsoft.com/office/drawing/2014/main" id="{BA5B5FA7-F383-B84F-8017-F26B5FE00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0882" y="6057774"/>
              <a:ext cx="57323" cy="57338"/>
            </a:xfrm>
            <a:custGeom>
              <a:avLst/>
              <a:gdLst>
                <a:gd name="T0" fmla="*/ 3 w 6"/>
                <a:gd name="T1" fmla="*/ 5 h 6"/>
                <a:gd name="T2" fmla="*/ 0 w 6"/>
                <a:gd name="T3" fmla="*/ 3 h 6"/>
                <a:gd name="T4" fmla="*/ 4 w 6"/>
                <a:gd name="T5" fmla="*/ 2 h 6"/>
                <a:gd name="T6" fmla="*/ 3 w 6"/>
                <a:gd name="T7" fmla="*/ 5 h 6"/>
                <a:gd name="T8" fmla="*/ 3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9" name="Freeform 541">
              <a:extLst>
                <a:ext uri="{FF2B5EF4-FFF2-40B4-BE49-F238E27FC236}">
                  <a16:creationId xmlns:a16="http://schemas.microsoft.com/office/drawing/2014/main" id="{562B79C6-FE15-4841-8CCC-9F86AA14B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221" y="5656392"/>
              <a:ext cx="57323" cy="66896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1 h 7"/>
                <a:gd name="T4" fmla="*/ 3 w 6"/>
                <a:gd name="T5" fmla="*/ 6 h 7"/>
                <a:gd name="T6" fmla="*/ 3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0" name="Freeform 542">
              <a:extLst>
                <a:ext uri="{FF2B5EF4-FFF2-40B4-BE49-F238E27FC236}">
                  <a16:creationId xmlns:a16="http://schemas.microsoft.com/office/drawing/2014/main" id="{F17C8B66-2B13-1E46-9559-3FB382AE5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2985" y="5618166"/>
              <a:ext cx="111465" cy="57338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8 w 12"/>
                <a:gd name="T5" fmla="*/ 0 h 6"/>
                <a:gd name="T6" fmla="*/ 4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1" name="Freeform 543">
              <a:extLst>
                <a:ext uri="{FF2B5EF4-FFF2-40B4-BE49-F238E27FC236}">
                  <a16:creationId xmlns:a16="http://schemas.microsoft.com/office/drawing/2014/main" id="{A5303D8E-DD5D-3944-AC9D-FE88FA868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8653" y="5583125"/>
              <a:ext cx="63695" cy="25484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0 h 3"/>
                <a:gd name="T4" fmla="*/ 7 w 7"/>
                <a:gd name="T5" fmla="*/ 1 h 3"/>
                <a:gd name="T6" fmla="*/ 5 w 7"/>
                <a:gd name="T7" fmla="*/ 3 h 3"/>
                <a:gd name="T8" fmla="*/ 5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2" name="Freeform 544">
              <a:extLst>
                <a:ext uri="{FF2B5EF4-FFF2-40B4-BE49-F238E27FC236}">
                  <a16:creationId xmlns:a16="http://schemas.microsoft.com/office/drawing/2014/main" id="{3039C66A-EF50-D640-B9D2-87B06E48C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748" y="5395178"/>
              <a:ext cx="318472" cy="222990"/>
            </a:xfrm>
            <a:custGeom>
              <a:avLst/>
              <a:gdLst>
                <a:gd name="T0" fmla="*/ 31 w 34"/>
                <a:gd name="T1" fmla="*/ 21 h 24"/>
                <a:gd name="T2" fmla="*/ 25 w 34"/>
                <a:gd name="T3" fmla="*/ 18 h 24"/>
                <a:gd name="T4" fmla="*/ 24 w 34"/>
                <a:gd name="T5" fmla="*/ 16 h 24"/>
                <a:gd name="T6" fmla="*/ 22 w 34"/>
                <a:gd name="T7" fmla="*/ 17 h 24"/>
                <a:gd name="T8" fmla="*/ 18 w 34"/>
                <a:gd name="T9" fmla="*/ 16 h 24"/>
                <a:gd name="T10" fmla="*/ 16 w 34"/>
                <a:gd name="T11" fmla="*/ 19 h 24"/>
                <a:gd name="T12" fmla="*/ 11 w 34"/>
                <a:gd name="T13" fmla="*/ 23 h 24"/>
                <a:gd name="T14" fmla="*/ 8 w 34"/>
                <a:gd name="T15" fmla="*/ 19 h 24"/>
                <a:gd name="T16" fmla="*/ 2 w 34"/>
                <a:gd name="T17" fmla="*/ 19 h 24"/>
                <a:gd name="T18" fmla="*/ 4 w 34"/>
                <a:gd name="T19" fmla="*/ 16 h 24"/>
                <a:gd name="T20" fmla="*/ 5 w 34"/>
                <a:gd name="T21" fmla="*/ 10 h 24"/>
                <a:gd name="T22" fmla="*/ 6 w 34"/>
                <a:gd name="T23" fmla="*/ 3 h 24"/>
                <a:gd name="T24" fmla="*/ 11 w 34"/>
                <a:gd name="T25" fmla="*/ 3 h 24"/>
                <a:gd name="T26" fmla="*/ 12 w 34"/>
                <a:gd name="T27" fmla="*/ 5 h 24"/>
                <a:gd name="T28" fmla="*/ 14 w 34"/>
                <a:gd name="T29" fmla="*/ 4 h 24"/>
                <a:gd name="T30" fmla="*/ 17 w 34"/>
                <a:gd name="T31" fmla="*/ 6 h 24"/>
                <a:gd name="T32" fmla="*/ 20 w 34"/>
                <a:gd name="T33" fmla="*/ 7 h 24"/>
                <a:gd name="T34" fmla="*/ 25 w 34"/>
                <a:gd name="T35" fmla="*/ 10 h 24"/>
                <a:gd name="T36" fmla="*/ 28 w 34"/>
                <a:gd name="T37" fmla="*/ 15 h 24"/>
                <a:gd name="T38" fmla="*/ 30 w 34"/>
                <a:gd name="T39" fmla="*/ 15 h 24"/>
                <a:gd name="T40" fmla="*/ 33 w 34"/>
                <a:gd name="T41" fmla="*/ 17 h 24"/>
                <a:gd name="T42" fmla="*/ 34 w 34"/>
                <a:gd name="T43" fmla="*/ 18 h 24"/>
                <a:gd name="T44" fmla="*/ 31 w 34"/>
                <a:gd name="T45" fmla="*/ 21 h 24"/>
                <a:gd name="T46" fmla="*/ 31 w 34"/>
                <a:gd name="T4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2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3" name="Freeform 545">
              <a:extLst>
                <a:ext uri="{FF2B5EF4-FFF2-40B4-BE49-F238E27FC236}">
                  <a16:creationId xmlns:a16="http://schemas.microsoft.com/office/drawing/2014/main" id="{0EB8A5E2-7C3F-874F-8B41-3F159322B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56" y="5376063"/>
              <a:ext cx="63695" cy="47785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0 h 5"/>
                <a:gd name="T4" fmla="*/ 5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4" name="Freeform 546">
              <a:extLst>
                <a:ext uri="{FF2B5EF4-FFF2-40B4-BE49-F238E27FC236}">
                  <a16:creationId xmlns:a16="http://schemas.microsoft.com/office/drawing/2014/main" id="{F53208A3-B2F8-074A-A9A8-9513A8283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844" y="5385621"/>
              <a:ext cx="35033" cy="47785"/>
            </a:xfrm>
            <a:custGeom>
              <a:avLst/>
              <a:gdLst>
                <a:gd name="T0" fmla="*/ 3 w 4"/>
                <a:gd name="T1" fmla="*/ 4 h 5"/>
                <a:gd name="T2" fmla="*/ 0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5" name="Freeform 547">
              <a:extLst>
                <a:ext uri="{FF2B5EF4-FFF2-40B4-BE49-F238E27FC236}">
                  <a16:creationId xmlns:a16="http://schemas.microsoft.com/office/drawing/2014/main" id="{97C98613-82BC-FE49-A30D-AD037C252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2856" y="5207233"/>
              <a:ext cx="28662" cy="57338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2 h 6"/>
                <a:gd name="T4" fmla="*/ 1 w 3"/>
                <a:gd name="T5" fmla="*/ 1 h 6"/>
                <a:gd name="T6" fmla="*/ 1 w 3"/>
                <a:gd name="T7" fmla="*/ 4 h 6"/>
                <a:gd name="T8" fmla="*/ 3 w 3"/>
                <a:gd name="T9" fmla="*/ 5 h 6"/>
                <a:gd name="T10" fmla="*/ 3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6" name="Freeform 548">
              <a:extLst>
                <a:ext uri="{FF2B5EF4-FFF2-40B4-BE49-F238E27FC236}">
                  <a16:creationId xmlns:a16="http://schemas.microsoft.com/office/drawing/2014/main" id="{A97AE74A-229E-754B-9DCD-F861713F2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30" y="4719845"/>
              <a:ext cx="1343950" cy="984332"/>
            </a:xfrm>
            <a:custGeom>
              <a:avLst/>
              <a:gdLst>
                <a:gd name="T0" fmla="*/ 63 w 144"/>
                <a:gd name="T1" fmla="*/ 86 h 105"/>
                <a:gd name="T2" fmla="*/ 81 w 144"/>
                <a:gd name="T3" fmla="*/ 76 h 105"/>
                <a:gd name="T4" fmla="*/ 91 w 144"/>
                <a:gd name="T5" fmla="*/ 67 h 105"/>
                <a:gd name="T6" fmla="*/ 103 w 144"/>
                <a:gd name="T7" fmla="*/ 68 h 105"/>
                <a:gd name="T8" fmla="*/ 87 w 144"/>
                <a:gd name="T9" fmla="*/ 66 h 105"/>
                <a:gd name="T10" fmla="*/ 80 w 144"/>
                <a:gd name="T11" fmla="*/ 48 h 105"/>
                <a:gd name="T12" fmla="*/ 67 w 144"/>
                <a:gd name="T13" fmla="*/ 49 h 105"/>
                <a:gd name="T14" fmla="*/ 64 w 144"/>
                <a:gd name="T15" fmla="*/ 40 h 105"/>
                <a:gd name="T16" fmla="*/ 54 w 144"/>
                <a:gd name="T17" fmla="*/ 32 h 105"/>
                <a:gd name="T18" fmla="*/ 53 w 144"/>
                <a:gd name="T19" fmla="*/ 38 h 105"/>
                <a:gd name="T20" fmla="*/ 52 w 144"/>
                <a:gd name="T21" fmla="*/ 39 h 105"/>
                <a:gd name="T22" fmla="*/ 37 w 144"/>
                <a:gd name="T23" fmla="*/ 38 h 105"/>
                <a:gd name="T24" fmla="*/ 5 w 144"/>
                <a:gd name="T25" fmla="*/ 32 h 105"/>
                <a:gd name="T26" fmla="*/ 8 w 144"/>
                <a:gd name="T27" fmla="*/ 26 h 105"/>
                <a:gd name="T28" fmla="*/ 16 w 144"/>
                <a:gd name="T29" fmla="*/ 2 h 105"/>
                <a:gd name="T30" fmla="*/ 18 w 144"/>
                <a:gd name="T31" fmla="*/ 18 h 105"/>
                <a:gd name="T32" fmla="*/ 26 w 144"/>
                <a:gd name="T33" fmla="*/ 29 h 105"/>
                <a:gd name="T34" fmla="*/ 20 w 144"/>
                <a:gd name="T35" fmla="*/ 19 h 105"/>
                <a:gd name="T36" fmla="*/ 22 w 144"/>
                <a:gd name="T37" fmla="*/ 13 h 105"/>
                <a:gd name="T38" fmla="*/ 25 w 144"/>
                <a:gd name="T39" fmla="*/ 7 h 105"/>
                <a:gd name="T40" fmla="*/ 34 w 144"/>
                <a:gd name="T41" fmla="*/ 3 h 105"/>
                <a:gd name="T42" fmla="*/ 43 w 144"/>
                <a:gd name="T43" fmla="*/ 16 h 105"/>
                <a:gd name="T44" fmla="*/ 52 w 144"/>
                <a:gd name="T45" fmla="*/ 16 h 105"/>
                <a:gd name="T46" fmla="*/ 54 w 144"/>
                <a:gd name="T47" fmla="*/ 15 h 105"/>
                <a:gd name="T48" fmla="*/ 66 w 144"/>
                <a:gd name="T49" fmla="*/ 13 h 105"/>
                <a:gd name="T50" fmla="*/ 70 w 144"/>
                <a:gd name="T51" fmla="*/ 21 h 105"/>
                <a:gd name="T52" fmla="*/ 76 w 144"/>
                <a:gd name="T53" fmla="*/ 22 h 105"/>
                <a:gd name="T54" fmla="*/ 81 w 144"/>
                <a:gd name="T55" fmla="*/ 23 h 105"/>
                <a:gd name="T56" fmla="*/ 86 w 144"/>
                <a:gd name="T57" fmla="*/ 23 h 105"/>
                <a:gd name="T58" fmla="*/ 92 w 144"/>
                <a:gd name="T59" fmla="*/ 28 h 105"/>
                <a:gd name="T60" fmla="*/ 94 w 144"/>
                <a:gd name="T61" fmla="*/ 31 h 105"/>
                <a:gd name="T62" fmla="*/ 100 w 144"/>
                <a:gd name="T63" fmla="*/ 29 h 105"/>
                <a:gd name="T64" fmla="*/ 99 w 144"/>
                <a:gd name="T65" fmla="*/ 38 h 105"/>
                <a:gd name="T66" fmla="*/ 104 w 144"/>
                <a:gd name="T67" fmla="*/ 38 h 105"/>
                <a:gd name="T68" fmla="*/ 109 w 144"/>
                <a:gd name="T69" fmla="*/ 40 h 105"/>
                <a:gd name="T70" fmla="*/ 106 w 144"/>
                <a:gd name="T71" fmla="*/ 45 h 105"/>
                <a:gd name="T72" fmla="*/ 118 w 144"/>
                <a:gd name="T73" fmla="*/ 54 h 105"/>
                <a:gd name="T74" fmla="*/ 124 w 144"/>
                <a:gd name="T75" fmla="*/ 55 h 105"/>
                <a:gd name="T76" fmla="*/ 128 w 144"/>
                <a:gd name="T77" fmla="*/ 60 h 105"/>
                <a:gd name="T78" fmla="*/ 141 w 144"/>
                <a:gd name="T79" fmla="*/ 64 h 105"/>
                <a:gd name="T80" fmla="*/ 139 w 144"/>
                <a:gd name="T81" fmla="*/ 69 h 105"/>
                <a:gd name="T82" fmla="*/ 133 w 144"/>
                <a:gd name="T83" fmla="*/ 73 h 105"/>
                <a:gd name="T84" fmla="*/ 128 w 144"/>
                <a:gd name="T85" fmla="*/ 77 h 105"/>
                <a:gd name="T86" fmla="*/ 125 w 144"/>
                <a:gd name="T87" fmla="*/ 74 h 105"/>
                <a:gd name="T88" fmla="*/ 120 w 144"/>
                <a:gd name="T89" fmla="*/ 72 h 105"/>
                <a:gd name="T90" fmla="*/ 113 w 144"/>
                <a:gd name="T91" fmla="*/ 67 h 105"/>
                <a:gd name="T92" fmla="*/ 108 w 144"/>
                <a:gd name="T93" fmla="*/ 70 h 105"/>
                <a:gd name="T94" fmla="*/ 118 w 144"/>
                <a:gd name="T95" fmla="*/ 80 h 105"/>
                <a:gd name="T96" fmla="*/ 123 w 144"/>
                <a:gd name="T97" fmla="*/ 82 h 105"/>
                <a:gd name="T98" fmla="*/ 128 w 144"/>
                <a:gd name="T99" fmla="*/ 93 h 105"/>
                <a:gd name="T100" fmla="*/ 126 w 144"/>
                <a:gd name="T101" fmla="*/ 95 h 105"/>
                <a:gd name="T102" fmla="*/ 118 w 144"/>
                <a:gd name="T103" fmla="*/ 96 h 105"/>
                <a:gd name="T104" fmla="*/ 110 w 144"/>
                <a:gd name="T105" fmla="*/ 93 h 105"/>
                <a:gd name="T106" fmla="*/ 109 w 144"/>
                <a:gd name="T107" fmla="*/ 94 h 105"/>
                <a:gd name="T108" fmla="*/ 103 w 144"/>
                <a:gd name="T109" fmla="*/ 99 h 105"/>
                <a:gd name="T110" fmla="*/ 91 w 144"/>
                <a:gd name="T111" fmla="*/ 90 h 105"/>
                <a:gd name="T112" fmla="*/ 77 w 144"/>
                <a:gd name="T11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" h="105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7" name="Freeform 549">
              <a:extLst>
                <a:ext uri="{FF2B5EF4-FFF2-40B4-BE49-F238E27FC236}">
                  <a16:creationId xmlns:a16="http://schemas.microsoft.com/office/drawing/2014/main" id="{5B760A2F-A62F-5F4F-9C3F-F2FA4DD01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56" y="5637283"/>
              <a:ext cx="57323" cy="19114"/>
            </a:xfrm>
            <a:custGeom>
              <a:avLst/>
              <a:gdLst>
                <a:gd name="T0" fmla="*/ 5 w 6"/>
                <a:gd name="T1" fmla="*/ 1 h 2"/>
                <a:gd name="T2" fmla="*/ 1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8" name="Freeform 550">
              <a:extLst>
                <a:ext uri="{FF2B5EF4-FFF2-40B4-BE49-F238E27FC236}">
                  <a16:creationId xmlns:a16="http://schemas.microsoft.com/office/drawing/2014/main" id="{7C365080-41FB-2D42-9961-5DBD32909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68" y="5226347"/>
              <a:ext cx="76432" cy="19114"/>
            </a:xfrm>
            <a:custGeom>
              <a:avLst/>
              <a:gdLst>
                <a:gd name="T0" fmla="*/ 7 w 8"/>
                <a:gd name="T1" fmla="*/ 1 h 2"/>
                <a:gd name="T2" fmla="*/ 2 w 8"/>
                <a:gd name="T3" fmla="*/ 2 h 2"/>
                <a:gd name="T4" fmla="*/ 3 w 8"/>
                <a:gd name="T5" fmla="*/ 0 h 2"/>
                <a:gd name="T6" fmla="*/ 7 w 8"/>
                <a:gd name="T7" fmla="*/ 1 h 2"/>
                <a:gd name="T8" fmla="*/ 7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9" name="Freeform 551">
              <a:extLst>
                <a:ext uri="{FF2B5EF4-FFF2-40B4-BE49-F238E27FC236}">
                  <a16:creationId xmlns:a16="http://schemas.microsoft.com/office/drawing/2014/main" id="{ECC06F85-652A-9C41-BA5D-6183D58D6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1903" y="5207233"/>
              <a:ext cx="111465" cy="92380"/>
            </a:xfrm>
            <a:custGeom>
              <a:avLst/>
              <a:gdLst>
                <a:gd name="T0" fmla="*/ 10 w 12"/>
                <a:gd name="T1" fmla="*/ 7 h 10"/>
                <a:gd name="T2" fmla="*/ 3 w 12"/>
                <a:gd name="T3" fmla="*/ 9 h 10"/>
                <a:gd name="T4" fmla="*/ 2 w 12"/>
                <a:gd name="T5" fmla="*/ 2 h 10"/>
                <a:gd name="T6" fmla="*/ 9 w 12"/>
                <a:gd name="T7" fmla="*/ 0 h 10"/>
                <a:gd name="T8" fmla="*/ 10 w 12"/>
                <a:gd name="T9" fmla="*/ 7 h 10"/>
                <a:gd name="T10" fmla="*/ 10 w 12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0" name="Freeform 552">
              <a:extLst>
                <a:ext uri="{FF2B5EF4-FFF2-40B4-BE49-F238E27FC236}">
                  <a16:creationId xmlns:a16="http://schemas.microsoft.com/office/drawing/2014/main" id="{829F7CA1-0E27-B54A-BDD0-2AF456C6D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9991" y="5124408"/>
              <a:ext cx="63695" cy="35042"/>
            </a:xfrm>
            <a:custGeom>
              <a:avLst/>
              <a:gdLst>
                <a:gd name="T0" fmla="*/ 1 w 7"/>
                <a:gd name="T1" fmla="*/ 4 h 4"/>
                <a:gd name="T2" fmla="*/ 5 w 7"/>
                <a:gd name="T3" fmla="*/ 0 h 4"/>
                <a:gd name="T4" fmla="*/ 1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1" name="Freeform 553">
              <a:extLst>
                <a:ext uri="{FF2B5EF4-FFF2-40B4-BE49-F238E27FC236}">
                  <a16:creationId xmlns:a16="http://schemas.microsoft.com/office/drawing/2014/main" id="{7508F53B-C200-3A4F-B854-D870BA0F6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2350" y="5114850"/>
              <a:ext cx="57323" cy="28669"/>
            </a:xfrm>
            <a:custGeom>
              <a:avLst/>
              <a:gdLst>
                <a:gd name="T0" fmla="*/ 2 w 6"/>
                <a:gd name="T1" fmla="*/ 3 h 3"/>
                <a:gd name="T2" fmla="*/ 2 w 6"/>
                <a:gd name="T3" fmla="*/ 1 h 3"/>
                <a:gd name="T4" fmla="*/ 2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2" name="Freeform 554">
              <a:extLst>
                <a:ext uri="{FF2B5EF4-FFF2-40B4-BE49-F238E27FC236}">
                  <a16:creationId xmlns:a16="http://schemas.microsoft.com/office/drawing/2014/main" id="{38C574C0-D2E8-2B42-B37C-C55DBDBD8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8208" y="5095739"/>
              <a:ext cx="44586" cy="1911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3" name="Freeform 555">
              <a:extLst>
                <a:ext uri="{FF2B5EF4-FFF2-40B4-BE49-F238E27FC236}">
                  <a16:creationId xmlns:a16="http://schemas.microsoft.com/office/drawing/2014/main" id="{44B3D36F-03BA-6844-8705-65F33B14A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559" y="4738956"/>
              <a:ext cx="245222" cy="105124"/>
            </a:xfrm>
            <a:custGeom>
              <a:avLst/>
              <a:gdLst>
                <a:gd name="T0" fmla="*/ 25 w 26"/>
                <a:gd name="T1" fmla="*/ 9 h 11"/>
                <a:gd name="T2" fmla="*/ 18 w 26"/>
                <a:gd name="T3" fmla="*/ 8 h 11"/>
                <a:gd name="T4" fmla="*/ 10 w 26"/>
                <a:gd name="T5" fmla="*/ 10 h 11"/>
                <a:gd name="T6" fmla="*/ 3 w 26"/>
                <a:gd name="T7" fmla="*/ 6 h 11"/>
                <a:gd name="T8" fmla="*/ 2 w 26"/>
                <a:gd name="T9" fmla="*/ 1 h 11"/>
                <a:gd name="T10" fmla="*/ 8 w 26"/>
                <a:gd name="T11" fmla="*/ 2 h 11"/>
                <a:gd name="T12" fmla="*/ 17 w 26"/>
                <a:gd name="T13" fmla="*/ 2 h 11"/>
                <a:gd name="T14" fmla="*/ 22 w 26"/>
                <a:gd name="T15" fmla="*/ 5 h 11"/>
                <a:gd name="T16" fmla="*/ 25 w 26"/>
                <a:gd name="T17" fmla="*/ 9 h 11"/>
                <a:gd name="T18" fmla="*/ 25 w 26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1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4" name="Freeform 556">
              <a:extLst>
                <a:ext uri="{FF2B5EF4-FFF2-40B4-BE49-F238E27FC236}">
                  <a16:creationId xmlns:a16="http://schemas.microsoft.com/office/drawing/2014/main" id="{6DD97770-BA7D-C240-BD81-77B9161B9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736" y="6433668"/>
              <a:ext cx="270699" cy="178393"/>
            </a:xfrm>
            <a:custGeom>
              <a:avLst/>
              <a:gdLst>
                <a:gd name="T0" fmla="*/ 27 w 29"/>
                <a:gd name="T1" fmla="*/ 16 h 19"/>
                <a:gd name="T2" fmla="*/ 24 w 29"/>
                <a:gd name="T3" fmla="*/ 12 h 19"/>
                <a:gd name="T4" fmla="*/ 19 w 29"/>
                <a:gd name="T5" fmla="*/ 10 h 19"/>
                <a:gd name="T6" fmla="*/ 14 w 29"/>
                <a:gd name="T7" fmla="*/ 3 h 19"/>
                <a:gd name="T8" fmla="*/ 8 w 29"/>
                <a:gd name="T9" fmla="*/ 2 h 19"/>
                <a:gd name="T10" fmla="*/ 2 w 29"/>
                <a:gd name="T11" fmla="*/ 0 h 19"/>
                <a:gd name="T12" fmla="*/ 3 w 29"/>
                <a:gd name="T13" fmla="*/ 2 h 19"/>
                <a:gd name="T14" fmla="*/ 5 w 29"/>
                <a:gd name="T15" fmla="*/ 3 h 19"/>
                <a:gd name="T16" fmla="*/ 6 w 29"/>
                <a:gd name="T17" fmla="*/ 4 h 19"/>
                <a:gd name="T18" fmla="*/ 4 w 29"/>
                <a:gd name="T19" fmla="*/ 2 h 19"/>
                <a:gd name="T20" fmla="*/ 4 w 29"/>
                <a:gd name="T21" fmla="*/ 4 h 19"/>
                <a:gd name="T22" fmla="*/ 7 w 29"/>
                <a:gd name="T23" fmla="*/ 6 h 19"/>
                <a:gd name="T24" fmla="*/ 12 w 29"/>
                <a:gd name="T25" fmla="*/ 9 h 19"/>
                <a:gd name="T26" fmla="*/ 10 w 29"/>
                <a:gd name="T27" fmla="*/ 10 h 19"/>
                <a:gd name="T28" fmla="*/ 14 w 29"/>
                <a:gd name="T29" fmla="*/ 10 h 19"/>
                <a:gd name="T30" fmla="*/ 14 w 29"/>
                <a:gd name="T31" fmla="*/ 12 h 19"/>
                <a:gd name="T32" fmla="*/ 19 w 29"/>
                <a:gd name="T33" fmla="*/ 12 h 19"/>
                <a:gd name="T34" fmla="*/ 27 w 29"/>
                <a:gd name="T35" fmla="*/ 16 h 19"/>
                <a:gd name="T36" fmla="*/ 27 w 29"/>
                <a:gd name="T3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19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5" name="Freeform 557">
              <a:extLst>
                <a:ext uri="{FF2B5EF4-FFF2-40B4-BE49-F238E27FC236}">
                  <a16:creationId xmlns:a16="http://schemas.microsoft.com/office/drawing/2014/main" id="{8B1A5F4A-4B1A-7948-96A6-9AF1574FC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6363" y="6226607"/>
              <a:ext cx="121018" cy="130608"/>
            </a:xfrm>
            <a:custGeom>
              <a:avLst/>
              <a:gdLst>
                <a:gd name="T0" fmla="*/ 11 w 13"/>
                <a:gd name="T1" fmla="*/ 14 h 14"/>
                <a:gd name="T2" fmla="*/ 11 w 13"/>
                <a:gd name="T3" fmla="*/ 14 h 14"/>
                <a:gd name="T4" fmla="*/ 8 w 13"/>
                <a:gd name="T5" fmla="*/ 11 h 14"/>
                <a:gd name="T6" fmla="*/ 7 w 13"/>
                <a:gd name="T7" fmla="*/ 7 h 14"/>
                <a:gd name="T8" fmla="*/ 6 w 13"/>
                <a:gd name="T9" fmla="*/ 5 h 14"/>
                <a:gd name="T10" fmla="*/ 7 w 13"/>
                <a:gd name="T11" fmla="*/ 2 h 14"/>
                <a:gd name="T12" fmla="*/ 4 w 13"/>
                <a:gd name="T13" fmla="*/ 4 h 14"/>
                <a:gd name="T14" fmla="*/ 6 w 13"/>
                <a:gd name="T15" fmla="*/ 1 h 14"/>
                <a:gd name="T16" fmla="*/ 1 w 13"/>
                <a:gd name="T17" fmla="*/ 0 h 14"/>
                <a:gd name="T18" fmla="*/ 3 w 13"/>
                <a:gd name="T19" fmla="*/ 6 h 14"/>
                <a:gd name="T20" fmla="*/ 11 w 13"/>
                <a:gd name="T21" fmla="*/ 14 h 14"/>
                <a:gd name="T22" fmla="*/ 11 w 13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4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6" name="Freeform 558">
              <a:extLst>
                <a:ext uri="{FF2B5EF4-FFF2-40B4-BE49-F238E27FC236}">
                  <a16:creationId xmlns:a16="http://schemas.microsoft.com/office/drawing/2014/main" id="{FD9ED34C-564B-4D43-9A1B-467372C6D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917" y="6076886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2 w 4"/>
                <a:gd name="T3" fmla="*/ 1 h 4"/>
                <a:gd name="T4" fmla="*/ 3 w 4"/>
                <a:gd name="T5" fmla="*/ 3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7" name="Freeform 559">
              <a:extLst>
                <a:ext uri="{FF2B5EF4-FFF2-40B4-BE49-F238E27FC236}">
                  <a16:creationId xmlns:a16="http://schemas.microsoft.com/office/drawing/2014/main" id="{4CE77566-90F4-FA4B-A853-4FCA9D8B3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144" y="6032291"/>
              <a:ext cx="57323" cy="54153"/>
            </a:xfrm>
            <a:custGeom>
              <a:avLst/>
              <a:gdLst>
                <a:gd name="T0" fmla="*/ 5 w 6"/>
                <a:gd name="T1" fmla="*/ 2 h 6"/>
                <a:gd name="T2" fmla="*/ 0 w 6"/>
                <a:gd name="T3" fmla="*/ 1 h 6"/>
                <a:gd name="T4" fmla="*/ 1 w 6"/>
                <a:gd name="T5" fmla="*/ 3 h 6"/>
                <a:gd name="T6" fmla="*/ 1 w 6"/>
                <a:gd name="T7" fmla="*/ 6 h 6"/>
                <a:gd name="T8" fmla="*/ 5 w 6"/>
                <a:gd name="T9" fmla="*/ 5 h 6"/>
                <a:gd name="T10" fmla="*/ 3 w 6"/>
                <a:gd name="T11" fmla="*/ 3 h 6"/>
                <a:gd name="T12" fmla="*/ 5 w 6"/>
                <a:gd name="T13" fmla="*/ 2 h 6"/>
                <a:gd name="T14" fmla="*/ 5 w 6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8" name="Freeform 560">
              <a:extLst>
                <a:ext uri="{FF2B5EF4-FFF2-40B4-BE49-F238E27FC236}">
                  <a16:creationId xmlns:a16="http://schemas.microsoft.com/office/drawing/2014/main" id="{A6768D61-BFAE-C54F-9995-471484A07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2667" y="6048217"/>
              <a:ext cx="35033" cy="57338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2 h 6"/>
                <a:gd name="T4" fmla="*/ 2 w 4"/>
                <a:gd name="T5" fmla="*/ 5 h 6"/>
                <a:gd name="T6" fmla="*/ 3 w 4"/>
                <a:gd name="T7" fmla="*/ 3 h 6"/>
                <a:gd name="T8" fmla="*/ 2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9" name="Freeform 561">
              <a:extLst>
                <a:ext uri="{FF2B5EF4-FFF2-40B4-BE49-F238E27FC236}">
                  <a16:creationId xmlns:a16="http://schemas.microsoft.com/office/drawing/2014/main" id="{AF7BA27C-FA4D-E447-AA14-66264D672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5342" y="5994060"/>
              <a:ext cx="47770" cy="101936"/>
            </a:xfrm>
            <a:custGeom>
              <a:avLst/>
              <a:gdLst>
                <a:gd name="T0" fmla="*/ 4 w 5"/>
                <a:gd name="T1" fmla="*/ 10 h 11"/>
                <a:gd name="T2" fmla="*/ 2 w 5"/>
                <a:gd name="T3" fmla="*/ 6 h 11"/>
                <a:gd name="T4" fmla="*/ 1 w 5"/>
                <a:gd name="T5" fmla="*/ 3 h 11"/>
                <a:gd name="T6" fmla="*/ 5 w 5"/>
                <a:gd name="T7" fmla="*/ 5 h 11"/>
                <a:gd name="T8" fmla="*/ 4 w 5"/>
                <a:gd name="T9" fmla="*/ 10 h 11"/>
                <a:gd name="T10" fmla="*/ 4 w 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0" name="Freeform 562">
              <a:extLst>
                <a:ext uri="{FF2B5EF4-FFF2-40B4-BE49-F238E27FC236}">
                  <a16:creationId xmlns:a16="http://schemas.microsoft.com/office/drawing/2014/main" id="{FEF5DFB7-D7DC-D448-97E7-AF8AD0FF7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125" y="5955834"/>
              <a:ext cx="66879" cy="66896"/>
            </a:xfrm>
            <a:custGeom>
              <a:avLst/>
              <a:gdLst>
                <a:gd name="T0" fmla="*/ 4 w 7"/>
                <a:gd name="T1" fmla="*/ 6 h 7"/>
                <a:gd name="T2" fmla="*/ 2 w 7"/>
                <a:gd name="T3" fmla="*/ 3 h 7"/>
                <a:gd name="T4" fmla="*/ 0 w 7"/>
                <a:gd name="T5" fmla="*/ 2 h 7"/>
                <a:gd name="T6" fmla="*/ 5 w 7"/>
                <a:gd name="T7" fmla="*/ 1 h 7"/>
                <a:gd name="T8" fmla="*/ 4 w 7"/>
                <a:gd name="T9" fmla="*/ 3 h 7"/>
                <a:gd name="T10" fmla="*/ 7 w 7"/>
                <a:gd name="T11" fmla="*/ 4 h 7"/>
                <a:gd name="T12" fmla="*/ 5 w 7"/>
                <a:gd name="T13" fmla="*/ 5 h 7"/>
                <a:gd name="T14" fmla="*/ 4 w 7"/>
                <a:gd name="T15" fmla="*/ 6 h 7"/>
                <a:gd name="T16" fmla="*/ 4 w 7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1" name="Freeform 563">
              <a:extLst>
                <a:ext uri="{FF2B5EF4-FFF2-40B4-BE49-F238E27FC236}">
                  <a16:creationId xmlns:a16="http://schemas.microsoft.com/office/drawing/2014/main" id="{B25723C1-4CF3-FE41-B7E2-1618B1279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4004" y="5955834"/>
              <a:ext cx="63695" cy="86010"/>
            </a:xfrm>
            <a:custGeom>
              <a:avLst/>
              <a:gdLst>
                <a:gd name="T0" fmla="*/ 3 w 7"/>
                <a:gd name="T1" fmla="*/ 8 h 9"/>
                <a:gd name="T2" fmla="*/ 4 w 7"/>
                <a:gd name="T3" fmla="*/ 6 h 9"/>
                <a:gd name="T4" fmla="*/ 2 w 7"/>
                <a:gd name="T5" fmla="*/ 4 h 9"/>
                <a:gd name="T6" fmla="*/ 3 w 7"/>
                <a:gd name="T7" fmla="*/ 1 h 9"/>
                <a:gd name="T8" fmla="*/ 6 w 7"/>
                <a:gd name="T9" fmla="*/ 5 h 9"/>
                <a:gd name="T10" fmla="*/ 3 w 7"/>
                <a:gd name="T11" fmla="*/ 8 h 9"/>
                <a:gd name="T12" fmla="*/ 3 w 7"/>
                <a:gd name="T13" fmla="*/ 8 h 9"/>
                <a:gd name="T14" fmla="*/ 3 w 7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2" name="Freeform 564">
              <a:extLst>
                <a:ext uri="{FF2B5EF4-FFF2-40B4-BE49-F238E27FC236}">
                  <a16:creationId xmlns:a16="http://schemas.microsoft.com/office/drawing/2014/main" id="{299BFCEB-6F8D-0044-97EE-DB3B9683D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894" y="5974948"/>
              <a:ext cx="28662" cy="9556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0 h 1"/>
                <a:gd name="T4" fmla="*/ 3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3" name="Freeform 565">
              <a:extLst>
                <a:ext uri="{FF2B5EF4-FFF2-40B4-BE49-F238E27FC236}">
                  <a16:creationId xmlns:a16="http://schemas.microsoft.com/office/drawing/2014/main" id="{9BB28B28-C02C-AF44-8D2D-E63278925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6807" y="5984506"/>
              <a:ext cx="124202" cy="63711"/>
            </a:xfrm>
            <a:custGeom>
              <a:avLst/>
              <a:gdLst>
                <a:gd name="T0" fmla="*/ 10 w 13"/>
                <a:gd name="T1" fmla="*/ 1 h 7"/>
                <a:gd name="T2" fmla="*/ 7 w 13"/>
                <a:gd name="T3" fmla="*/ 1 h 7"/>
                <a:gd name="T4" fmla="*/ 5 w 13"/>
                <a:gd name="T5" fmla="*/ 1 h 7"/>
                <a:gd name="T6" fmla="*/ 5 w 13"/>
                <a:gd name="T7" fmla="*/ 4 h 7"/>
                <a:gd name="T8" fmla="*/ 1 w 13"/>
                <a:gd name="T9" fmla="*/ 3 h 7"/>
                <a:gd name="T10" fmla="*/ 1 w 13"/>
                <a:gd name="T11" fmla="*/ 6 h 7"/>
                <a:gd name="T12" fmla="*/ 11 w 13"/>
                <a:gd name="T13" fmla="*/ 4 h 7"/>
                <a:gd name="T14" fmla="*/ 9 w 13"/>
                <a:gd name="T15" fmla="*/ 3 h 7"/>
                <a:gd name="T16" fmla="*/ 12 w 13"/>
                <a:gd name="T17" fmla="*/ 3 h 7"/>
                <a:gd name="T18" fmla="*/ 10 w 13"/>
                <a:gd name="T19" fmla="*/ 1 h 7"/>
                <a:gd name="T20" fmla="*/ 10 w 13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7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4" name="Freeform 566">
              <a:extLst>
                <a:ext uri="{FF2B5EF4-FFF2-40B4-BE49-F238E27FC236}">
                  <a16:creationId xmlns:a16="http://schemas.microsoft.com/office/drawing/2014/main" id="{D5AE5153-E34F-5641-B79D-6AF43B532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4577" y="5927165"/>
              <a:ext cx="76432" cy="66896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4 h 7"/>
                <a:gd name="T4" fmla="*/ 8 w 8"/>
                <a:gd name="T5" fmla="*/ 4 h 7"/>
                <a:gd name="T6" fmla="*/ 5 w 8"/>
                <a:gd name="T7" fmla="*/ 2 h 7"/>
                <a:gd name="T8" fmla="*/ 2 w 8"/>
                <a:gd name="T9" fmla="*/ 6 h 7"/>
                <a:gd name="T10" fmla="*/ 2 w 8"/>
                <a:gd name="T11" fmla="*/ 6 h 7"/>
                <a:gd name="T12" fmla="*/ 2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5" name="Freeform 567">
              <a:extLst>
                <a:ext uri="{FF2B5EF4-FFF2-40B4-BE49-F238E27FC236}">
                  <a16:creationId xmlns:a16="http://schemas.microsoft.com/office/drawing/2014/main" id="{5258459E-6973-D346-9737-D14D13340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730" y="6182007"/>
              <a:ext cx="92356" cy="35042"/>
            </a:xfrm>
            <a:custGeom>
              <a:avLst/>
              <a:gdLst>
                <a:gd name="T0" fmla="*/ 9 w 10"/>
                <a:gd name="T1" fmla="*/ 2 h 4"/>
                <a:gd name="T2" fmla="*/ 9 w 10"/>
                <a:gd name="T3" fmla="*/ 1 h 4"/>
                <a:gd name="T4" fmla="*/ 6 w 10"/>
                <a:gd name="T5" fmla="*/ 0 h 4"/>
                <a:gd name="T6" fmla="*/ 2 w 10"/>
                <a:gd name="T7" fmla="*/ 2 h 4"/>
                <a:gd name="T8" fmla="*/ 3 w 10"/>
                <a:gd name="T9" fmla="*/ 4 h 4"/>
                <a:gd name="T10" fmla="*/ 9 w 10"/>
                <a:gd name="T11" fmla="*/ 2 h 4"/>
                <a:gd name="T12" fmla="*/ 9 w 10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6" name="Freeform 568">
              <a:extLst>
                <a:ext uri="{FF2B5EF4-FFF2-40B4-BE49-F238E27FC236}">
                  <a16:creationId xmlns:a16="http://schemas.microsoft.com/office/drawing/2014/main" id="{8A6B8CB1-AA0F-4A4D-9B23-899C22779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265" y="6236162"/>
              <a:ext cx="54139" cy="47785"/>
            </a:xfrm>
            <a:custGeom>
              <a:avLst/>
              <a:gdLst>
                <a:gd name="T0" fmla="*/ 6 w 6"/>
                <a:gd name="T1" fmla="*/ 2 h 5"/>
                <a:gd name="T2" fmla="*/ 3 w 6"/>
                <a:gd name="T3" fmla="*/ 2 h 5"/>
                <a:gd name="T4" fmla="*/ 3 w 6"/>
                <a:gd name="T5" fmla="*/ 4 h 5"/>
                <a:gd name="T6" fmla="*/ 0 w 6"/>
                <a:gd name="T7" fmla="*/ 5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7" name="Freeform 569">
              <a:extLst>
                <a:ext uri="{FF2B5EF4-FFF2-40B4-BE49-F238E27FC236}">
                  <a16:creationId xmlns:a16="http://schemas.microsoft.com/office/drawing/2014/main" id="{4E08B7EE-6DCB-0D41-B67B-6015DFCF9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6424" y="5076623"/>
              <a:ext cx="194267" cy="121050"/>
            </a:xfrm>
            <a:custGeom>
              <a:avLst/>
              <a:gdLst>
                <a:gd name="T0" fmla="*/ 19 w 21"/>
                <a:gd name="T1" fmla="*/ 9 h 13"/>
                <a:gd name="T2" fmla="*/ 18 w 21"/>
                <a:gd name="T3" fmla="*/ 7 h 13"/>
                <a:gd name="T4" fmla="*/ 14 w 21"/>
                <a:gd name="T5" fmla="*/ 4 h 13"/>
                <a:gd name="T6" fmla="*/ 8 w 21"/>
                <a:gd name="T7" fmla="*/ 1 h 13"/>
                <a:gd name="T8" fmla="*/ 5 w 21"/>
                <a:gd name="T9" fmla="*/ 6 h 13"/>
                <a:gd name="T10" fmla="*/ 0 w 21"/>
                <a:gd name="T11" fmla="*/ 8 h 13"/>
                <a:gd name="T12" fmla="*/ 7 w 21"/>
                <a:gd name="T13" fmla="*/ 11 h 13"/>
                <a:gd name="T14" fmla="*/ 15 w 21"/>
                <a:gd name="T15" fmla="*/ 12 h 13"/>
                <a:gd name="T16" fmla="*/ 20 w 21"/>
                <a:gd name="T17" fmla="*/ 9 h 13"/>
                <a:gd name="T18" fmla="*/ 19 w 21"/>
                <a:gd name="T19" fmla="*/ 9 h 13"/>
                <a:gd name="T20" fmla="*/ 19 w 21"/>
                <a:gd name="T2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8" name="Freeform 570">
              <a:extLst>
                <a:ext uri="{FF2B5EF4-FFF2-40B4-BE49-F238E27FC236}">
                  <a16:creationId xmlns:a16="http://schemas.microsoft.com/office/drawing/2014/main" id="{DBB35BD2-21E0-6C41-BB0D-97FACB0B3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9547" y="5133964"/>
              <a:ext cx="47770" cy="35042"/>
            </a:xfrm>
            <a:custGeom>
              <a:avLst/>
              <a:gdLst>
                <a:gd name="T0" fmla="*/ 2 w 5"/>
                <a:gd name="T1" fmla="*/ 4 h 4"/>
                <a:gd name="T2" fmla="*/ 4 w 5"/>
                <a:gd name="T3" fmla="*/ 1 h 4"/>
                <a:gd name="T4" fmla="*/ 2 w 5"/>
                <a:gd name="T5" fmla="*/ 4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9" name="Freeform 571">
              <a:extLst>
                <a:ext uri="{FF2B5EF4-FFF2-40B4-BE49-F238E27FC236}">
                  <a16:creationId xmlns:a16="http://schemas.microsoft.com/office/drawing/2014/main" id="{CC93420C-A08A-9942-8A16-11D2AACA4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221" y="5169003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0" name="Freeform 572">
              <a:extLst>
                <a:ext uri="{FF2B5EF4-FFF2-40B4-BE49-F238E27FC236}">
                  <a16:creationId xmlns:a16="http://schemas.microsoft.com/office/drawing/2014/main" id="{E7747CB9-451C-5246-9926-C485C096B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1" y="4777183"/>
              <a:ext cx="859873" cy="420492"/>
            </a:xfrm>
            <a:custGeom>
              <a:avLst/>
              <a:gdLst>
                <a:gd name="T0" fmla="*/ 76 w 92"/>
                <a:gd name="T1" fmla="*/ 41 h 45"/>
                <a:gd name="T2" fmla="*/ 71 w 92"/>
                <a:gd name="T3" fmla="*/ 39 h 45"/>
                <a:gd name="T4" fmla="*/ 61 w 92"/>
                <a:gd name="T5" fmla="*/ 38 h 45"/>
                <a:gd name="T6" fmla="*/ 45 w 92"/>
                <a:gd name="T7" fmla="*/ 43 h 45"/>
                <a:gd name="T8" fmla="*/ 29 w 92"/>
                <a:gd name="T9" fmla="*/ 41 h 45"/>
                <a:gd name="T10" fmla="*/ 21 w 92"/>
                <a:gd name="T11" fmla="*/ 38 h 45"/>
                <a:gd name="T12" fmla="*/ 10 w 92"/>
                <a:gd name="T13" fmla="*/ 31 h 45"/>
                <a:gd name="T14" fmla="*/ 40 w 92"/>
                <a:gd name="T15" fmla="*/ 29 h 45"/>
                <a:gd name="T16" fmla="*/ 9 w 92"/>
                <a:gd name="T17" fmla="*/ 26 h 45"/>
                <a:gd name="T18" fmla="*/ 16 w 92"/>
                <a:gd name="T19" fmla="*/ 19 h 45"/>
                <a:gd name="T20" fmla="*/ 14 w 92"/>
                <a:gd name="T21" fmla="*/ 18 h 45"/>
                <a:gd name="T22" fmla="*/ 7 w 92"/>
                <a:gd name="T23" fmla="*/ 17 h 45"/>
                <a:gd name="T24" fmla="*/ 4 w 92"/>
                <a:gd name="T25" fmla="*/ 11 h 45"/>
                <a:gd name="T26" fmla="*/ 8 w 92"/>
                <a:gd name="T27" fmla="*/ 7 h 45"/>
                <a:gd name="T28" fmla="*/ 24 w 92"/>
                <a:gd name="T29" fmla="*/ 1 h 45"/>
                <a:gd name="T30" fmla="*/ 29 w 92"/>
                <a:gd name="T31" fmla="*/ 7 h 45"/>
                <a:gd name="T32" fmla="*/ 39 w 92"/>
                <a:gd name="T33" fmla="*/ 6 h 45"/>
                <a:gd name="T34" fmla="*/ 43 w 92"/>
                <a:gd name="T35" fmla="*/ 8 h 45"/>
                <a:gd name="T36" fmla="*/ 47 w 92"/>
                <a:gd name="T37" fmla="*/ 9 h 45"/>
                <a:gd name="T38" fmla="*/ 43 w 92"/>
                <a:gd name="T39" fmla="*/ 4 h 45"/>
                <a:gd name="T40" fmla="*/ 54 w 92"/>
                <a:gd name="T41" fmla="*/ 10 h 45"/>
                <a:gd name="T42" fmla="*/ 60 w 92"/>
                <a:gd name="T43" fmla="*/ 14 h 45"/>
                <a:gd name="T44" fmla="*/ 59 w 92"/>
                <a:gd name="T45" fmla="*/ 1 h 45"/>
                <a:gd name="T46" fmla="*/ 69 w 92"/>
                <a:gd name="T47" fmla="*/ 6 h 45"/>
                <a:gd name="T48" fmla="*/ 74 w 92"/>
                <a:gd name="T49" fmla="*/ 19 h 45"/>
                <a:gd name="T50" fmla="*/ 82 w 92"/>
                <a:gd name="T51" fmla="*/ 26 h 45"/>
                <a:gd name="T52" fmla="*/ 92 w 92"/>
                <a:gd name="T53" fmla="*/ 33 h 45"/>
                <a:gd name="T54" fmla="*/ 83 w 92"/>
                <a:gd name="T55" fmla="*/ 35 h 45"/>
                <a:gd name="T56" fmla="*/ 81 w 92"/>
                <a:gd name="T57" fmla="*/ 36 h 45"/>
                <a:gd name="T58" fmla="*/ 85 w 92"/>
                <a:gd name="T59" fmla="*/ 36 h 45"/>
                <a:gd name="T60" fmla="*/ 89 w 92"/>
                <a:gd name="T61" fmla="*/ 39 h 45"/>
                <a:gd name="T62" fmla="*/ 83 w 92"/>
                <a:gd name="T6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45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1" name="Freeform 573">
              <a:extLst>
                <a:ext uri="{FF2B5EF4-FFF2-40B4-BE49-F238E27FC236}">
                  <a16:creationId xmlns:a16="http://schemas.microsoft.com/office/drawing/2014/main" id="{577E8E0E-2986-8141-A0C3-2E6AFE186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738" y="4738956"/>
              <a:ext cx="130573" cy="86010"/>
            </a:xfrm>
            <a:custGeom>
              <a:avLst/>
              <a:gdLst>
                <a:gd name="T0" fmla="*/ 9 w 14"/>
                <a:gd name="T1" fmla="*/ 8 h 9"/>
                <a:gd name="T2" fmla="*/ 5 w 14"/>
                <a:gd name="T3" fmla="*/ 5 h 9"/>
                <a:gd name="T4" fmla="*/ 0 w 14"/>
                <a:gd name="T5" fmla="*/ 3 h 9"/>
                <a:gd name="T6" fmla="*/ 4 w 14"/>
                <a:gd name="T7" fmla="*/ 0 h 9"/>
                <a:gd name="T8" fmla="*/ 10 w 14"/>
                <a:gd name="T9" fmla="*/ 1 h 9"/>
                <a:gd name="T10" fmla="*/ 12 w 14"/>
                <a:gd name="T11" fmla="*/ 4 h 9"/>
                <a:gd name="T12" fmla="*/ 9 w 14"/>
                <a:gd name="T13" fmla="*/ 8 h 9"/>
                <a:gd name="T14" fmla="*/ 9 w 14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2" name="Freeform 574">
              <a:extLst>
                <a:ext uri="{FF2B5EF4-FFF2-40B4-BE49-F238E27FC236}">
                  <a16:creationId xmlns:a16="http://schemas.microsoft.com/office/drawing/2014/main" id="{E7182C54-3494-F941-914C-7714A2378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44" y="4700729"/>
              <a:ext cx="296177" cy="273958"/>
            </a:xfrm>
            <a:custGeom>
              <a:avLst/>
              <a:gdLst>
                <a:gd name="T0" fmla="*/ 18 w 32"/>
                <a:gd name="T1" fmla="*/ 27 h 29"/>
                <a:gd name="T2" fmla="*/ 10 w 32"/>
                <a:gd name="T3" fmla="*/ 19 h 29"/>
                <a:gd name="T4" fmla="*/ 1 w 32"/>
                <a:gd name="T5" fmla="*/ 15 h 29"/>
                <a:gd name="T6" fmla="*/ 0 w 32"/>
                <a:gd name="T7" fmla="*/ 13 h 29"/>
                <a:gd name="T8" fmla="*/ 4 w 32"/>
                <a:gd name="T9" fmla="*/ 12 h 29"/>
                <a:gd name="T10" fmla="*/ 11 w 32"/>
                <a:gd name="T11" fmla="*/ 14 h 29"/>
                <a:gd name="T12" fmla="*/ 11 w 32"/>
                <a:gd name="T13" fmla="*/ 12 h 29"/>
                <a:gd name="T14" fmla="*/ 13 w 32"/>
                <a:gd name="T15" fmla="*/ 11 h 29"/>
                <a:gd name="T16" fmla="*/ 7 w 32"/>
                <a:gd name="T17" fmla="*/ 8 h 29"/>
                <a:gd name="T18" fmla="*/ 7 w 32"/>
                <a:gd name="T19" fmla="*/ 6 h 29"/>
                <a:gd name="T20" fmla="*/ 10 w 32"/>
                <a:gd name="T21" fmla="*/ 7 h 29"/>
                <a:gd name="T22" fmla="*/ 11 w 32"/>
                <a:gd name="T23" fmla="*/ 5 h 29"/>
                <a:gd name="T24" fmla="*/ 8 w 32"/>
                <a:gd name="T25" fmla="*/ 4 h 29"/>
                <a:gd name="T26" fmla="*/ 10 w 32"/>
                <a:gd name="T27" fmla="*/ 3 h 29"/>
                <a:gd name="T28" fmla="*/ 14 w 32"/>
                <a:gd name="T29" fmla="*/ 4 h 29"/>
                <a:gd name="T30" fmla="*/ 13 w 32"/>
                <a:gd name="T31" fmla="*/ 3 h 29"/>
                <a:gd name="T32" fmla="*/ 19 w 32"/>
                <a:gd name="T33" fmla="*/ 5 h 29"/>
                <a:gd name="T34" fmla="*/ 18 w 32"/>
                <a:gd name="T35" fmla="*/ 3 h 29"/>
                <a:gd name="T36" fmla="*/ 19 w 32"/>
                <a:gd name="T37" fmla="*/ 3 h 29"/>
                <a:gd name="T38" fmla="*/ 17 w 32"/>
                <a:gd name="T39" fmla="*/ 2 h 29"/>
                <a:gd name="T40" fmla="*/ 25 w 32"/>
                <a:gd name="T41" fmla="*/ 1 h 29"/>
                <a:gd name="T42" fmla="*/ 23 w 32"/>
                <a:gd name="T43" fmla="*/ 3 h 29"/>
                <a:gd name="T44" fmla="*/ 28 w 32"/>
                <a:gd name="T45" fmla="*/ 4 h 29"/>
                <a:gd name="T46" fmla="*/ 27 w 32"/>
                <a:gd name="T47" fmla="*/ 7 h 29"/>
                <a:gd name="T48" fmla="*/ 26 w 32"/>
                <a:gd name="T49" fmla="*/ 8 h 29"/>
                <a:gd name="T50" fmla="*/ 23 w 32"/>
                <a:gd name="T51" fmla="*/ 10 h 29"/>
                <a:gd name="T52" fmla="*/ 21 w 32"/>
                <a:gd name="T53" fmla="*/ 13 h 29"/>
                <a:gd name="T54" fmla="*/ 24 w 32"/>
                <a:gd name="T55" fmla="*/ 11 h 29"/>
                <a:gd name="T56" fmla="*/ 26 w 32"/>
                <a:gd name="T57" fmla="*/ 13 h 29"/>
                <a:gd name="T58" fmla="*/ 29 w 32"/>
                <a:gd name="T59" fmla="*/ 13 h 29"/>
                <a:gd name="T60" fmla="*/ 28 w 32"/>
                <a:gd name="T61" fmla="*/ 10 h 29"/>
                <a:gd name="T62" fmla="*/ 30 w 32"/>
                <a:gd name="T63" fmla="*/ 11 h 29"/>
                <a:gd name="T64" fmla="*/ 30 w 32"/>
                <a:gd name="T65" fmla="*/ 14 h 29"/>
                <a:gd name="T66" fmla="*/ 31 w 32"/>
                <a:gd name="T67" fmla="*/ 17 h 29"/>
                <a:gd name="T68" fmla="*/ 28 w 32"/>
                <a:gd name="T69" fmla="*/ 23 h 29"/>
                <a:gd name="T70" fmla="*/ 22 w 32"/>
                <a:gd name="T71" fmla="*/ 23 h 29"/>
                <a:gd name="T72" fmla="*/ 21 w 32"/>
                <a:gd name="T73" fmla="*/ 23 h 29"/>
                <a:gd name="T74" fmla="*/ 23 w 32"/>
                <a:gd name="T75" fmla="*/ 26 h 29"/>
                <a:gd name="T76" fmla="*/ 18 w 32"/>
                <a:gd name="T77" fmla="*/ 27 h 29"/>
                <a:gd name="T78" fmla="*/ 18 w 32"/>
                <a:gd name="T7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" h="29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3" name="Freeform 575">
              <a:extLst>
                <a:ext uri="{FF2B5EF4-FFF2-40B4-BE49-F238E27FC236}">
                  <a16:creationId xmlns:a16="http://schemas.microsoft.com/office/drawing/2014/main" id="{4DCBD87F-585B-E049-AE29-B4B683799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2029" y="4700729"/>
              <a:ext cx="261145" cy="207060"/>
            </a:xfrm>
            <a:custGeom>
              <a:avLst/>
              <a:gdLst>
                <a:gd name="T0" fmla="*/ 7 w 28"/>
                <a:gd name="T1" fmla="*/ 22 h 22"/>
                <a:gd name="T2" fmla="*/ 3 w 28"/>
                <a:gd name="T3" fmla="*/ 19 h 22"/>
                <a:gd name="T4" fmla="*/ 1 w 28"/>
                <a:gd name="T5" fmla="*/ 11 h 22"/>
                <a:gd name="T6" fmla="*/ 1 w 28"/>
                <a:gd name="T7" fmla="*/ 4 h 22"/>
                <a:gd name="T8" fmla="*/ 6 w 28"/>
                <a:gd name="T9" fmla="*/ 4 h 22"/>
                <a:gd name="T10" fmla="*/ 5 w 28"/>
                <a:gd name="T11" fmla="*/ 1 h 22"/>
                <a:gd name="T12" fmla="*/ 16 w 28"/>
                <a:gd name="T13" fmla="*/ 2 h 22"/>
                <a:gd name="T14" fmla="*/ 25 w 28"/>
                <a:gd name="T15" fmla="*/ 3 h 22"/>
                <a:gd name="T16" fmla="*/ 23 w 28"/>
                <a:gd name="T17" fmla="*/ 8 h 22"/>
                <a:gd name="T18" fmla="*/ 19 w 28"/>
                <a:gd name="T19" fmla="*/ 13 h 22"/>
                <a:gd name="T20" fmla="*/ 12 w 28"/>
                <a:gd name="T21" fmla="*/ 13 h 22"/>
                <a:gd name="T22" fmla="*/ 10 w 28"/>
                <a:gd name="T23" fmla="*/ 14 h 22"/>
                <a:gd name="T24" fmla="*/ 11 w 28"/>
                <a:gd name="T25" fmla="*/ 17 h 22"/>
                <a:gd name="T26" fmla="*/ 7 w 28"/>
                <a:gd name="T27" fmla="*/ 22 h 22"/>
                <a:gd name="T28" fmla="*/ 7 w 28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4" name="Freeform 576">
              <a:extLst>
                <a:ext uri="{FF2B5EF4-FFF2-40B4-BE49-F238E27FC236}">
                  <a16:creationId xmlns:a16="http://schemas.microsoft.com/office/drawing/2014/main" id="{A96861DD-5ADD-5D42-96F8-6A4F5D0D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941" y="4675245"/>
              <a:ext cx="503185" cy="308998"/>
            </a:xfrm>
            <a:custGeom>
              <a:avLst/>
              <a:gdLst>
                <a:gd name="T0" fmla="*/ 52 w 54"/>
                <a:gd name="T1" fmla="*/ 10 h 33"/>
                <a:gd name="T2" fmla="*/ 45 w 54"/>
                <a:gd name="T3" fmla="*/ 4 h 33"/>
                <a:gd name="T4" fmla="*/ 41 w 54"/>
                <a:gd name="T5" fmla="*/ 3 h 33"/>
                <a:gd name="T6" fmla="*/ 35 w 54"/>
                <a:gd name="T7" fmla="*/ 4 h 33"/>
                <a:gd name="T8" fmla="*/ 32 w 54"/>
                <a:gd name="T9" fmla="*/ 3 h 33"/>
                <a:gd name="T10" fmla="*/ 27 w 54"/>
                <a:gd name="T11" fmla="*/ 1 h 33"/>
                <a:gd name="T12" fmla="*/ 20 w 54"/>
                <a:gd name="T13" fmla="*/ 0 h 33"/>
                <a:gd name="T14" fmla="*/ 11 w 54"/>
                <a:gd name="T15" fmla="*/ 1 h 33"/>
                <a:gd name="T16" fmla="*/ 8 w 54"/>
                <a:gd name="T17" fmla="*/ 3 h 33"/>
                <a:gd name="T18" fmla="*/ 7 w 54"/>
                <a:gd name="T19" fmla="*/ 11 h 33"/>
                <a:gd name="T20" fmla="*/ 7 w 54"/>
                <a:gd name="T21" fmla="*/ 15 h 33"/>
                <a:gd name="T22" fmla="*/ 4 w 54"/>
                <a:gd name="T23" fmla="*/ 18 h 33"/>
                <a:gd name="T24" fmla="*/ 0 w 54"/>
                <a:gd name="T25" fmla="*/ 24 h 33"/>
                <a:gd name="T26" fmla="*/ 7 w 54"/>
                <a:gd name="T27" fmla="*/ 26 h 33"/>
                <a:gd name="T28" fmla="*/ 15 w 54"/>
                <a:gd name="T29" fmla="*/ 32 h 33"/>
                <a:gd name="T30" fmla="*/ 19 w 54"/>
                <a:gd name="T31" fmla="*/ 30 h 33"/>
                <a:gd name="T32" fmla="*/ 25 w 54"/>
                <a:gd name="T33" fmla="*/ 29 h 33"/>
                <a:gd name="T34" fmla="*/ 28 w 54"/>
                <a:gd name="T35" fmla="*/ 26 h 33"/>
                <a:gd name="T36" fmla="*/ 31 w 54"/>
                <a:gd name="T37" fmla="*/ 21 h 33"/>
                <a:gd name="T38" fmla="*/ 37 w 54"/>
                <a:gd name="T39" fmla="*/ 17 h 33"/>
                <a:gd name="T40" fmla="*/ 46 w 54"/>
                <a:gd name="T41" fmla="*/ 13 h 33"/>
                <a:gd name="T42" fmla="*/ 52 w 54"/>
                <a:gd name="T43" fmla="*/ 10 h 33"/>
                <a:gd name="T44" fmla="*/ 52 w 54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5" name="Freeform 577">
              <a:extLst>
                <a:ext uri="{FF2B5EF4-FFF2-40B4-BE49-F238E27FC236}">
                  <a16:creationId xmlns:a16="http://schemas.microsoft.com/office/drawing/2014/main" id="{C130C1BD-63B6-0346-8EE3-46532747C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648" y="4589235"/>
              <a:ext cx="66879" cy="38227"/>
            </a:xfrm>
            <a:custGeom>
              <a:avLst/>
              <a:gdLst>
                <a:gd name="T0" fmla="*/ 4 w 7"/>
                <a:gd name="T1" fmla="*/ 4 h 4"/>
                <a:gd name="T2" fmla="*/ 1 w 7"/>
                <a:gd name="T3" fmla="*/ 3 h 4"/>
                <a:gd name="T4" fmla="*/ 3 w 7"/>
                <a:gd name="T5" fmla="*/ 0 h 4"/>
                <a:gd name="T6" fmla="*/ 4 w 7"/>
                <a:gd name="T7" fmla="*/ 4 h 4"/>
                <a:gd name="T8" fmla="*/ 4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6" name="Freeform 578">
              <a:extLst>
                <a:ext uri="{FF2B5EF4-FFF2-40B4-BE49-F238E27FC236}">
                  <a16:creationId xmlns:a16="http://schemas.microsoft.com/office/drawing/2014/main" id="{76BD06F5-ADC4-A640-BF06-6A309983B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215" y="4420403"/>
              <a:ext cx="560508" cy="264400"/>
            </a:xfrm>
            <a:custGeom>
              <a:avLst/>
              <a:gdLst>
                <a:gd name="T0" fmla="*/ 50 w 60"/>
                <a:gd name="T1" fmla="*/ 22 h 28"/>
                <a:gd name="T2" fmla="*/ 48 w 60"/>
                <a:gd name="T3" fmla="*/ 21 h 28"/>
                <a:gd name="T4" fmla="*/ 46 w 60"/>
                <a:gd name="T5" fmla="*/ 23 h 28"/>
                <a:gd name="T6" fmla="*/ 43 w 60"/>
                <a:gd name="T7" fmla="*/ 22 h 28"/>
                <a:gd name="T8" fmla="*/ 40 w 60"/>
                <a:gd name="T9" fmla="*/ 23 h 28"/>
                <a:gd name="T10" fmla="*/ 24 w 60"/>
                <a:gd name="T11" fmla="*/ 27 h 28"/>
                <a:gd name="T12" fmla="*/ 19 w 60"/>
                <a:gd name="T13" fmla="*/ 28 h 28"/>
                <a:gd name="T14" fmla="*/ 17 w 60"/>
                <a:gd name="T15" fmla="*/ 24 h 28"/>
                <a:gd name="T16" fmla="*/ 24 w 60"/>
                <a:gd name="T17" fmla="*/ 22 h 28"/>
                <a:gd name="T18" fmla="*/ 29 w 60"/>
                <a:gd name="T19" fmla="*/ 22 h 28"/>
                <a:gd name="T20" fmla="*/ 31 w 60"/>
                <a:gd name="T21" fmla="*/ 20 h 28"/>
                <a:gd name="T22" fmla="*/ 24 w 60"/>
                <a:gd name="T23" fmla="*/ 20 h 28"/>
                <a:gd name="T24" fmla="*/ 19 w 60"/>
                <a:gd name="T25" fmla="*/ 21 h 28"/>
                <a:gd name="T26" fmla="*/ 19 w 60"/>
                <a:gd name="T27" fmla="*/ 19 h 28"/>
                <a:gd name="T28" fmla="*/ 12 w 60"/>
                <a:gd name="T29" fmla="*/ 21 h 28"/>
                <a:gd name="T30" fmla="*/ 11 w 60"/>
                <a:gd name="T31" fmla="*/ 22 h 28"/>
                <a:gd name="T32" fmla="*/ 9 w 60"/>
                <a:gd name="T33" fmla="*/ 23 h 28"/>
                <a:gd name="T34" fmla="*/ 5 w 60"/>
                <a:gd name="T35" fmla="*/ 21 h 28"/>
                <a:gd name="T36" fmla="*/ 0 w 60"/>
                <a:gd name="T37" fmla="*/ 20 h 28"/>
                <a:gd name="T38" fmla="*/ 4 w 60"/>
                <a:gd name="T39" fmla="*/ 18 h 28"/>
                <a:gd name="T40" fmla="*/ 9 w 60"/>
                <a:gd name="T41" fmla="*/ 17 h 28"/>
                <a:gd name="T42" fmla="*/ 11 w 60"/>
                <a:gd name="T43" fmla="*/ 16 h 28"/>
                <a:gd name="T44" fmla="*/ 5 w 60"/>
                <a:gd name="T45" fmla="*/ 16 h 28"/>
                <a:gd name="T46" fmla="*/ 4 w 60"/>
                <a:gd name="T47" fmla="*/ 14 h 28"/>
                <a:gd name="T48" fmla="*/ 12 w 60"/>
                <a:gd name="T49" fmla="*/ 13 h 28"/>
                <a:gd name="T50" fmla="*/ 4 w 60"/>
                <a:gd name="T51" fmla="*/ 12 h 28"/>
                <a:gd name="T52" fmla="*/ 13 w 60"/>
                <a:gd name="T53" fmla="*/ 10 h 28"/>
                <a:gd name="T54" fmla="*/ 9 w 60"/>
                <a:gd name="T55" fmla="*/ 8 h 28"/>
                <a:gd name="T56" fmla="*/ 14 w 60"/>
                <a:gd name="T57" fmla="*/ 6 h 28"/>
                <a:gd name="T58" fmla="*/ 17 w 60"/>
                <a:gd name="T59" fmla="*/ 10 h 28"/>
                <a:gd name="T60" fmla="*/ 25 w 60"/>
                <a:gd name="T61" fmla="*/ 11 h 28"/>
                <a:gd name="T62" fmla="*/ 29 w 60"/>
                <a:gd name="T63" fmla="*/ 14 h 28"/>
                <a:gd name="T64" fmla="*/ 32 w 60"/>
                <a:gd name="T65" fmla="*/ 17 h 28"/>
                <a:gd name="T66" fmla="*/ 39 w 60"/>
                <a:gd name="T67" fmla="*/ 16 h 28"/>
                <a:gd name="T68" fmla="*/ 37 w 60"/>
                <a:gd name="T69" fmla="*/ 13 h 28"/>
                <a:gd name="T70" fmla="*/ 38 w 60"/>
                <a:gd name="T71" fmla="*/ 9 h 28"/>
                <a:gd name="T72" fmla="*/ 36 w 60"/>
                <a:gd name="T73" fmla="*/ 8 h 28"/>
                <a:gd name="T74" fmla="*/ 38 w 60"/>
                <a:gd name="T75" fmla="*/ 5 h 28"/>
                <a:gd name="T76" fmla="*/ 43 w 60"/>
                <a:gd name="T77" fmla="*/ 3 h 28"/>
                <a:gd name="T78" fmla="*/ 44 w 60"/>
                <a:gd name="T79" fmla="*/ 7 h 28"/>
                <a:gd name="T80" fmla="*/ 45 w 60"/>
                <a:gd name="T81" fmla="*/ 9 h 28"/>
                <a:gd name="T82" fmla="*/ 44 w 60"/>
                <a:gd name="T83" fmla="*/ 10 h 28"/>
                <a:gd name="T84" fmla="*/ 47 w 60"/>
                <a:gd name="T85" fmla="*/ 11 h 28"/>
                <a:gd name="T86" fmla="*/ 51 w 60"/>
                <a:gd name="T87" fmla="*/ 14 h 28"/>
                <a:gd name="T88" fmla="*/ 53 w 60"/>
                <a:gd name="T89" fmla="*/ 13 h 28"/>
                <a:gd name="T90" fmla="*/ 57 w 60"/>
                <a:gd name="T91" fmla="*/ 12 h 28"/>
                <a:gd name="T92" fmla="*/ 59 w 60"/>
                <a:gd name="T93" fmla="*/ 15 h 28"/>
                <a:gd name="T94" fmla="*/ 58 w 60"/>
                <a:gd name="T95" fmla="*/ 20 h 28"/>
                <a:gd name="T96" fmla="*/ 50 w 60"/>
                <a:gd name="T97" fmla="*/ 22 h 28"/>
                <a:gd name="T98" fmla="*/ 50 w 60"/>
                <a:gd name="T9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28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7" name="Freeform 579">
              <a:extLst>
                <a:ext uri="{FF2B5EF4-FFF2-40B4-BE49-F238E27FC236}">
                  <a16:creationId xmlns:a16="http://schemas.microsoft.com/office/drawing/2014/main" id="{4D0CBAA9-D6F3-6848-9936-BCEAD8B31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1" y="4525526"/>
              <a:ext cx="95541" cy="63711"/>
            </a:xfrm>
            <a:custGeom>
              <a:avLst/>
              <a:gdLst>
                <a:gd name="T0" fmla="*/ 9 w 10"/>
                <a:gd name="T1" fmla="*/ 1 h 7"/>
                <a:gd name="T2" fmla="*/ 0 w 10"/>
                <a:gd name="T3" fmla="*/ 5 h 7"/>
                <a:gd name="T4" fmla="*/ 6 w 10"/>
                <a:gd name="T5" fmla="*/ 5 h 7"/>
                <a:gd name="T6" fmla="*/ 9 w 10"/>
                <a:gd name="T7" fmla="*/ 1 h 7"/>
                <a:gd name="T8" fmla="*/ 9 w 1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8" name="Freeform 580">
              <a:extLst>
                <a:ext uri="{FF2B5EF4-FFF2-40B4-BE49-F238E27FC236}">
                  <a16:creationId xmlns:a16="http://schemas.microsoft.com/office/drawing/2014/main" id="{0F2E908A-997A-394A-8E7D-BACCF93E4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4068" y="4385363"/>
              <a:ext cx="343949" cy="159279"/>
            </a:xfrm>
            <a:custGeom>
              <a:avLst/>
              <a:gdLst>
                <a:gd name="T0" fmla="*/ 30 w 37"/>
                <a:gd name="T1" fmla="*/ 12 h 17"/>
                <a:gd name="T2" fmla="*/ 27 w 37"/>
                <a:gd name="T3" fmla="*/ 13 h 17"/>
                <a:gd name="T4" fmla="*/ 26 w 37"/>
                <a:gd name="T5" fmla="*/ 10 h 17"/>
                <a:gd name="T6" fmla="*/ 23 w 37"/>
                <a:gd name="T7" fmla="*/ 8 h 17"/>
                <a:gd name="T8" fmla="*/ 22 w 37"/>
                <a:gd name="T9" fmla="*/ 10 h 17"/>
                <a:gd name="T10" fmla="*/ 21 w 37"/>
                <a:gd name="T11" fmla="*/ 9 h 17"/>
                <a:gd name="T12" fmla="*/ 20 w 37"/>
                <a:gd name="T13" fmla="*/ 13 h 17"/>
                <a:gd name="T14" fmla="*/ 17 w 37"/>
                <a:gd name="T15" fmla="*/ 14 h 17"/>
                <a:gd name="T16" fmla="*/ 16 w 37"/>
                <a:gd name="T17" fmla="*/ 16 h 17"/>
                <a:gd name="T18" fmla="*/ 12 w 37"/>
                <a:gd name="T19" fmla="*/ 17 h 17"/>
                <a:gd name="T20" fmla="*/ 10 w 37"/>
                <a:gd name="T21" fmla="*/ 15 h 17"/>
                <a:gd name="T22" fmla="*/ 5 w 37"/>
                <a:gd name="T23" fmla="*/ 16 h 17"/>
                <a:gd name="T24" fmla="*/ 1 w 37"/>
                <a:gd name="T25" fmla="*/ 17 h 17"/>
                <a:gd name="T26" fmla="*/ 2 w 37"/>
                <a:gd name="T27" fmla="*/ 13 h 17"/>
                <a:gd name="T28" fmla="*/ 0 w 37"/>
                <a:gd name="T29" fmla="*/ 14 h 17"/>
                <a:gd name="T30" fmla="*/ 6 w 37"/>
                <a:gd name="T31" fmla="*/ 12 h 17"/>
                <a:gd name="T32" fmla="*/ 9 w 37"/>
                <a:gd name="T33" fmla="*/ 10 h 17"/>
                <a:gd name="T34" fmla="*/ 13 w 37"/>
                <a:gd name="T35" fmla="*/ 7 h 17"/>
                <a:gd name="T36" fmla="*/ 18 w 37"/>
                <a:gd name="T37" fmla="*/ 3 h 17"/>
                <a:gd name="T38" fmla="*/ 24 w 37"/>
                <a:gd name="T39" fmla="*/ 3 h 17"/>
                <a:gd name="T40" fmla="*/ 30 w 37"/>
                <a:gd name="T41" fmla="*/ 3 h 17"/>
                <a:gd name="T42" fmla="*/ 32 w 37"/>
                <a:gd name="T43" fmla="*/ 0 h 17"/>
                <a:gd name="T44" fmla="*/ 36 w 37"/>
                <a:gd name="T45" fmla="*/ 2 h 17"/>
                <a:gd name="T46" fmla="*/ 34 w 37"/>
                <a:gd name="T47" fmla="*/ 4 h 17"/>
                <a:gd name="T48" fmla="*/ 34 w 37"/>
                <a:gd name="T49" fmla="*/ 7 h 17"/>
                <a:gd name="T50" fmla="*/ 35 w 37"/>
                <a:gd name="T51" fmla="*/ 9 h 17"/>
                <a:gd name="T52" fmla="*/ 31 w 37"/>
                <a:gd name="T53" fmla="*/ 10 h 17"/>
                <a:gd name="T54" fmla="*/ 30 w 37"/>
                <a:gd name="T55" fmla="*/ 12 h 17"/>
                <a:gd name="T56" fmla="*/ 30 w 37"/>
                <a:gd name="T5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17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9" name="Freeform 581">
              <a:extLst>
                <a:ext uri="{FF2B5EF4-FFF2-40B4-BE49-F238E27FC236}">
                  <a16:creationId xmlns:a16="http://schemas.microsoft.com/office/drawing/2014/main" id="{FA64CEDF-5B54-1C4E-9A6E-834F20EE9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6680" y="4449069"/>
              <a:ext cx="73248" cy="19114"/>
            </a:xfrm>
            <a:custGeom>
              <a:avLst/>
              <a:gdLst>
                <a:gd name="T0" fmla="*/ 6 w 8"/>
                <a:gd name="T1" fmla="*/ 2 h 2"/>
                <a:gd name="T2" fmla="*/ 3 w 8"/>
                <a:gd name="T3" fmla="*/ 0 h 2"/>
                <a:gd name="T4" fmla="*/ 6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0" name="Freeform 582">
              <a:extLst>
                <a:ext uri="{FF2B5EF4-FFF2-40B4-BE49-F238E27FC236}">
                  <a16:creationId xmlns:a16="http://schemas.microsoft.com/office/drawing/2014/main" id="{06ADD968-CE61-7340-983F-8416840DA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74" y="4318467"/>
              <a:ext cx="197453" cy="92380"/>
            </a:xfrm>
            <a:custGeom>
              <a:avLst/>
              <a:gdLst>
                <a:gd name="T0" fmla="*/ 7 w 21"/>
                <a:gd name="T1" fmla="*/ 9 h 10"/>
                <a:gd name="T2" fmla="*/ 2 w 21"/>
                <a:gd name="T3" fmla="*/ 4 h 10"/>
                <a:gd name="T4" fmla="*/ 9 w 21"/>
                <a:gd name="T5" fmla="*/ 2 h 10"/>
                <a:gd name="T6" fmla="*/ 17 w 21"/>
                <a:gd name="T7" fmla="*/ 0 h 10"/>
                <a:gd name="T8" fmla="*/ 19 w 21"/>
                <a:gd name="T9" fmla="*/ 2 h 10"/>
                <a:gd name="T10" fmla="*/ 14 w 21"/>
                <a:gd name="T11" fmla="*/ 4 h 10"/>
                <a:gd name="T12" fmla="*/ 15 w 21"/>
                <a:gd name="T13" fmla="*/ 7 h 10"/>
                <a:gd name="T14" fmla="*/ 7 w 21"/>
                <a:gd name="T15" fmla="*/ 9 h 10"/>
                <a:gd name="T16" fmla="*/ 7 w 21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1" name="Freeform 583">
              <a:extLst>
                <a:ext uri="{FF2B5EF4-FFF2-40B4-BE49-F238E27FC236}">
                  <a16:creationId xmlns:a16="http://schemas.microsoft.com/office/drawing/2014/main" id="{A84970FD-59FD-0446-9DC6-970CFABD5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7570" y="4337578"/>
              <a:ext cx="73248" cy="38227"/>
            </a:xfrm>
            <a:custGeom>
              <a:avLst/>
              <a:gdLst>
                <a:gd name="T0" fmla="*/ 6 w 8"/>
                <a:gd name="T1" fmla="*/ 4 h 4"/>
                <a:gd name="T2" fmla="*/ 3 w 8"/>
                <a:gd name="T3" fmla="*/ 0 h 4"/>
                <a:gd name="T4" fmla="*/ 6 w 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2" name="Freeform 584">
              <a:extLst>
                <a:ext uri="{FF2B5EF4-FFF2-40B4-BE49-F238E27FC236}">
                  <a16:creationId xmlns:a16="http://schemas.microsoft.com/office/drawing/2014/main" id="{8D9A36F2-BA8E-1046-AFC1-338383DC0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483" y="4251568"/>
              <a:ext cx="197453" cy="66896"/>
            </a:xfrm>
            <a:custGeom>
              <a:avLst/>
              <a:gdLst>
                <a:gd name="T0" fmla="*/ 1 w 21"/>
                <a:gd name="T1" fmla="*/ 5 h 7"/>
                <a:gd name="T2" fmla="*/ 4 w 21"/>
                <a:gd name="T3" fmla="*/ 4 h 7"/>
                <a:gd name="T4" fmla="*/ 9 w 21"/>
                <a:gd name="T5" fmla="*/ 1 h 7"/>
                <a:gd name="T6" fmla="*/ 18 w 21"/>
                <a:gd name="T7" fmla="*/ 3 h 7"/>
                <a:gd name="T8" fmla="*/ 11 w 21"/>
                <a:gd name="T9" fmla="*/ 6 h 7"/>
                <a:gd name="T10" fmla="*/ 6 w 21"/>
                <a:gd name="T11" fmla="*/ 6 h 7"/>
                <a:gd name="T12" fmla="*/ 1 w 21"/>
                <a:gd name="T13" fmla="*/ 5 h 7"/>
                <a:gd name="T14" fmla="*/ 1 w 2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3" name="Freeform 585">
              <a:extLst>
                <a:ext uri="{FF2B5EF4-FFF2-40B4-BE49-F238E27FC236}">
                  <a16:creationId xmlns:a16="http://schemas.microsoft.com/office/drawing/2014/main" id="{E405435F-2718-D643-9099-5497B8AE3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188" y="4449069"/>
              <a:ext cx="261145" cy="178393"/>
            </a:xfrm>
            <a:custGeom>
              <a:avLst/>
              <a:gdLst>
                <a:gd name="T0" fmla="*/ 22 w 28"/>
                <a:gd name="T1" fmla="*/ 19 h 19"/>
                <a:gd name="T2" fmla="*/ 15 w 28"/>
                <a:gd name="T3" fmla="*/ 19 h 19"/>
                <a:gd name="T4" fmla="*/ 15 w 28"/>
                <a:gd name="T5" fmla="*/ 17 h 19"/>
                <a:gd name="T6" fmla="*/ 12 w 28"/>
                <a:gd name="T7" fmla="*/ 15 h 19"/>
                <a:gd name="T8" fmla="*/ 17 w 28"/>
                <a:gd name="T9" fmla="*/ 13 h 19"/>
                <a:gd name="T10" fmla="*/ 16 w 28"/>
                <a:gd name="T11" fmla="*/ 12 h 19"/>
                <a:gd name="T12" fmla="*/ 9 w 28"/>
                <a:gd name="T13" fmla="*/ 13 h 19"/>
                <a:gd name="T14" fmla="*/ 2 w 28"/>
                <a:gd name="T15" fmla="*/ 13 h 19"/>
                <a:gd name="T16" fmla="*/ 1 w 28"/>
                <a:gd name="T17" fmla="*/ 12 h 19"/>
                <a:gd name="T18" fmla="*/ 7 w 28"/>
                <a:gd name="T19" fmla="*/ 10 h 19"/>
                <a:gd name="T20" fmla="*/ 4 w 28"/>
                <a:gd name="T21" fmla="*/ 8 h 19"/>
                <a:gd name="T22" fmla="*/ 7 w 28"/>
                <a:gd name="T23" fmla="*/ 6 h 19"/>
                <a:gd name="T24" fmla="*/ 3 w 28"/>
                <a:gd name="T25" fmla="*/ 6 h 19"/>
                <a:gd name="T26" fmla="*/ 7 w 28"/>
                <a:gd name="T27" fmla="*/ 4 h 19"/>
                <a:gd name="T28" fmla="*/ 13 w 28"/>
                <a:gd name="T29" fmla="*/ 8 h 19"/>
                <a:gd name="T30" fmla="*/ 16 w 28"/>
                <a:gd name="T31" fmla="*/ 9 h 19"/>
                <a:gd name="T32" fmla="*/ 13 w 28"/>
                <a:gd name="T33" fmla="*/ 7 h 19"/>
                <a:gd name="T34" fmla="*/ 14 w 28"/>
                <a:gd name="T35" fmla="*/ 5 h 19"/>
                <a:gd name="T36" fmla="*/ 11 w 28"/>
                <a:gd name="T37" fmla="*/ 4 h 19"/>
                <a:gd name="T38" fmla="*/ 11 w 28"/>
                <a:gd name="T39" fmla="*/ 2 h 19"/>
                <a:gd name="T40" fmla="*/ 7 w 28"/>
                <a:gd name="T41" fmla="*/ 3 h 19"/>
                <a:gd name="T42" fmla="*/ 13 w 28"/>
                <a:gd name="T43" fmla="*/ 1 h 19"/>
                <a:gd name="T44" fmla="*/ 12 w 28"/>
                <a:gd name="T45" fmla="*/ 2 h 19"/>
                <a:gd name="T46" fmla="*/ 15 w 28"/>
                <a:gd name="T47" fmla="*/ 3 h 19"/>
                <a:gd name="T48" fmla="*/ 21 w 28"/>
                <a:gd name="T49" fmla="*/ 2 h 19"/>
                <a:gd name="T50" fmla="*/ 26 w 28"/>
                <a:gd name="T51" fmla="*/ 8 h 19"/>
                <a:gd name="T52" fmla="*/ 27 w 28"/>
                <a:gd name="T53" fmla="*/ 12 h 19"/>
                <a:gd name="T54" fmla="*/ 26 w 28"/>
                <a:gd name="T55" fmla="*/ 14 h 19"/>
                <a:gd name="T56" fmla="*/ 26 w 28"/>
                <a:gd name="T57" fmla="*/ 17 h 19"/>
                <a:gd name="T58" fmla="*/ 22 w 28"/>
                <a:gd name="T5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19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4" name="Freeform 586">
              <a:extLst>
                <a:ext uri="{FF2B5EF4-FFF2-40B4-BE49-F238E27FC236}">
                  <a16:creationId xmlns:a16="http://schemas.microsoft.com/office/drawing/2014/main" id="{E206605B-A5E1-6B49-A2FC-9BC85028A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8527" y="4535082"/>
              <a:ext cx="82803" cy="25484"/>
            </a:xfrm>
            <a:custGeom>
              <a:avLst/>
              <a:gdLst>
                <a:gd name="T0" fmla="*/ 1 w 9"/>
                <a:gd name="T1" fmla="*/ 3 h 3"/>
                <a:gd name="T2" fmla="*/ 7 w 9"/>
                <a:gd name="T3" fmla="*/ 0 h 3"/>
                <a:gd name="T4" fmla="*/ 1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5" name="Freeform 587">
              <a:extLst>
                <a:ext uri="{FF2B5EF4-FFF2-40B4-BE49-F238E27FC236}">
                  <a16:creationId xmlns:a16="http://schemas.microsoft.com/office/drawing/2014/main" id="{77641524-E0EE-D24A-91E6-F80FE7D48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418" y="4525526"/>
              <a:ext cx="76432" cy="19114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0 h 2"/>
                <a:gd name="T4" fmla="*/ 1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6" name="Freeform 588">
              <a:extLst>
                <a:ext uri="{FF2B5EF4-FFF2-40B4-BE49-F238E27FC236}">
                  <a16:creationId xmlns:a16="http://schemas.microsoft.com/office/drawing/2014/main" id="{F05C2FBF-2695-D940-A5E3-1445353DD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1201" y="4496854"/>
              <a:ext cx="95541" cy="47785"/>
            </a:xfrm>
            <a:custGeom>
              <a:avLst/>
              <a:gdLst>
                <a:gd name="T0" fmla="*/ 2 w 10"/>
                <a:gd name="T1" fmla="*/ 3 h 5"/>
                <a:gd name="T2" fmla="*/ 10 w 10"/>
                <a:gd name="T3" fmla="*/ 1 h 5"/>
                <a:gd name="T4" fmla="*/ 2 w 10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7" name="Freeform 589">
              <a:extLst>
                <a:ext uri="{FF2B5EF4-FFF2-40B4-BE49-F238E27FC236}">
                  <a16:creationId xmlns:a16="http://schemas.microsoft.com/office/drawing/2014/main" id="{AC7EA029-07B4-F64D-8D6C-D04C5301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0757" y="4458630"/>
              <a:ext cx="66879" cy="47785"/>
            </a:xfrm>
            <a:custGeom>
              <a:avLst/>
              <a:gdLst>
                <a:gd name="T0" fmla="*/ 1 w 7"/>
                <a:gd name="T1" fmla="*/ 5 h 5"/>
                <a:gd name="T2" fmla="*/ 0 w 7"/>
                <a:gd name="T3" fmla="*/ 1 h 5"/>
                <a:gd name="T4" fmla="*/ 4 w 7"/>
                <a:gd name="T5" fmla="*/ 2 h 5"/>
                <a:gd name="T6" fmla="*/ 7 w 7"/>
                <a:gd name="T7" fmla="*/ 4 h 5"/>
                <a:gd name="T8" fmla="*/ 1 w 7"/>
                <a:gd name="T9" fmla="*/ 5 h 5"/>
                <a:gd name="T10" fmla="*/ 1 w 7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8" name="Freeform 590">
              <a:extLst>
                <a:ext uri="{FF2B5EF4-FFF2-40B4-BE49-F238E27FC236}">
                  <a16:creationId xmlns:a16="http://schemas.microsoft.com/office/drawing/2014/main" id="{F5194F85-32B5-5743-B2BE-BE61D80D8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8400" y="4347133"/>
              <a:ext cx="111465" cy="82827"/>
            </a:xfrm>
            <a:custGeom>
              <a:avLst/>
              <a:gdLst>
                <a:gd name="T0" fmla="*/ 8 w 12"/>
                <a:gd name="T1" fmla="*/ 8 h 9"/>
                <a:gd name="T2" fmla="*/ 3 w 12"/>
                <a:gd name="T3" fmla="*/ 1 h 9"/>
                <a:gd name="T4" fmla="*/ 8 w 12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9" name="Freeform 591">
              <a:extLst>
                <a:ext uri="{FF2B5EF4-FFF2-40B4-BE49-F238E27FC236}">
                  <a16:creationId xmlns:a16="http://schemas.microsoft.com/office/drawing/2014/main" id="{2762B6EB-6AA1-D845-B36A-2DA2E5CC9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44" y="4337578"/>
              <a:ext cx="82803" cy="28669"/>
            </a:xfrm>
            <a:custGeom>
              <a:avLst/>
              <a:gdLst>
                <a:gd name="T0" fmla="*/ 2 w 9"/>
                <a:gd name="T1" fmla="*/ 1 h 3"/>
                <a:gd name="T2" fmla="*/ 8 w 9"/>
                <a:gd name="T3" fmla="*/ 2 h 3"/>
                <a:gd name="T4" fmla="*/ 2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0" name="Freeform 592">
              <a:extLst>
                <a:ext uri="{FF2B5EF4-FFF2-40B4-BE49-F238E27FC236}">
                  <a16:creationId xmlns:a16="http://schemas.microsoft.com/office/drawing/2014/main" id="{1D19D803-601F-F848-B655-03917A4D6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7507" y="4187857"/>
              <a:ext cx="334395" cy="178393"/>
            </a:xfrm>
            <a:custGeom>
              <a:avLst/>
              <a:gdLst>
                <a:gd name="T0" fmla="*/ 28 w 36"/>
                <a:gd name="T1" fmla="*/ 17 h 19"/>
                <a:gd name="T2" fmla="*/ 27 w 36"/>
                <a:gd name="T3" fmla="*/ 15 h 19"/>
                <a:gd name="T4" fmla="*/ 22 w 36"/>
                <a:gd name="T5" fmla="*/ 13 h 19"/>
                <a:gd name="T6" fmla="*/ 14 w 36"/>
                <a:gd name="T7" fmla="*/ 14 h 19"/>
                <a:gd name="T8" fmla="*/ 18 w 36"/>
                <a:gd name="T9" fmla="*/ 12 h 19"/>
                <a:gd name="T10" fmla="*/ 8 w 36"/>
                <a:gd name="T11" fmla="*/ 12 h 19"/>
                <a:gd name="T12" fmla="*/ 13 w 36"/>
                <a:gd name="T13" fmla="*/ 10 h 19"/>
                <a:gd name="T14" fmla="*/ 12 w 36"/>
                <a:gd name="T15" fmla="*/ 9 h 19"/>
                <a:gd name="T16" fmla="*/ 13 w 36"/>
                <a:gd name="T17" fmla="*/ 8 h 19"/>
                <a:gd name="T18" fmla="*/ 11 w 36"/>
                <a:gd name="T19" fmla="*/ 8 h 19"/>
                <a:gd name="T20" fmla="*/ 10 w 36"/>
                <a:gd name="T21" fmla="*/ 6 h 19"/>
                <a:gd name="T22" fmla="*/ 6 w 36"/>
                <a:gd name="T23" fmla="*/ 6 h 19"/>
                <a:gd name="T24" fmla="*/ 3 w 36"/>
                <a:gd name="T25" fmla="*/ 5 h 19"/>
                <a:gd name="T26" fmla="*/ 9 w 36"/>
                <a:gd name="T27" fmla="*/ 2 h 19"/>
                <a:gd name="T28" fmla="*/ 16 w 36"/>
                <a:gd name="T29" fmla="*/ 1 h 19"/>
                <a:gd name="T30" fmla="*/ 18 w 36"/>
                <a:gd name="T31" fmla="*/ 5 h 19"/>
                <a:gd name="T32" fmla="*/ 22 w 36"/>
                <a:gd name="T33" fmla="*/ 4 h 19"/>
                <a:gd name="T34" fmla="*/ 25 w 36"/>
                <a:gd name="T35" fmla="*/ 7 h 19"/>
                <a:gd name="T36" fmla="*/ 30 w 36"/>
                <a:gd name="T37" fmla="*/ 7 h 19"/>
                <a:gd name="T38" fmla="*/ 33 w 36"/>
                <a:gd name="T39" fmla="*/ 12 h 19"/>
                <a:gd name="T40" fmla="*/ 34 w 36"/>
                <a:gd name="T41" fmla="*/ 16 h 19"/>
                <a:gd name="T42" fmla="*/ 28 w 36"/>
                <a:gd name="T43" fmla="*/ 17 h 19"/>
                <a:gd name="T44" fmla="*/ 28 w 36"/>
                <a:gd name="T4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19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1" name="Freeform 593">
              <a:extLst>
                <a:ext uri="{FF2B5EF4-FFF2-40B4-BE49-F238E27FC236}">
                  <a16:creationId xmlns:a16="http://schemas.microsoft.com/office/drawing/2014/main" id="{EC16AFBC-BDB1-BB4B-A0FE-50D063230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53" y="4101847"/>
              <a:ext cx="101909" cy="47785"/>
            </a:xfrm>
            <a:custGeom>
              <a:avLst/>
              <a:gdLst>
                <a:gd name="T0" fmla="*/ 8 w 11"/>
                <a:gd name="T1" fmla="*/ 5 h 5"/>
                <a:gd name="T2" fmla="*/ 4 w 11"/>
                <a:gd name="T3" fmla="*/ 4 h 5"/>
                <a:gd name="T4" fmla="*/ 2 w 11"/>
                <a:gd name="T5" fmla="*/ 3 h 5"/>
                <a:gd name="T6" fmla="*/ 7 w 11"/>
                <a:gd name="T7" fmla="*/ 2 h 5"/>
                <a:gd name="T8" fmla="*/ 8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2" name="Freeform 594">
              <a:extLst>
                <a:ext uri="{FF2B5EF4-FFF2-40B4-BE49-F238E27FC236}">
                  <a16:creationId xmlns:a16="http://schemas.microsoft.com/office/drawing/2014/main" id="{83EEFDBA-EC18-0942-B201-7A2929B02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1456" y="4251568"/>
              <a:ext cx="187897" cy="105124"/>
            </a:xfrm>
            <a:custGeom>
              <a:avLst/>
              <a:gdLst>
                <a:gd name="T0" fmla="*/ 8 w 20"/>
                <a:gd name="T1" fmla="*/ 7 h 11"/>
                <a:gd name="T2" fmla="*/ 3 w 20"/>
                <a:gd name="T3" fmla="*/ 5 h 11"/>
                <a:gd name="T4" fmla="*/ 4 w 20"/>
                <a:gd name="T5" fmla="*/ 3 h 11"/>
                <a:gd name="T6" fmla="*/ 1 w 20"/>
                <a:gd name="T7" fmla="*/ 1 h 11"/>
                <a:gd name="T8" fmla="*/ 6 w 20"/>
                <a:gd name="T9" fmla="*/ 1 h 11"/>
                <a:gd name="T10" fmla="*/ 12 w 20"/>
                <a:gd name="T11" fmla="*/ 3 h 11"/>
                <a:gd name="T12" fmla="*/ 16 w 20"/>
                <a:gd name="T13" fmla="*/ 3 h 11"/>
                <a:gd name="T14" fmla="*/ 19 w 20"/>
                <a:gd name="T15" fmla="*/ 4 h 11"/>
                <a:gd name="T16" fmla="*/ 18 w 20"/>
                <a:gd name="T17" fmla="*/ 8 h 11"/>
                <a:gd name="T18" fmla="*/ 15 w 20"/>
                <a:gd name="T19" fmla="*/ 10 h 11"/>
                <a:gd name="T20" fmla="*/ 9 w 20"/>
                <a:gd name="T21" fmla="*/ 11 h 11"/>
                <a:gd name="T22" fmla="*/ 4 w 20"/>
                <a:gd name="T23" fmla="*/ 8 h 11"/>
                <a:gd name="T24" fmla="*/ 8 w 20"/>
                <a:gd name="T25" fmla="*/ 7 h 11"/>
                <a:gd name="T26" fmla="*/ 8 w 2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1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3" name="Freeform 595">
              <a:extLst>
                <a:ext uri="{FF2B5EF4-FFF2-40B4-BE49-F238E27FC236}">
                  <a16:creationId xmlns:a16="http://schemas.microsoft.com/office/drawing/2014/main" id="{F5D63E51-321F-CE47-AF38-62572EEA8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6552" y="4347133"/>
              <a:ext cx="165604" cy="47785"/>
            </a:xfrm>
            <a:custGeom>
              <a:avLst/>
              <a:gdLst>
                <a:gd name="T0" fmla="*/ 14 w 18"/>
                <a:gd name="T1" fmla="*/ 5 h 5"/>
                <a:gd name="T2" fmla="*/ 16 w 18"/>
                <a:gd name="T3" fmla="*/ 2 h 5"/>
                <a:gd name="T4" fmla="*/ 13 w 18"/>
                <a:gd name="T5" fmla="*/ 1 h 5"/>
                <a:gd name="T6" fmla="*/ 3 w 18"/>
                <a:gd name="T7" fmla="*/ 1 h 5"/>
                <a:gd name="T8" fmla="*/ 4 w 18"/>
                <a:gd name="T9" fmla="*/ 4 h 5"/>
                <a:gd name="T10" fmla="*/ 14 w 18"/>
                <a:gd name="T11" fmla="*/ 5 h 5"/>
                <a:gd name="T12" fmla="*/ 14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4" name="Freeform 596">
              <a:extLst>
                <a:ext uri="{FF2B5EF4-FFF2-40B4-BE49-F238E27FC236}">
                  <a16:creationId xmlns:a16="http://schemas.microsoft.com/office/drawing/2014/main" id="{14938E05-9085-4443-9EFE-1FDD952CB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7000" y="4560566"/>
              <a:ext cx="156050" cy="105124"/>
            </a:xfrm>
            <a:custGeom>
              <a:avLst/>
              <a:gdLst>
                <a:gd name="T0" fmla="*/ 7 w 17"/>
                <a:gd name="T1" fmla="*/ 1 h 11"/>
                <a:gd name="T2" fmla="*/ 1 w 17"/>
                <a:gd name="T3" fmla="*/ 6 h 11"/>
                <a:gd name="T4" fmla="*/ 10 w 17"/>
                <a:gd name="T5" fmla="*/ 10 h 11"/>
                <a:gd name="T6" fmla="*/ 15 w 17"/>
                <a:gd name="T7" fmla="*/ 10 h 11"/>
                <a:gd name="T8" fmla="*/ 15 w 17"/>
                <a:gd name="T9" fmla="*/ 8 h 11"/>
                <a:gd name="T10" fmla="*/ 16 w 17"/>
                <a:gd name="T11" fmla="*/ 6 h 11"/>
                <a:gd name="T12" fmla="*/ 7 w 17"/>
                <a:gd name="T13" fmla="*/ 1 h 11"/>
                <a:gd name="T14" fmla="*/ 7 w 17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5" name="Freeform 597">
              <a:extLst>
                <a:ext uri="{FF2B5EF4-FFF2-40B4-BE49-F238E27FC236}">
                  <a16:creationId xmlns:a16="http://schemas.microsoft.com/office/drawing/2014/main" id="{BFD6DADB-3D81-C749-B68E-A50ADE83B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0246" y="4535082"/>
              <a:ext cx="38217" cy="25484"/>
            </a:xfrm>
            <a:custGeom>
              <a:avLst/>
              <a:gdLst>
                <a:gd name="T0" fmla="*/ 3 w 4"/>
                <a:gd name="T1" fmla="*/ 2 h 3"/>
                <a:gd name="T2" fmla="*/ 1 w 4"/>
                <a:gd name="T3" fmla="*/ 1 h 3"/>
                <a:gd name="T4" fmla="*/ 3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6" name="Freeform 598">
              <a:extLst>
                <a:ext uri="{FF2B5EF4-FFF2-40B4-BE49-F238E27FC236}">
                  <a16:creationId xmlns:a16="http://schemas.microsoft.com/office/drawing/2014/main" id="{9D8B3CB1-E351-F043-BE2B-F47FADA2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36" y="4366247"/>
              <a:ext cx="82803" cy="54153"/>
            </a:xfrm>
            <a:custGeom>
              <a:avLst/>
              <a:gdLst>
                <a:gd name="T0" fmla="*/ 1 w 9"/>
                <a:gd name="T1" fmla="*/ 5 h 6"/>
                <a:gd name="T2" fmla="*/ 1 w 9"/>
                <a:gd name="T3" fmla="*/ 1 h 6"/>
                <a:gd name="T4" fmla="*/ 5 w 9"/>
                <a:gd name="T5" fmla="*/ 1 h 6"/>
                <a:gd name="T6" fmla="*/ 9 w 9"/>
                <a:gd name="T7" fmla="*/ 3 h 6"/>
                <a:gd name="T8" fmla="*/ 5 w 9"/>
                <a:gd name="T9" fmla="*/ 5 h 6"/>
                <a:gd name="T10" fmla="*/ 1 w 9"/>
                <a:gd name="T11" fmla="*/ 5 h 6"/>
                <a:gd name="T12" fmla="*/ 1 w 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7" name="Freeform 599">
              <a:extLst>
                <a:ext uri="{FF2B5EF4-FFF2-40B4-BE49-F238E27FC236}">
                  <a16:creationId xmlns:a16="http://schemas.microsoft.com/office/drawing/2014/main" id="{232E70E5-7187-9D4A-AB0C-75A4FA533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621" y="4449069"/>
              <a:ext cx="28662" cy="38227"/>
            </a:xfrm>
            <a:custGeom>
              <a:avLst/>
              <a:gdLst>
                <a:gd name="T0" fmla="*/ 2 w 3"/>
                <a:gd name="T1" fmla="*/ 1 h 4"/>
                <a:gd name="T2" fmla="*/ 1 w 3"/>
                <a:gd name="T3" fmla="*/ 3 h 4"/>
                <a:gd name="T4" fmla="*/ 2 w 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8" name="Freeform 600">
              <a:extLst>
                <a:ext uri="{FF2B5EF4-FFF2-40B4-BE49-F238E27FC236}">
                  <a16:creationId xmlns:a16="http://schemas.microsoft.com/office/drawing/2014/main" id="{34EFC798-0756-F241-9F63-5F316556A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7889" y="4420403"/>
              <a:ext cx="831211" cy="254845"/>
            </a:xfrm>
            <a:custGeom>
              <a:avLst/>
              <a:gdLst>
                <a:gd name="T0" fmla="*/ 17 w 89"/>
                <a:gd name="T1" fmla="*/ 7 h 27"/>
                <a:gd name="T2" fmla="*/ 19 w 89"/>
                <a:gd name="T3" fmla="*/ 4 h 27"/>
                <a:gd name="T4" fmla="*/ 15 w 89"/>
                <a:gd name="T5" fmla="*/ 2 h 27"/>
                <a:gd name="T6" fmla="*/ 12 w 89"/>
                <a:gd name="T7" fmla="*/ 2 h 27"/>
                <a:gd name="T8" fmla="*/ 4 w 89"/>
                <a:gd name="T9" fmla="*/ 1 h 27"/>
                <a:gd name="T10" fmla="*/ 4 w 89"/>
                <a:gd name="T11" fmla="*/ 3 h 27"/>
                <a:gd name="T12" fmla="*/ 0 w 89"/>
                <a:gd name="T13" fmla="*/ 4 h 27"/>
                <a:gd name="T14" fmla="*/ 5 w 89"/>
                <a:gd name="T15" fmla="*/ 5 h 27"/>
                <a:gd name="T16" fmla="*/ 7 w 89"/>
                <a:gd name="T17" fmla="*/ 6 h 27"/>
                <a:gd name="T18" fmla="*/ 6 w 89"/>
                <a:gd name="T19" fmla="*/ 7 h 27"/>
                <a:gd name="T20" fmla="*/ 24 w 89"/>
                <a:gd name="T21" fmla="*/ 13 h 27"/>
                <a:gd name="T22" fmla="*/ 25 w 89"/>
                <a:gd name="T23" fmla="*/ 16 h 27"/>
                <a:gd name="T24" fmla="*/ 24 w 89"/>
                <a:gd name="T25" fmla="*/ 21 h 27"/>
                <a:gd name="T26" fmla="*/ 27 w 89"/>
                <a:gd name="T27" fmla="*/ 25 h 27"/>
                <a:gd name="T28" fmla="*/ 30 w 89"/>
                <a:gd name="T29" fmla="*/ 24 h 27"/>
                <a:gd name="T30" fmla="*/ 33 w 89"/>
                <a:gd name="T31" fmla="*/ 26 h 27"/>
                <a:gd name="T32" fmla="*/ 38 w 89"/>
                <a:gd name="T33" fmla="*/ 26 h 27"/>
                <a:gd name="T34" fmla="*/ 42 w 89"/>
                <a:gd name="T35" fmla="*/ 23 h 27"/>
                <a:gd name="T36" fmla="*/ 45 w 89"/>
                <a:gd name="T37" fmla="*/ 26 h 27"/>
                <a:gd name="T38" fmla="*/ 52 w 89"/>
                <a:gd name="T39" fmla="*/ 27 h 27"/>
                <a:gd name="T40" fmla="*/ 62 w 89"/>
                <a:gd name="T41" fmla="*/ 27 h 27"/>
                <a:gd name="T42" fmla="*/ 65 w 89"/>
                <a:gd name="T43" fmla="*/ 27 h 27"/>
                <a:gd name="T44" fmla="*/ 67 w 89"/>
                <a:gd name="T45" fmla="*/ 24 h 27"/>
                <a:gd name="T46" fmla="*/ 70 w 89"/>
                <a:gd name="T47" fmla="*/ 25 h 27"/>
                <a:gd name="T48" fmla="*/ 76 w 89"/>
                <a:gd name="T49" fmla="*/ 27 h 27"/>
                <a:gd name="T50" fmla="*/ 82 w 89"/>
                <a:gd name="T51" fmla="*/ 26 h 27"/>
                <a:gd name="T52" fmla="*/ 85 w 89"/>
                <a:gd name="T53" fmla="*/ 24 h 27"/>
                <a:gd name="T54" fmla="*/ 85 w 89"/>
                <a:gd name="T55" fmla="*/ 22 h 27"/>
                <a:gd name="T56" fmla="*/ 82 w 89"/>
                <a:gd name="T57" fmla="*/ 22 h 27"/>
                <a:gd name="T58" fmla="*/ 85 w 89"/>
                <a:gd name="T59" fmla="*/ 17 h 27"/>
                <a:gd name="T60" fmla="*/ 80 w 89"/>
                <a:gd name="T61" fmla="*/ 16 h 27"/>
                <a:gd name="T62" fmla="*/ 78 w 89"/>
                <a:gd name="T63" fmla="*/ 14 h 27"/>
                <a:gd name="T64" fmla="*/ 70 w 89"/>
                <a:gd name="T65" fmla="*/ 14 h 27"/>
                <a:gd name="T66" fmla="*/ 65 w 89"/>
                <a:gd name="T67" fmla="*/ 14 h 27"/>
                <a:gd name="T68" fmla="*/ 55 w 89"/>
                <a:gd name="T69" fmla="*/ 17 h 27"/>
                <a:gd name="T70" fmla="*/ 56 w 89"/>
                <a:gd name="T71" fmla="*/ 18 h 27"/>
                <a:gd name="T72" fmla="*/ 52 w 89"/>
                <a:gd name="T73" fmla="*/ 18 h 27"/>
                <a:gd name="T74" fmla="*/ 49 w 89"/>
                <a:gd name="T75" fmla="*/ 16 h 27"/>
                <a:gd name="T76" fmla="*/ 46 w 89"/>
                <a:gd name="T77" fmla="*/ 17 h 27"/>
                <a:gd name="T78" fmla="*/ 42 w 89"/>
                <a:gd name="T79" fmla="*/ 16 h 27"/>
                <a:gd name="T80" fmla="*/ 41 w 89"/>
                <a:gd name="T81" fmla="*/ 18 h 27"/>
                <a:gd name="T82" fmla="*/ 38 w 89"/>
                <a:gd name="T83" fmla="*/ 16 h 27"/>
                <a:gd name="T84" fmla="*/ 39 w 89"/>
                <a:gd name="T85" fmla="*/ 14 h 27"/>
                <a:gd name="T86" fmla="*/ 34 w 89"/>
                <a:gd name="T87" fmla="*/ 12 h 27"/>
                <a:gd name="T88" fmla="*/ 30 w 89"/>
                <a:gd name="T89" fmla="*/ 13 h 27"/>
                <a:gd name="T90" fmla="*/ 32 w 89"/>
                <a:gd name="T91" fmla="*/ 12 h 27"/>
                <a:gd name="T92" fmla="*/ 28 w 89"/>
                <a:gd name="T93" fmla="*/ 9 h 27"/>
                <a:gd name="T94" fmla="*/ 38 w 89"/>
                <a:gd name="T95" fmla="*/ 10 h 27"/>
                <a:gd name="T96" fmla="*/ 33 w 89"/>
                <a:gd name="T97" fmla="*/ 7 h 27"/>
                <a:gd name="T98" fmla="*/ 28 w 89"/>
                <a:gd name="T99" fmla="*/ 7 h 27"/>
                <a:gd name="T100" fmla="*/ 32 w 89"/>
                <a:gd name="T101" fmla="*/ 6 h 27"/>
                <a:gd name="T102" fmla="*/ 27 w 89"/>
                <a:gd name="T103" fmla="*/ 5 h 27"/>
                <a:gd name="T104" fmla="*/ 17 w 89"/>
                <a:gd name="T105" fmla="*/ 7 h 27"/>
                <a:gd name="T106" fmla="*/ 17 w 89"/>
                <a:gd name="T10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" h="27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9" name="Freeform 601">
              <a:extLst>
                <a:ext uri="{FF2B5EF4-FFF2-40B4-BE49-F238E27FC236}">
                  <a16:creationId xmlns:a16="http://schemas.microsoft.com/office/drawing/2014/main" id="{F33747B8-D7DB-584D-A604-571D0CF0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7000" y="3980797"/>
              <a:ext cx="550956" cy="347225"/>
            </a:xfrm>
            <a:custGeom>
              <a:avLst/>
              <a:gdLst>
                <a:gd name="T0" fmla="*/ 55 w 59"/>
                <a:gd name="T1" fmla="*/ 21 h 37"/>
                <a:gd name="T2" fmla="*/ 46 w 59"/>
                <a:gd name="T3" fmla="*/ 20 h 37"/>
                <a:gd name="T4" fmla="*/ 46 w 59"/>
                <a:gd name="T5" fmla="*/ 18 h 37"/>
                <a:gd name="T6" fmla="*/ 44 w 59"/>
                <a:gd name="T7" fmla="*/ 15 h 37"/>
                <a:gd name="T8" fmla="*/ 44 w 59"/>
                <a:gd name="T9" fmla="*/ 11 h 37"/>
                <a:gd name="T10" fmla="*/ 43 w 59"/>
                <a:gd name="T11" fmla="*/ 15 h 37"/>
                <a:gd name="T12" fmla="*/ 35 w 59"/>
                <a:gd name="T13" fmla="*/ 10 h 37"/>
                <a:gd name="T14" fmla="*/ 24 w 59"/>
                <a:gd name="T15" fmla="*/ 2 h 37"/>
                <a:gd name="T16" fmla="*/ 12 w 59"/>
                <a:gd name="T17" fmla="*/ 1 h 37"/>
                <a:gd name="T18" fmla="*/ 12 w 59"/>
                <a:gd name="T19" fmla="*/ 3 h 37"/>
                <a:gd name="T20" fmla="*/ 6 w 59"/>
                <a:gd name="T21" fmla="*/ 5 h 37"/>
                <a:gd name="T22" fmla="*/ 11 w 59"/>
                <a:gd name="T23" fmla="*/ 9 h 37"/>
                <a:gd name="T24" fmla="*/ 6 w 59"/>
                <a:gd name="T25" fmla="*/ 9 h 37"/>
                <a:gd name="T26" fmla="*/ 5 w 59"/>
                <a:gd name="T27" fmla="*/ 11 h 37"/>
                <a:gd name="T28" fmla="*/ 6 w 59"/>
                <a:gd name="T29" fmla="*/ 14 h 37"/>
                <a:gd name="T30" fmla="*/ 10 w 59"/>
                <a:gd name="T31" fmla="*/ 14 h 37"/>
                <a:gd name="T32" fmla="*/ 0 w 59"/>
                <a:gd name="T33" fmla="*/ 15 h 37"/>
                <a:gd name="T34" fmla="*/ 7 w 59"/>
                <a:gd name="T35" fmla="*/ 20 h 37"/>
                <a:gd name="T36" fmla="*/ 8 w 59"/>
                <a:gd name="T37" fmla="*/ 23 h 37"/>
                <a:gd name="T38" fmla="*/ 14 w 59"/>
                <a:gd name="T39" fmla="*/ 23 h 37"/>
                <a:gd name="T40" fmla="*/ 26 w 59"/>
                <a:gd name="T41" fmla="*/ 23 h 37"/>
                <a:gd name="T42" fmla="*/ 28 w 59"/>
                <a:gd name="T43" fmla="*/ 24 h 37"/>
                <a:gd name="T44" fmla="*/ 16 w 59"/>
                <a:gd name="T45" fmla="*/ 25 h 37"/>
                <a:gd name="T46" fmla="*/ 16 w 59"/>
                <a:gd name="T47" fmla="*/ 30 h 37"/>
                <a:gd name="T48" fmla="*/ 19 w 59"/>
                <a:gd name="T49" fmla="*/ 33 h 37"/>
                <a:gd name="T50" fmla="*/ 32 w 59"/>
                <a:gd name="T51" fmla="*/ 35 h 37"/>
                <a:gd name="T52" fmla="*/ 34 w 59"/>
                <a:gd name="T53" fmla="*/ 36 h 37"/>
                <a:gd name="T54" fmla="*/ 40 w 59"/>
                <a:gd name="T55" fmla="*/ 35 h 37"/>
                <a:gd name="T56" fmla="*/ 41 w 59"/>
                <a:gd name="T57" fmla="*/ 35 h 37"/>
                <a:gd name="T58" fmla="*/ 41 w 59"/>
                <a:gd name="T59" fmla="*/ 29 h 37"/>
                <a:gd name="T60" fmla="*/ 46 w 59"/>
                <a:gd name="T61" fmla="*/ 30 h 37"/>
                <a:gd name="T62" fmla="*/ 51 w 59"/>
                <a:gd name="T63" fmla="*/ 28 h 37"/>
                <a:gd name="T64" fmla="*/ 54 w 59"/>
                <a:gd name="T65" fmla="*/ 26 h 37"/>
                <a:gd name="T66" fmla="*/ 58 w 59"/>
                <a:gd name="T6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7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0" name="Freeform 602">
              <a:extLst>
                <a:ext uri="{FF2B5EF4-FFF2-40B4-BE49-F238E27FC236}">
                  <a16:creationId xmlns:a16="http://schemas.microsoft.com/office/drawing/2014/main" id="{E1DEE285-E685-664E-BD8F-49DB2FAEA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26" y="3767367"/>
              <a:ext cx="1455415" cy="758159"/>
            </a:xfrm>
            <a:custGeom>
              <a:avLst/>
              <a:gdLst>
                <a:gd name="T0" fmla="*/ 15 w 156"/>
                <a:gd name="T1" fmla="*/ 77 h 81"/>
                <a:gd name="T2" fmla="*/ 27 w 156"/>
                <a:gd name="T3" fmla="*/ 76 h 81"/>
                <a:gd name="T4" fmla="*/ 37 w 156"/>
                <a:gd name="T5" fmla="*/ 78 h 81"/>
                <a:gd name="T6" fmla="*/ 48 w 156"/>
                <a:gd name="T7" fmla="*/ 77 h 81"/>
                <a:gd name="T8" fmla="*/ 65 w 156"/>
                <a:gd name="T9" fmla="*/ 76 h 81"/>
                <a:gd name="T10" fmla="*/ 59 w 156"/>
                <a:gd name="T11" fmla="*/ 70 h 81"/>
                <a:gd name="T12" fmla="*/ 50 w 156"/>
                <a:gd name="T13" fmla="*/ 65 h 81"/>
                <a:gd name="T14" fmla="*/ 73 w 156"/>
                <a:gd name="T15" fmla="*/ 61 h 81"/>
                <a:gd name="T16" fmla="*/ 76 w 156"/>
                <a:gd name="T17" fmla="*/ 55 h 81"/>
                <a:gd name="T18" fmla="*/ 71 w 156"/>
                <a:gd name="T19" fmla="*/ 50 h 81"/>
                <a:gd name="T20" fmla="*/ 72 w 156"/>
                <a:gd name="T21" fmla="*/ 48 h 81"/>
                <a:gd name="T22" fmla="*/ 78 w 156"/>
                <a:gd name="T23" fmla="*/ 45 h 81"/>
                <a:gd name="T24" fmla="*/ 90 w 156"/>
                <a:gd name="T25" fmla="*/ 44 h 81"/>
                <a:gd name="T26" fmla="*/ 105 w 156"/>
                <a:gd name="T27" fmla="*/ 37 h 81"/>
                <a:gd name="T28" fmla="*/ 105 w 156"/>
                <a:gd name="T29" fmla="*/ 32 h 81"/>
                <a:gd name="T30" fmla="*/ 136 w 156"/>
                <a:gd name="T31" fmla="*/ 21 h 81"/>
                <a:gd name="T32" fmla="*/ 115 w 156"/>
                <a:gd name="T33" fmla="*/ 23 h 81"/>
                <a:gd name="T34" fmla="*/ 134 w 156"/>
                <a:gd name="T35" fmla="*/ 18 h 81"/>
                <a:gd name="T36" fmla="*/ 146 w 156"/>
                <a:gd name="T37" fmla="*/ 10 h 81"/>
                <a:gd name="T38" fmla="*/ 133 w 156"/>
                <a:gd name="T39" fmla="*/ 5 h 81"/>
                <a:gd name="T40" fmla="*/ 121 w 156"/>
                <a:gd name="T41" fmla="*/ 5 h 81"/>
                <a:gd name="T42" fmla="*/ 100 w 156"/>
                <a:gd name="T43" fmla="*/ 2 h 81"/>
                <a:gd name="T44" fmla="*/ 91 w 156"/>
                <a:gd name="T45" fmla="*/ 5 h 81"/>
                <a:gd name="T46" fmla="*/ 80 w 156"/>
                <a:gd name="T47" fmla="*/ 8 h 81"/>
                <a:gd name="T48" fmla="*/ 58 w 156"/>
                <a:gd name="T49" fmla="*/ 4 h 81"/>
                <a:gd name="T50" fmla="*/ 52 w 156"/>
                <a:gd name="T51" fmla="*/ 5 h 81"/>
                <a:gd name="T52" fmla="*/ 46 w 156"/>
                <a:gd name="T53" fmla="*/ 10 h 81"/>
                <a:gd name="T54" fmla="*/ 45 w 156"/>
                <a:gd name="T55" fmla="*/ 12 h 81"/>
                <a:gd name="T56" fmla="*/ 31 w 156"/>
                <a:gd name="T57" fmla="*/ 10 h 81"/>
                <a:gd name="T58" fmla="*/ 34 w 156"/>
                <a:gd name="T59" fmla="*/ 16 h 81"/>
                <a:gd name="T60" fmla="*/ 23 w 156"/>
                <a:gd name="T61" fmla="*/ 16 h 81"/>
                <a:gd name="T62" fmla="*/ 5 w 156"/>
                <a:gd name="T63" fmla="*/ 17 h 81"/>
                <a:gd name="T64" fmla="*/ 11 w 156"/>
                <a:gd name="T65" fmla="*/ 21 h 81"/>
                <a:gd name="T66" fmla="*/ 13 w 156"/>
                <a:gd name="T67" fmla="*/ 26 h 81"/>
                <a:gd name="T68" fmla="*/ 23 w 156"/>
                <a:gd name="T69" fmla="*/ 27 h 81"/>
                <a:gd name="T70" fmla="*/ 20 w 156"/>
                <a:gd name="T71" fmla="*/ 31 h 81"/>
                <a:gd name="T72" fmla="*/ 26 w 156"/>
                <a:gd name="T73" fmla="*/ 30 h 81"/>
                <a:gd name="T74" fmla="*/ 42 w 156"/>
                <a:gd name="T75" fmla="*/ 30 h 81"/>
                <a:gd name="T76" fmla="*/ 52 w 156"/>
                <a:gd name="T77" fmla="*/ 31 h 81"/>
                <a:gd name="T78" fmla="*/ 73 w 156"/>
                <a:gd name="T79" fmla="*/ 21 h 81"/>
                <a:gd name="T80" fmla="*/ 60 w 156"/>
                <a:gd name="T81" fmla="*/ 31 h 81"/>
                <a:gd name="T82" fmla="*/ 44 w 156"/>
                <a:gd name="T83" fmla="*/ 35 h 81"/>
                <a:gd name="T84" fmla="*/ 58 w 156"/>
                <a:gd name="T85" fmla="*/ 42 h 81"/>
                <a:gd name="T86" fmla="*/ 32 w 156"/>
                <a:gd name="T87" fmla="*/ 39 h 81"/>
                <a:gd name="T88" fmla="*/ 42 w 156"/>
                <a:gd name="T89" fmla="*/ 50 h 81"/>
                <a:gd name="T90" fmla="*/ 44 w 156"/>
                <a:gd name="T91" fmla="*/ 52 h 81"/>
                <a:gd name="T92" fmla="*/ 30 w 156"/>
                <a:gd name="T93" fmla="*/ 52 h 81"/>
                <a:gd name="T94" fmla="*/ 27 w 156"/>
                <a:gd name="T95" fmla="*/ 59 h 81"/>
                <a:gd name="T96" fmla="*/ 36 w 156"/>
                <a:gd name="T97" fmla="*/ 57 h 81"/>
                <a:gd name="T98" fmla="*/ 34 w 156"/>
                <a:gd name="T99" fmla="*/ 60 h 81"/>
                <a:gd name="T100" fmla="*/ 37 w 156"/>
                <a:gd name="T101" fmla="*/ 65 h 81"/>
                <a:gd name="T102" fmla="*/ 38 w 156"/>
                <a:gd name="T103" fmla="*/ 68 h 81"/>
                <a:gd name="T104" fmla="*/ 19 w 156"/>
                <a:gd name="T10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81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1" name="Freeform 604">
              <a:extLst>
                <a:ext uri="{FF2B5EF4-FFF2-40B4-BE49-F238E27FC236}">
                  <a16:creationId xmlns:a16="http://schemas.microsoft.com/office/drawing/2014/main" id="{8E8D4CA2-4D6C-364E-881D-57504405E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458" y="4187857"/>
              <a:ext cx="130573" cy="47785"/>
            </a:xfrm>
            <a:custGeom>
              <a:avLst/>
              <a:gdLst>
                <a:gd name="T0" fmla="*/ 13 w 14"/>
                <a:gd name="T1" fmla="*/ 4 h 5"/>
                <a:gd name="T2" fmla="*/ 11 w 14"/>
                <a:gd name="T3" fmla="*/ 2 h 5"/>
                <a:gd name="T4" fmla="*/ 8 w 14"/>
                <a:gd name="T5" fmla="*/ 2 h 5"/>
                <a:gd name="T6" fmla="*/ 1 w 14"/>
                <a:gd name="T7" fmla="*/ 1 h 5"/>
                <a:gd name="T8" fmla="*/ 2 w 14"/>
                <a:gd name="T9" fmla="*/ 2 h 5"/>
                <a:gd name="T10" fmla="*/ 0 w 14"/>
                <a:gd name="T11" fmla="*/ 3 h 5"/>
                <a:gd name="T12" fmla="*/ 3 w 14"/>
                <a:gd name="T13" fmla="*/ 3 h 5"/>
                <a:gd name="T14" fmla="*/ 8 w 14"/>
                <a:gd name="T15" fmla="*/ 4 h 5"/>
                <a:gd name="T16" fmla="*/ 13 w 14"/>
                <a:gd name="T17" fmla="*/ 4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2" name="Freeform 605">
              <a:extLst>
                <a:ext uri="{FF2B5EF4-FFF2-40B4-BE49-F238E27FC236}">
                  <a16:creationId xmlns:a16="http://schemas.microsoft.com/office/drawing/2014/main" id="{9CB06EF5-2AB1-CA4D-B433-79CE1C73D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8400" y="4226081"/>
              <a:ext cx="54142" cy="19114"/>
            </a:xfrm>
            <a:custGeom>
              <a:avLst/>
              <a:gdLst>
                <a:gd name="T0" fmla="*/ 5 w 6"/>
                <a:gd name="T1" fmla="*/ 1 h 2"/>
                <a:gd name="T2" fmla="*/ 2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3" name="Freeform 606">
              <a:extLst>
                <a:ext uri="{FF2B5EF4-FFF2-40B4-BE49-F238E27FC236}">
                  <a16:creationId xmlns:a16="http://schemas.microsoft.com/office/drawing/2014/main" id="{89EDE1BB-0AAB-BE47-AEF8-7456A7418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438" y="4515968"/>
              <a:ext cx="54142" cy="28672"/>
            </a:xfrm>
            <a:custGeom>
              <a:avLst/>
              <a:gdLst>
                <a:gd name="T0" fmla="*/ 4 w 6"/>
                <a:gd name="T1" fmla="*/ 1 h 3"/>
                <a:gd name="T2" fmla="*/ 1 w 6"/>
                <a:gd name="T3" fmla="*/ 2 h 3"/>
                <a:gd name="T4" fmla="*/ 4 w 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4" name="Freeform 607">
              <a:extLst>
                <a:ext uri="{FF2B5EF4-FFF2-40B4-BE49-F238E27FC236}">
                  <a16:creationId xmlns:a16="http://schemas.microsoft.com/office/drawing/2014/main" id="{0CBF00A9-B0B1-624C-BB3C-1D4657E12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5277" y="581567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1 w 5"/>
                <a:gd name="T3" fmla="*/ 4 h 4"/>
                <a:gd name="T4" fmla="*/ 4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5" name="Freeform 608">
              <a:extLst>
                <a:ext uri="{FF2B5EF4-FFF2-40B4-BE49-F238E27FC236}">
                  <a16:creationId xmlns:a16="http://schemas.microsoft.com/office/drawing/2014/main" id="{D134A2CC-F907-E445-9147-F8CBED38C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159" y="5806113"/>
              <a:ext cx="9556" cy="955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6" name="Freeform 609">
              <a:extLst>
                <a:ext uri="{FF2B5EF4-FFF2-40B4-BE49-F238E27FC236}">
                  <a16:creationId xmlns:a16="http://schemas.microsoft.com/office/drawing/2014/main" id="{E222C768-7D90-FA42-AB1F-C8DA0779A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927" y="5815671"/>
              <a:ext cx="63695" cy="57338"/>
            </a:xfrm>
            <a:custGeom>
              <a:avLst/>
              <a:gdLst>
                <a:gd name="T0" fmla="*/ 5 w 7"/>
                <a:gd name="T1" fmla="*/ 2 h 6"/>
                <a:gd name="T2" fmla="*/ 1 w 7"/>
                <a:gd name="T3" fmla="*/ 2 h 6"/>
                <a:gd name="T4" fmla="*/ 5 w 7"/>
                <a:gd name="T5" fmla="*/ 2 h 6"/>
                <a:gd name="T6" fmla="*/ 5 w 7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7" name="Freeform 610">
              <a:extLst>
                <a:ext uri="{FF2B5EF4-FFF2-40B4-BE49-F238E27FC236}">
                  <a16:creationId xmlns:a16="http://schemas.microsoft.com/office/drawing/2014/main" id="{6F851A02-14ED-E748-BCC5-6A5A79408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1964" y="9138193"/>
              <a:ext cx="19109" cy="955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8" name="Freeform 611">
              <a:extLst>
                <a:ext uri="{FF2B5EF4-FFF2-40B4-BE49-F238E27FC236}">
                  <a16:creationId xmlns:a16="http://schemas.microsoft.com/office/drawing/2014/main" id="{62A91ACF-DA65-5948-BC41-8737258DF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45" y="9119079"/>
              <a:ext cx="19109" cy="19114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9" name="Freeform 612">
              <a:extLst>
                <a:ext uri="{FF2B5EF4-FFF2-40B4-BE49-F238E27FC236}">
                  <a16:creationId xmlns:a16="http://schemas.microsoft.com/office/drawing/2014/main" id="{C62EAC94-29CF-D841-94E4-77DD249AC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61327" y="10785120"/>
              <a:ext cx="63695" cy="47785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0" name="Rectangle 613">
              <a:extLst>
                <a:ext uri="{FF2B5EF4-FFF2-40B4-BE49-F238E27FC236}">
                  <a16:creationId xmlns:a16="http://schemas.microsoft.com/office/drawing/2014/main" id="{816C0E19-C68E-E446-8D98-9CE46258B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1776" y="5197675"/>
              <a:ext cx="3187" cy="3188"/>
            </a:xfrm>
            <a:prstGeom prst="rect">
              <a:avLst/>
            </a:pr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1" name="Freeform 614">
              <a:extLst>
                <a:ext uri="{FF2B5EF4-FFF2-40B4-BE49-F238E27FC236}">
                  <a16:creationId xmlns:a16="http://schemas.microsoft.com/office/drawing/2014/main" id="{B46A222B-E528-2B4E-902F-D6B94BFA3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7506" y="10504794"/>
              <a:ext cx="95541" cy="82827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8 h 9"/>
                <a:gd name="T4" fmla="*/ 2 w 10"/>
                <a:gd name="T5" fmla="*/ 8 h 9"/>
                <a:gd name="T6" fmla="*/ 5 w 10"/>
                <a:gd name="T7" fmla="*/ 5 h 9"/>
                <a:gd name="T8" fmla="*/ 8 w 10"/>
                <a:gd name="T9" fmla="*/ 0 h 9"/>
                <a:gd name="T10" fmla="*/ 4 w 10"/>
                <a:gd name="T11" fmla="*/ 4 h 9"/>
                <a:gd name="T12" fmla="*/ 4 w 1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2" name="Freeform 615">
              <a:extLst>
                <a:ext uri="{FF2B5EF4-FFF2-40B4-BE49-F238E27FC236}">
                  <a16:creationId xmlns:a16="http://schemas.microsoft.com/office/drawing/2014/main" id="{384B2727-2320-0A48-AAE3-9773E5EBF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03" y="6733109"/>
              <a:ext cx="66879" cy="28672"/>
            </a:xfrm>
            <a:custGeom>
              <a:avLst/>
              <a:gdLst>
                <a:gd name="T0" fmla="*/ 7 w 7"/>
                <a:gd name="T1" fmla="*/ 1 h 3"/>
                <a:gd name="T2" fmla="*/ 1 w 7"/>
                <a:gd name="T3" fmla="*/ 0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3" name="Freeform 616">
              <a:extLst>
                <a:ext uri="{FF2B5EF4-FFF2-40B4-BE49-F238E27FC236}">
                  <a16:creationId xmlns:a16="http://schemas.microsoft.com/office/drawing/2014/main" id="{58E2BBFF-1D15-604C-AB69-DD0F99385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3621" y="11766267"/>
              <a:ext cx="168791" cy="149721"/>
            </a:xfrm>
            <a:custGeom>
              <a:avLst/>
              <a:gdLst>
                <a:gd name="T0" fmla="*/ 17 w 18"/>
                <a:gd name="T1" fmla="*/ 14 h 16"/>
                <a:gd name="T2" fmla="*/ 8 w 18"/>
                <a:gd name="T3" fmla="*/ 9 h 16"/>
                <a:gd name="T4" fmla="*/ 4 w 18"/>
                <a:gd name="T5" fmla="*/ 5 h 16"/>
                <a:gd name="T6" fmla="*/ 1 w 18"/>
                <a:gd name="T7" fmla="*/ 3 h 16"/>
                <a:gd name="T8" fmla="*/ 2 w 18"/>
                <a:gd name="T9" fmla="*/ 2 h 16"/>
                <a:gd name="T10" fmla="*/ 0 w 18"/>
                <a:gd name="T11" fmla="*/ 0 h 16"/>
                <a:gd name="T12" fmla="*/ 0 w 18"/>
                <a:gd name="T13" fmla="*/ 14 h 16"/>
                <a:gd name="T14" fmla="*/ 7 w 18"/>
                <a:gd name="T15" fmla="*/ 15 h 16"/>
                <a:gd name="T16" fmla="*/ 10 w 18"/>
                <a:gd name="T17" fmla="*/ 16 h 16"/>
                <a:gd name="T18" fmla="*/ 13 w 18"/>
                <a:gd name="T19" fmla="*/ 15 h 16"/>
                <a:gd name="T20" fmla="*/ 18 w 18"/>
                <a:gd name="T21" fmla="*/ 14 h 16"/>
                <a:gd name="T22" fmla="*/ 17 w 18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4" name="Freeform 617">
              <a:extLst>
                <a:ext uri="{FF2B5EF4-FFF2-40B4-BE49-F238E27FC236}">
                  <a16:creationId xmlns:a16="http://schemas.microsoft.com/office/drawing/2014/main" id="{2E0BF820-669D-0848-A0E8-2A2B14771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5280" y="11747158"/>
              <a:ext cx="280255" cy="216615"/>
            </a:xfrm>
            <a:custGeom>
              <a:avLst/>
              <a:gdLst>
                <a:gd name="T0" fmla="*/ 19 w 30"/>
                <a:gd name="T1" fmla="*/ 17 h 23"/>
                <a:gd name="T2" fmla="*/ 19 w 30"/>
                <a:gd name="T3" fmla="*/ 7 h 23"/>
                <a:gd name="T4" fmla="*/ 19 w 30"/>
                <a:gd name="T5" fmla="*/ 3 h 23"/>
                <a:gd name="T6" fmla="*/ 15 w 30"/>
                <a:gd name="T7" fmla="*/ 1 h 23"/>
                <a:gd name="T8" fmla="*/ 12 w 30"/>
                <a:gd name="T9" fmla="*/ 3 h 23"/>
                <a:gd name="T10" fmla="*/ 13 w 30"/>
                <a:gd name="T11" fmla="*/ 6 h 23"/>
                <a:gd name="T12" fmla="*/ 15 w 30"/>
                <a:gd name="T13" fmla="*/ 6 h 23"/>
                <a:gd name="T14" fmla="*/ 14 w 30"/>
                <a:gd name="T15" fmla="*/ 8 h 23"/>
                <a:gd name="T16" fmla="*/ 13 w 30"/>
                <a:gd name="T17" fmla="*/ 11 h 23"/>
                <a:gd name="T18" fmla="*/ 16 w 30"/>
                <a:gd name="T19" fmla="*/ 13 h 23"/>
                <a:gd name="T20" fmla="*/ 12 w 30"/>
                <a:gd name="T21" fmla="*/ 13 h 23"/>
                <a:gd name="T22" fmla="*/ 9 w 30"/>
                <a:gd name="T23" fmla="*/ 12 h 23"/>
                <a:gd name="T24" fmla="*/ 10 w 30"/>
                <a:gd name="T25" fmla="*/ 12 h 23"/>
                <a:gd name="T26" fmla="*/ 10 w 30"/>
                <a:gd name="T27" fmla="*/ 9 h 23"/>
                <a:gd name="T28" fmla="*/ 8 w 30"/>
                <a:gd name="T29" fmla="*/ 11 h 23"/>
                <a:gd name="T30" fmla="*/ 5 w 30"/>
                <a:gd name="T31" fmla="*/ 11 h 23"/>
                <a:gd name="T32" fmla="*/ 0 w 30"/>
                <a:gd name="T33" fmla="*/ 12 h 23"/>
                <a:gd name="T34" fmla="*/ 2 w 30"/>
                <a:gd name="T35" fmla="*/ 12 h 23"/>
                <a:gd name="T36" fmla="*/ 3 w 30"/>
                <a:gd name="T37" fmla="*/ 12 h 23"/>
                <a:gd name="T38" fmla="*/ 5 w 30"/>
                <a:gd name="T39" fmla="*/ 12 h 23"/>
                <a:gd name="T40" fmla="*/ 6 w 30"/>
                <a:gd name="T41" fmla="*/ 13 h 23"/>
                <a:gd name="T42" fmla="*/ 4 w 30"/>
                <a:gd name="T43" fmla="*/ 15 h 23"/>
                <a:gd name="T44" fmla="*/ 6 w 30"/>
                <a:gd name="T45" fmla="*/ 15 h 23"/>
                <a:gd name="T46" fmla="*/ 8 w 30"/>
                <a:gd name="T47" fmla="*/ 16 h 23"/>
                <a:gd name="T48" fmla="*/ 7 w 30"/>
                <a:gd name="T49" fmla="*/ 16 h 23"/>
                <a:gd name="T50" fmla="*/ 10 w 30"/>
                <a:gd name="T51" fmla="*/ 17 h 23"/>
                <a:gd name="T52" fmla="*/ 12 w 30"/>
                <a:gd name="T53" fmla="*/ 17 h 23"/>
                <a:gd name="T54" fmla="*/ 17 w 30"/>
                <a:gd name="T55" fmla="*/ 21 h 23"/>
                <a:gd name="T56" fmla="*/ 16 w 30"/>
                <a:gd name="T57" fmla="*/ 20 h 23"/>
                <a:gd name="T58" fmla="*/ 23 w 30"/>
                <a:gd name="T59" fmla="*/ 23 h 23"/>
                <a:gd name="T60" fmla="*/ 19 w 30"/>
                <a:gd name="T61" fmla="*/ 18 h 23"/>
                <a:gd name="T62" fmla="*/ 24 w 30"/>
                <a:gd name="T63" fmla="*/ 19 h 23"/>
                <a:gd name="T64" fmla="*/ 30 w 30"/>
                <a:gd name="T65" fmla="*/ 18 h 23"/>
                <a:gd name="T66" fmla="*/ 19 w 30"/>
                <a:gd name="T6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23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5" name="Freeform 618">
              <a:extLst>
                <a:ext uri="{FF2B5EF4-FFF2-40B4-BE49-F238E27FC236}">
                  <a16:creationId xmlns:a16="http://schemas.microsoft.com/office/drawing/2014/main" id="{35DF18D9-C460-2B48-81AB-B1A115EFF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1" y="8501084"/>
              <a:ext cx="710194" cy="516057"/>
            </a:xfrm>
            <a:custGeom>
              <a:avLst/>
              <a:gdLst>
                <a:gd name="T0" fmla="*/ 63 w 76"/>
                <a:gd name="T1" fmla="*/ 28 h 55"/>
                <a:gd name="T2" fmla="*/ 66 w 76"/>
                <a:gd name="T3" fmla="*/ 24 h 55"/>
                <a:gd name="T4" fmla="*/ 67 w 76"/>
                <a:gd name="T5" fmla="*/ 22 h 55"/>
                <a:gd name="T6" fmla="*/ 67 w 76"/>
                <a:gd name="T7" fmla="*/ 18 h 55"/>
                <a:gd name="T8" fmla="*/ 61 w 76"/>
                <a:gd name="T9" fmla="*/ 15 h 55"/>
                <a:gd name="T10" fmla="*/ 63 w 76"/>
                <a:gd name="T11" fmla="*/ 14 h 55"/>
                <a:gd name="T12" fmla="*/ 64 w 76"/>
                <a:gd name="T13" fmla="*/ 11 h 55"/>
                <a:gd name="T14" fmla="*/ 60 w 76"/>
                <a:gd name="T15" fmla="*/ 9 h 55"/>
                <a:gd name="T16" fmla="*/ 59 w 76"/>
                <a:gd name="T17" fmla="*/ 8 h 55"/>
                <a:gd name="T18" fmla="*/ 57 w 76"/>
                <a:gd name="T19" fmla="*/ 9 h 55"/>
                <a:gd name="T20" fmla="*/ 57 w 76"/>
                <a:gd name="T21" fmla="*/ 7 h 55"/>
                <a:gd name="T22" fmla="*/ 54 w 76"/>
                <a:gd name="T23" fmla="*/ 8 h 55"/>
                <a:gd name="T24" fmla="*/ 54 w 76"/>
                <a:gd name="T25" fmla="*/ 6 h 55"/>
                <a:gd name="T26" fmla="*/ 58 w 76"/>
                <a:gd name="T27" fmla="*/ 5 h 55"/>
                <a:gd name="T28" fmla="*/ 55 w 76"/>
                <a:gd name="T29" fmla="*/ 4 h 55"/>
                <a:gd name="T30" fmla="*/ 49 w 76"/>
                <a:gd name="T31" fmla="*/ 4 h 55"/>
                <a:gd name="T32" fmla="*/ 44 w 76"/>
                <a:gd name="T33" fmla="*/ 7 h 55"/>
                <a:gd name="T34" fmla="*/ 38 w 76"/>
                <a:gd name="T35" fmla="*/ 5 h 55"/>
                <a:gd name="T36" fmla="*/ 29 w 76"/>
                <a:gd name="T37" fmla="*/ 5 h 55"/>
                <a:gd name="T38" fmla="*/ 26 w 76"/>
                <a:gd name="T39" fmla="*/ 2 h 55"/>
                <a:gd name="T40" fmla="*/ 20 w 76"/>
                <a:gd name="T41" fmla="*/ 0 h 55"/>
                <a:gd name="T42" fmla="*/ 11 w 76"/>
                <a:gd name="T43" fmla="*/ 4 h 55"/>
                <a:gd name="T44" fmla="*/ 13 w 76"/>
                <a:gd name="T45" fmla="*/ 12 h 55"/>
                <a:gd name="T46" fmla="*/ 8 w 76"/>
                <a:gd name="T47" fmla="*/ 8 h 55"/>
                <a:gd name="T48" fmla="*/ 10 w 76"/>
                <a:gd name="T49" fmla="*/ 5 h 55"/>
                <a:gd name="T50" fmla="*/ 8 w 76"/>
                <a:gd name="T51" fmla="*/ 1 h 55"/>
                <a:gd name="T52" fmla="*/ 4 w 76"/>
                <a:gd name="T53" fmla="*/ 7 h 55"/>
                <a:gd name="T54" fmla="*/ 3 w 76"/>
                <a:gd name="T55" fmla="*/ 12 h 55"/>
                <a:gd name="T56" fmla="*/ 5 w 76"/>
                <a:gd name="T57" fmla="*/ 13 h 55"/>
                <a:gd name="T58" fmla="*/ 7 w 76"/>
                <a:gd name="T59" fmla="*/ 16 h 55"/>
                <a:gd name="T60" fmla="*/ 10 w 76"/>
                <a:gd name="T61" fmla="*/ 23 h 55"/>
                <a:gd name="T62" fmla="*/ 13 w 76"/>
                <a:gd name="T63" fmla="*/ 23 h 55"/>
                <a:gd name="T64" fmla="*/ 15 w 76"/>
                <a:gd name="T65" fmla="*/ 22 h 55"/>
                <a:gd name="T66" fmla="*/ 21 w 76"/>
                <a:gd name="T67" fmla="*/ 27 h 55"/>
                <a:gd name="T68" fmla="*/ 23 w 76"/>
                <a:gd name="T69" fmla="*/ 27 h 55"/>
                <a:gd name="T70" fmla="*/ 26 w 76"/>
                <a:gd name="T71" fmla="*/ 27 h 55"/>
                <a:gd name="T72" fmla="*/ 31 w 76"/>
                <a:gd name="T73" fmla="*/ 29 h 55"/>
                <a:gd name="T74" fmla="*/ 31 w 76"/>
                <a:gd name="T75" fmla="*/ 38 h 55"/>
                <a:gd name="T76" fmla="*/ 32 w 76"/>
                <a:gd name="T77" fmla="*/ 41 h 55"/>
                <a:gd name="T78" fmla="*/ 30 w 76"/>
                <a:gd name="T79" fmla="*/ 44 h 55"/>
                <a:gd name="T80" fmla="*/ 40 w 76"/>
                <a:gd name="T81" fmla="*/ 53 h 55"/>
                <a:gd name="T82" fmla="*/ 42 w 76"/>
                <a:gd name="T83" fmla="*/ 54 h 55"/>
                <a:gd name="T84" fmla="*/ 45 w 76"/>
                <a:gd name="T85" fmla="*/ 52 h 55"/>
                <a:gd name="T86" fmla="*/ 51 w 76"/>
                <a:gd name="T87" fmla="*/ 47 h 55"/>
                <a:gd name="T88" fmla="*/ 49 w 76"/>
                <a:gd name="T89" fmla="*/ 44 h 55"/>
                <a:gd name="T90" fmla="*/ 48 w 76"/>
                <a:gd name="T91" fmla="*/ 41 h 55"/>
                <a:gd name="T92" fmla="*/ 45 w 76"/>
                <a:gd name="T93" fmla="*/ 38 h 55"/>
                <a:gd name="T94" fmla="*/ 52 w 76"/>
                <a:gd name="T95" fmla="*/ 38 h 55"/>
                <a:gd name="T96" fmla="*/ 54 w 76"/>
                <a:gd name="T97" fmla="*/ 40 h 55"/>
                <a:gd name="T98" fmla="*/ 56 w 76"/>
                <a:gd name="T99" fmla="*/ 38 h 55"/>
                <a:gd name="T100" fmla="*/ 62 w 76"/>
                <a:gd name="T101" fmla="*/ 36 h 55"/>
                <a:gd name="T102" fmla="*/ 67 w 76"/>
                <a:gd name="T103" fmla="*/ 33 h 55"/>
                <a:gd name="T104" fmla="*/ 63 w 76"/>
                <a:gd name="T10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" h="55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6" name="Freeform 619">
              <a:extLst>
                <a:ext uri="{FF2B5EF4-FFF2-40B4-BE49-F238E27FC236}">
                  <a16:creationId xmlns:a16="http://schemas.microsoft.com/office/drawing/2014/main" id="{A108857C-0355-6E46-B97C-013032D59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55" y="8641249"/>
              <a:ext cx="242036" cy="356781"/>
            </a:xfrm>
            <a:custGeom>
              <a:avLst/>
              <a:gdLst>
                <a:gd name="T0" fmla="*/ 22 w 26"/>
                <a:gd name="T1" fmla="*/ 29 h 38"/>
                <a:gd name="T2" fmla="*/ 18 w 26"/>
                <a:gd name="T3" fmla="*/ 21 h 38"/>
                <a:gd name="T4" fmla="*/ 20 w 26"/>
                <a:gd name="T5" fmla="*/ 18 h 38"/>
                <a:gd name="T6" fmla="*/ 22 w 26"/>
                <a:gd name="T7" fmla="*/ 15 h 38"/>
                <a:gd name="T8" fmla="*/ 22 w 26"/>
                <a:gd name="T9" fmla="*/ 13 h 38"/>
                <a:gd name="T10" fmla="*/ 20 w 26"/>
                <a:gd name="T11" fmla="*/ 11 h 38"/>
                <a:gd name="T12" fmla="*/ 16 w 26"/>
                <a:gd name="T13" fmla="*/ 7 h 38"/>
                <a:gd name="T14" fmla="*/ 9 w 26"/>
                <a:gd name="T15" fmla="*/ 0 h 38"/>
                <a:gd name="T16" fmla="*/ 5 w 26"/>
                <a:gd name="T17" fmla="*/ 5 h 38"/>
                <a:gd name="T18" fmla="*/ 6 w 26"/>
                <a:gd name="T19" fmla="*/ 8 h 38"/>
                <a:gd name="T20" fmla="*/ 3 w 26"/>
                <a:gd name="T21" fmla="*/ 10 h 38"/>
                <a:gd name="T22" fmla="*/ 4 w 26"/>
                <a:gd name="T23" fmla="*/ 16 h 38"/>
                <a:gd name="T24" fmla="*/ 7 w 26"/>
                <a:gd name="T25" fmla="*/ 18 h 38"/>
                <a:gd name="T26" fmla="*/ 8 w 26"/>
                <a:gd name="T27" fmla="*/ 20 h 38"/>
                <a:gd name="T28" fmla="*/ 8 w 26"/>
                <a:gd name="T29" fmla="*/ 27 h 38"/>
                <a:gd name="T30" fmla="*/ 11 w 26"/>
                <a:gd name="T31" fmla="*/ 35 h 38"/>
                <a:gd name="T32" fmla="*/ 17 w 26"/>
                <a:gd name="T33" fmla="*/ 35 h 38"/>
                <a:gd name="T34" fmla="*/ 21 w 26"/>
                <a:gd name="T35" fmla="*/ 34 h 38"/>
                <a:gd name="T36" fmla="*/ 26 w 26"/>
                <a:gd name="T37" fmla="*/ 34 h 38"/>
                <a:gd name="T38" fmla="*/ 22 w 26"/>
                <a:gd name="T39" fmla="*/ 29 h 38"/>
                <a:gd name="T40" fmla="*/ 22 w 2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8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7" name="Freeform 620">
              <a:extLst>
                <a:ext uri="{FF2B5EF4-FFF2-40B4-BE49-F238E27FC236}">
                  <a16:creationId xmlns:a16="http://schemas.microsoft.com/office/drawing/2014/main" id="{3CB73A2A-42DF-4F49-A78D-562128897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6806" y="8752743"/>
              <a:ext cx="207005" cy="216615"/>
            </a:xfrm>
            <a:custGeom>
              <a:avLst/>
              <a:gdLst>
                <a:gd name="T0" fmla="*/ 19 w 22"/>
                <a:gd name="T1" fmla="*/ 7 h 23"/>
                <a:gd name="T2" fmla="*/ 22 w 22"/>
                <a:gd name="T3" fmla="*/ 2 h 23"/>
                <a:gd name="T4" fmla="*/ 12 w 22"/>
                <a:gd name="T5" fmla="*/ 2 h 23"/>
                <a:gd name="T6" fmla="*/ 9 w 22"/>
                <a:gd name="T7" fmla="*/ 0 h 23"/>
                <a:gd name="T8" fmla="*/ 5 w 22"/>
                <a:gd name="T9" fmla="*/ 1 h 23"/>
                <a:gd name="T10" fmla="*/ 4 w 22"/>
                <a:gd name="T11" fmla="*/ 6 h 23"/>
                <a:gd name="T12" fmla="*/ 1 w 22"/>
                <a:gd name="T13" fmla="*/ 10 h 23"/>
                <a:gd name="T14" fmla="*/ 4 w 22"/>
                <a:gd name="T15" fmla="*/ 15 h 23"/>
                <a:gd name="T16" fmla="*/ 9 w 22"/>
                <a:gd name="T17" fmla="*/ 22 h 23"/>
                <a:gd name="T18" fmla="*/ 12 w 22"/>
                <a:gd name="T19" fmla="*/ 19 h 23"/>
                <a:gd name="T20" fmla="*/ 16 w 22"/>
                <a:gd name="T21" fmla="*/ 18 h 23"/>
                <a:gd name="T22" fmla="*/ 19 w 22"/>
                <a:gd name="T23" fmla="*/ 19 h 23"/>
                <a:gd name="T24" fmla="*/ 20 w 22"/>
                <a:gd name="T25" fmla="*/ 14 h 23"/>
                <a:gd name="T26" fmla="*/ 19 w 22"/>
                <a:gd name="T2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3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8" name="Freeform 621">
              <a:extLst>
                <a:ext uri="{FF2B5EF4-FFF2-40B4-BE49-F238E27FC236}">
                  <a16:creationId xmlns:a16="http://schemas.microsoft.com/office/drawing/2014/main" id="{D1049BAC-F381-DD4F-9784-84B265E89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5597" y="8771859"/>
              <a:ext cx="149682" cy="168837"/>
            </a:xfrm>
            <a:custGeom>
              <a:avLst/>
              <a:gdLst>
                <a:gd name="T0" fmla="*/ 12 w 16"/>
                <a:gd name="T1" fmla="*/ 5 h 18"/>
                <a:gd name="T2" fmla="*/ 5 w 16"/>
                <a:gd name="T3" fmla="*/ 1 h 18"/>
                <a:gd name="T4" fmla="*/ 1 w 16"/>
                <a:gd name="T5" fmla="*/ 6 h 18"/>
                <a:gd name="T6" fmla="*/ 2 w 16"/>
                <a:gd name="T7" fmla="*/ 12 h 18"/>
                <a:gd name="T8" fmla="*/ 0 w 16"/>
                <a:gd name="T9" fmla="*/ 17 h 18"/>
                <a:gd name="T10" fmla="*/ 4 w 16"/>
                <a:gd name="T11" fmla="*/ 17 h 18"/>
                <a:gd name="T12" fmla="*/ 9 w 16"/>
                <a:gd name="T13" fmla="*/ 17 h 18"/>
                <a:gd name="T14" fmla="*/ 16 w 16"/>
                <a:gd name="T15" fmla="*/ 8 h 18"/>
                <a:gd name="T16" fmla="*/ 12 w 16"/>
                <a:gd name="T17" fmla="*/ 5 h 18"/>
                <a:gd name="T18" fmla="*/ 12 w 16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9" name="Freeform 622">
              <a:extLst>
                <a:ext uri="{FF2B5EF4-FFF2-40B4-BE49-F238E27FC236}">
                  <a16:creationId xmlns:a16="http://schemas.microsoft.com/office/drawing/2014/main" id="{0584ED99-BD9C-2C48-800D-4C7CE96FD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03" y="8453302"/>
              <a:ext cx="754779" cy="786831"/>
            </a:xfrm>
            <a:custGeom>
              <a:avLst/>
              <a:gdLst>
                <a:gd name="T0" fmla="*/ 76 w 81"/>
                <a:gd name="T1" fmla="*/ 39 h 84"/>
                <a:gd name="T2" fmla="*/ 74 w 81"/>
                <a:gd name="T3" fmla="*/ 32 h 84"/>
                <a:gd name="T4" fmla="*/ 69 w 81"/>
                <a:gd name="T5" fmla="*/ 33 h 84"/>
                <a:gd name="T6" fmla="*/ 58 w 81"/>
                <a:gd name="T7" fmla="*/ 28 h 84"/>
                <a:gd name="T8" fmla="*/ 53 w 81"/>
                <a:gd name="T9" fmla="*/ 20 h 84"/>
                <a:gd name="T10" fmla="*/ 50 w 81"/>
                <a:gd name="T11" fmla="*/ 15 h 84"/>
                <a:gd name="T12" fmla="*/ 56 w 81"/>
                <a:gd name="T13" fmla="*/ 5 h 84"/>
                <a:gd name="T14" fmla="*/ 56 w 81"/>
                <a:gd name="T15" fmla="*/ 1 h 84"/>
                <a:gd name="T16" fmla="*/ 44 w 81"/>
                <a:gd name="T17" fmla="*/ 8 h 84"/>
                <a:gd name="T18" fmla="*/ 36 w 81"/>
                <a:gd name="T19" fmla="*/ 16 h 84"/>
                <a:gd name="T20" fmla="*/ 31 w 81"/>
                <a:gd name="T21" fmla="*/ 23 h 84"/>
                <a:gd name="T22" fmla="*/ 25 w 81"/>
                <a:gd name="T23" fmla="*/ 17 h 84"/>
                <a:gd name="T24" fmla="*/ 7 w 81"/>
                <a:gd name="T25" fmla="*/ 18 h 84"/>
                <a:gd name="T26" fmla="*/ 1 w 81"/>
                <a:gd name="T27" fmla="*/ 16 h 84"/>
                <a:gd name="T28" fmla="*/ 1 w 81"/>
                <a:gd name="T29" fmla="*/ 21 h 84"/>
                <a:gd name="T30" fmla="*/ 8 w 81"/>
                <a:gd name="T31" fmla="*/ 24 h 84"/>
                <a:gd name="T32" fmla="*/ 11 w 81"/>
                <a:gd name="T33" fmla="*/ 26 h 84"/>
                <a:gd name="T34" fmla="*/ 13 w 81"/>
                <a:gd name="T35" fmla="*/ 23 h 84"/>
                <a:gd name="T36" fmla="*/ 20 w 81"/>
                <a:gd name="T37" fmla="*/ 18 h 84"/>
                <a:gd name="T38" fmla="*/ 24 w 81"/>
                <a:gd name="T39" fmla="*/ 20 h 84"/>
                <a:gd name="T40" fmla="*/ 25 w 81"/>
                <a:gd name="T41" fmla="*/ 26 h 84"/>
                <a:gd name="T42" fmla="*/ 28 w 81"/>
                <a:gd name="T43" fmla="*/ 42 h 84"/>
                <a:gd name="T44" fmla="*/ 28 w 81"/>
                <a:gd name="T45" fmla="*/ 47 h 84"/>
                <a:gd name="T46" fmla="*/ 22 w 81"/>
                <a:gd name="T47" fmla="*/ 53 h 84"/>
                <a:gd name="T48" fmla="*/ 26 w 81"/>
                <a:gd name="T49" fmla="*/ 58 h 84"/>
                <a:gd name="T50" fmla="*/ 34 w 81"/>
                <a:gd name="T51" fmla="*/ 61 h 84"/>
                <a:gd name="T52" fmla="*/ 41 w 81"/>
                <a:gd name="T53" fmla="*/ 64 h 84"/>
                <a:gd name="T54" fmla="*/ 54 w 81"/>
                <a:gd name="T55" fmla="*/ 76 h 84"/>
                <a:gd name="T56" fmla="*/ 60 w 81"/>
                <a:gd name="T57" fmla="*/ 75 h 84"/>
                <a:gd name="T58" fmla="*/ 64 w 81"/>
                <a:gd name="T59" fmla="*/ 80 h 84"/>
                <a:gd name="T60" fmla="*/ 65 w 81"/>
                <a:gd name="T61" fmla="*/ 84 h 84"/>
                <a:gd name="T62" fmla="*/ 65 w 81"/>
                <a:gd name="T63" fmla="*/ 63 h 84"/>
                <a:gd name="T64" fmla="*/ 70 w 81"/>
                <a:gd name="T65" fmla="*/ 58 h 84"/>
                <a:gd name="T66" fmla="*/ 66 w 81"/>
                <a:gd name="T67" fmla="*/ 55 h 84"/>
                <a:gd name="T68" fmla="*/ 79 w 81"/>
                <a:gd name="T69" fmla="*/ 53 h 84"/>
                <a:gd name="T70" fmla="*/ 77 w 81"/>
                <a:gd name="T71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4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0" name="Freeform 623">
              <a:extLst>
                <a:ext uri="{FF2B5EF4-FFF2-40B4-BE49-F238E27FC236}">
                  <a16:creationId xmlns:a16="http://schemas.microsoft.com/office/drawing/2014/main" id="{65ABE334-57E4-5640-88AA-95930989F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3112" y="8978916"/>
              <a:ext cx="261145" cy="309000"/>
            </a:xfrm>
            <a:custGeom>
              <a:avLst/>
              <a:gdLst>
                <a:gd name="T0" fmla="*/ 20 w 28"/>
                <a:gd name="T1" fmla="*/ 6 h 33"/>
                <a:gd name="T2" fmla="*/ 15 w 28"/>
                <a:gd name="T3" fmla="*/ 3 h 33"/>
                <a:gd name="T4" fmla="*/ 10 w 28"/>
                <a:gd name="T5" fmla="*/ 0 h 33"/>
                <a:gd name="T6" fmla="*/ 4 w 28"/>
                <a:gd name="T7" fmla="*/ 4 h 33"/>
                <a:gd name="T8" fmla="*/ 3 w 28"/>
                <a:gd name="T9" fmla="*/ 7 h 33"/>
                <a:gd name="T10" fmla="*/ 2 w 28"/>
                <a:gd name="T11" fmla="*/ 10 h 33"/>
                <a:gd name="T12" fmla="*/ 0 w 28"/>
                <a:gd name="T13" fmla="*/ 13 h 33"/>
                <a:gd name="T14" fmla="*/ 0 w 28"/>
                <a:gd name="T15" fmla="*/ 15 h 33"/>
                <a:gd name="T16" fmla="*/ 0 w 28"/>
                <a:gd name="T17" fmla="*/ 18 h 33"/>
                <a:gd name="T18" fmla="*/ 2 w 28"/>
                <a:gd name="T19" fmla="*/ 20 h 33"/>
                <a:gd name="T20" fmla="*/ 5 w 28"/>
                <a:gd name="T21" fmla="*/ 18 h 33"/>
                <a:gd name="T22" fmla="*/ 5 w 28"/>
                <a:gd name="T23" fmla="*/ 20 h 33"/>
                <a:gd name="T24" fmla="*/ 3 w 28"/>
                <a:gd name="T25" fmla="*/ 24 h 33"/>
                <a:gd name="T26" fmla="*/ 3 w 28"/>
                <a:gd name="T27" fmla="*/ 26 h 33"/>
                <a:gd name="T28" fmla="*/ 3 w 28"/>
                <a:gd name="T29" fmla="*/ 28 h 33"/>
                <a:gd name="T30" fmla="*/ 8 w 28"/>
                <a:gd name="T31" fmla="*/ 32 h 33"/>
                <a:gd name="T32" fmla="*/ 11 w 28"/>
                <a:gd name="T33" fmla="*/ 29 h 33"/>
                <a:gd name="T34" fmla="*/ 16 w 28"/>
                <a:gd name="T35" fmla="*/ 22 h 33"/>
                <a:gd name="T36" fmla="*/ 22 w 28"/>
                <a:gd name="T37" fmla="*/ 19 h 33"/>
                <a:gd name="T38" fmla="*/ 27 w 28"/>
                <a:gd name="T39" fmla="*/ 13 h 33"/>
                <a:gd name="T40" fmla="*/ 27 w 28"/>
                <a:gd name="T41" fmla="*/ 8 h 33"/>
                <a:gd name="T42" fmla="*/ 24 w 28"/>
                <a:gd name="T43" fmla="*/ 5 h 33"/>
                <a:gd name="T44" fmla="*/ 20 w 28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3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1" name="Freeform 624">
              <a:extLst>
                <a:ext uri="{FF2B5EF4-FFF2-40B4-BE49-F238E27FC236}">
                  <a16:creationId xmlns:a16="http://schemas.microsoft.com/office/drawing/2014/main" id="{6D3A96B6-BDCD-C249-9DA2-165ADE17A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4450" y="9036257"/>
              <a:ext cx="598727" cy="888769"/>
            </a:xfrm>
            <a:custGeom>
              <a:avLst/>
              <a:gdLst>
                <a:gd name="T0" fmla="*/ 57 w 64"/>
                <a:gd name="T1" fmla="*/ 21 h 95"/>
                <a:gd name="T2" fmla="*/ 56 w 64"/>
                <a:gd name="T3" fmla="*/ 14 h 95"/>
                <a:gd name="T4" fmla="*/ 50 w 64"/>
                <a:gd name="T5" fmla="*/ 13 h 95"/>
                <a:gd name="T6" fmla="*/ 46 w 64"/>
                <a:gd name="T7" fmla="*/ 14 h 95"/>
                <a:gd name="T8" fmla="*/ 41 w 64"/>
                <a:gd name="T9" fmla="*/ 11 h 95"/>
                <a:gd name="T10" fmla="*/ 38 w 64"/>
                <a:gd name="T11" fmla="*/ 6 h 95"/>
                <a:gd name="T12" fmla="*/ 33 w 64"/>
                <a:gd name="T13" fmla="*/ 2 h 95"/>
                <a:gd name="T14" fmla="*/ 28 w 64"/>
                <a:gd name="T15" fmla="*/ 0 h 95"/>
                <a:gd name="T16" fmla="*/ 31 w 64"/>
                <a:gd name="T17" fmla="*/ 5 h 95"/>
                <a:gd name="T18" fmla="*/ 28 w 64"/>
                <a:gd name="T19" fmla="*/ 10 h 95"/>
                <a:gd name="T20" fmla="*/ 23 w 64"/>
                <a:gd name="T21" fmla="*/ 14 h 95"/>
                <a:gd name="T22" fmla="*/ 17 w 64"/>
                <a:gd name="T23" fmla="*/ 17 h 95"/>
                <a:gd name="T24" fmla="*/ 11 w 64"/>
                <a:gd name="T25" fmla="*/ 26 h 95"/>
                <a:gd name="T26" fmla="*/ 6 w 64"/>
                <a:gd name="T27" fmla="*/ 22 h 95"/>
                <a:gd name="T28" fmla="*/ 6 w 64"/>
                <a:gd name="T29" fmla="*/ 21 h 95"/>
                <a:gd name="T30" fmla="*/ 6 w 64"/>
                <a:gd name="T31" fmla="*/ 18 h 95"/>
                <a:gd name="T32" fmla="*/ 2 w 64"/>
                <a:gd name="T33" fmla="*/ 26 h 95"/>
                <a:gd name="T34" fmla="*/ 3 w 64"/>
                <a:gd name="T35" fmla="*/ 30 h 95"/>
                <a:gd name="T36" fmla="*/ 3 w 64"/>
                <a:gd name="T37" fmla="*/ 32 h 95"/>
                <a:gd name="T38" fmla="*/ 14 w 64"/>
                <a:gd name="T39" fmla="*/ 47 h 95"/>
                <a:gd name="T40" fmla="*/ 23 w 64"/>
                <a:gd name="T41" fmla="*/ 63 h 95"/>
                <a:gd name="T42" fmla="*/ 26 w 64"/>
                <a:gd name="T43" fmla="*/ 70 h 95"/>
                <a:gd name="T44" fmla="*/ 25 w 64"/>
                <a:gd name="T45" fmla="*/ 71 h 95"/>
                <a:gd name="T46" fmla="*/ 28 w 64"/>
                <a:gd name="T47" fmla="*/ 74 h 95"/>
                <a:gd name="T48" fmla="*/ 32 w 64"/>
                <a:gd name="T49" fmla="*/ 79 h 95"/>
                <a:gd name="T50" fmla="*/ 41 w 64"/>
                <a:gd name="T51" fmla="*/ 83 h 95"/>
                <a:gd name="T52" fmla="*/ 48 w 64"/>
                <a:gd name="T53" fmla="*/ 87 h 95"/>
                <a:gd name="T54" fmla="*/ 54 w 64"/>
                <a:gd name="T55" fmla="*/ 93 h 95"/>
                <a:gd name="T56" fmla="*/ 59 w 64"/>
                <a:gd name="T57" fmla="*/ 90 h 95"/>
                <a:gd name="T58" fmla="*/ 61 w 64"/>
                <a:gd name="T59" fmla="*/ 86 h 95"/>
                <a:gd name="T60" fmla="*/ 63 w 64"/>
                <a:gd name="T61" fmla="*/ 82 h 95"/>
                <a:gd name="T62" fmla="*/ 61 w 64"/>
                <a:gd name="T63" fmla="*/ 78 h 95"/>
                <a:gd name="T64" fmla="*/ 61 w 64"/>
                <a:gd name="T65" fmla="*/ 76 h 95"/>
                <a:gd name="T66" fmla="*/ 63 w 64"/>
                <a:gd name="T67" fmla="*/ 74 h 95"/>
                <a:gd name="T68" fmla="*/ 64 w 64"/>
                <a:gd name="T69" fmla="*/ 64 h 95"/>
                <a:gd name="T70" fmla="*/ 62 w 64"/>
                <a:gd name="T71" fmla="*/ 59 h 95"/>
                <a:gd name="T72" fmla="*/ 57 w 64"/>
                <a:gd name="T73" fmla="*/ 57 h 95"/>
                <a:gd name="T74" fmla="*/ 55 w 64"/>
                <a:gd name="T75" fmla="*/ 48 h 95"/>
                <a:gd name="T76" fmla="*/ 50 w 64"/>
                <a:gd name="T77" fmla="*/ 51 h 95"/>
                <a:gd name="T78" fmla="*/ 46 w 64"/>
                <a:gd name="T79" fmla="*/ 51 h 95"/>
                <a:gd name="T80" fmla="*/ 44 w 64"/>
                <a:gd name="T81" fmla="*/ 48 h 95"/>
                <a:gd name="T82" fmla="*/ 40 w 64"/>
                <a:gd name="T83" fmla="*/ 42 h 95"/>
                <a:gd name="T84" fmla="*/ 39 w 64"/>
                <a:gd name="T85" fmla="*/ 35 h 95"/>
                <a:gd name="T86" fmla="*/ 42 w 64"/>
                <a:gd name="T87" fmla="*/ 33 h 95"/>
                <a:gd name="T88" fmla="*/ 42 w 64"/>
                <a:gd name="T89" fmla="*/ 30 h 95"/>
                <a:gd name="T90" fmla="*/ 45 w 64"/>
                <a:gd name="T91" fmla="*/ 25 h 95"/>
                <a:gd name="T92" fmla="*/ 50 w 64"/>
                <a:gd name="T93" fmla="*/ 24 h 95"/>
                <a:gd name="T94" fmla="*/ 53 w 64"/>
                <a:gd name="T95" fmla="*/ 22 h 95"/>
                <a:gd name="T96" fmla="*/ 57 w 64"/>
                <a:gd name="T97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95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2" name="Freeform 625">
              <a:extLst>
                <a:ext uri="{FF2B5EF4-FFF2-40B4-BE49-F238E27FC236}">
                  <a16:creationId xmlns:a16="http://schemas.microsoft.com/office/drawing/2014/main" id="{A8F745D8-7C0C-D944-8B73-20A195C8D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8782" y="9867685"/>
              <a:ext cx="407642" cy="1984597"/>
            </a:xfrm>
            <a:custGeom>
              <a:avLst/>
              <a:gdLst>
                <a:gd name="T0" fmla="*/ 38 w 44"/>
                <a:gd name="T1" fmla="*/ 20 h 212"/>
                <a:gd name="T2" fmla="*/ 36 w 44"/>
                <a:gd name="T3" fmla="*/ 12 h 212"/>
                <a:gd name="T4" fmla="*/ 34 w 44"/>
                <a:gd name="T5" fmla="*/ 5 h 212"/>
                <a:gd name="T6" fmla="*/ 30 w 44"/>
                <a:gd name="T7" fmla="*/ 3 h 212"/>
                <a:gd name="T8" fmla="*/ 28 w 44"/>
                <a:gd name="T9" fmla="*/ 15 h 212"/>
                <a:gd name="T10" fmla="*/ 26 w 44"/>
                <a:gd name="T11" fmla="*/ 31 h 212"/>
                <a:gd name="T12" fmla="*/ 23 w 44"/>
                <a:gd name="T13" fmla="*/ 56 h 212"/>
                <a:gd name="T14" fmla="*/ 21 w 44"/>
                <a:gd name="T15" fmla="*/ 68 h 212"/>
                <a:gd name="T16" fmla="*/ 21 w 44"/>
                <a:gd name="T17" fmla="*/ 80 h 212"/>
                <a:gd name="T18" fmla="*/ 20 w 44"/>
                <a:gd name="T19" fmla="*/ 88 h 212"/>
                <a:gd name="T20" fmla="*/ 11 w 44"/>
                <a:gd name="T21" fmla="*/ 110 h 212"/>
                <a:gd name="T22" fmla="*/ 10 w 44"/>
                <a:gd name="T23" fmla="*/ 132 h 212"/>
                <a:gd name="T24" fmla="*/ 17 w 44"/>
                <a:gd name="T25" fmla="*/ 133 h 212"/>
                <a:gd name="T26" fmla="*/ 16 w 44"/>
                <a:gd name="T27" fmla="*/ 136 h 212"/>
                <a:gd name="T28" fmla="*/ 14 w 44"/>
                <a:gd name="T29" fmla="*/ 145 h 212"/>
                <a:gd name="T30" fmla="*/ 15 w 44"/>
                <a:gd name="T31" fmla="*/ 150 h 212"/>
                <a:gd name="T32" fmla="*/ 13 w 44"/>
                <a:gd name="T33" fmla="*/ 152 h 212"/>
                <a:gd name="T34" fmla="*/ 11 w 44"/>
                <a:gd name="T35" fmla="*/ 158 h 212"/>
                <a:gd name="T36" fmla="*/ 8 w 44"/>
                <a:gd name="T37" fmla="*/ 159 h 212"/>
                <a:gd name="T38" fmla="*/ 4 w 44"/>
                <a:gd name="T39" fmla="*/ 159 h 212"/>
                <a:gd name="T40" fmla="*/ 0 w 44"/>
                <a:gd name="T41" fmla="*/ 164 h 212"/>
                <a:gd name="T42" fmla="*/ 2 w 44"/>
                <a:gd name="T43" fmla="*/ 163 h 212"/>
                <a:gd name="T44" fmla="*/ 7 w 44"/>
                <a:gd name="T45" fmla="*/ 171 h 212"/>
                <a:gd name="T46" fmla="*/ 11 w 44"/>
                <a:gd name="T47" fmla="*/ 173 h 212"/>
                <a:gd name="T48" fmla="*/ 7 w 44"/>
                <a:gd name="T49" fmla="*/ 174 h 212"/>
                <a:gd name="T50" fmla="*/ 7 w 44"/>
                <a:gd name="T51" fmla="*/ 179 h 212"/>
                <a:gd name="T52" fmla="*/ 9 w 44"/>
                <a:gd name="T53" fmla="*/ 182 h 212"/>
                <a:gd name="T54" fmla="*/ 9 w 44"/>
                <a:gd name="T55" fmla="*/ 185 h 212"/>
                <a:gd name="T56" fmla="*/ 7 w 44"/>
                <a:gd name="T57" fmla="*/ 187 h 212"/>
                <a:gd name="T58" fmla="*/ 10 w 44"/>
                <a:gd name="T59" fmla="*/ 190 h 212"/>
                <a:gd name="T60" fmla="*/ 8 w 44"/>
                <a:gd name="T61" fmla="*/ 193 h 212"/>
                <a:gd name="T62" fmla="*/ 11 w 44"/>
                <a:gd name="T63" fmla="*/ 194 h 212"/>
                <a:gd name="T64" fmla="*/ 11 w 44"/>
                <a:gd name="T65" fmla="*/ 198 h 212"/>
                <a:gd name="T66" fmla="*/ 15 w 44"/>
                <a:gd name="T67" fmla="*/ 197 h 212"/>
                <a:gd name="T68" fmla="*/ 15 w 44"/>
                <a:gd name="T69" fmla="*/ 197 h 212"/>
                <a:gd name="T70" fmla="*/ 16 w 44"/>
                <a:gd name="T71" fmla="*/ 198 h 212"/>
                <a:gd name="T72" fmla="*/ 18 w 44"/>
                <a:gd name="T73" fmla="*/ 202 h 212"/>
                <a:gd name="T74" fmla="*/ 16 w 44"/>
                <a:gd name="T75" fmla="*/ 207 h 212"/>
                <a:gd name="T76" fmla="*/ 18 w 44"/>
                <a:gd name="T77" fmla="*/ 209 h 212"/>
                <a:gd name="T78" fmla="*/ 25 w 44"/>
                <a:gd name="T79" fmla="*/ 204 h 212"/>
                <a:gd name="T80" fmla="*/ 26 w 44"/>
                <a:gd name="T81" fmla="*/ 199 h 212"/>
                <a:gd name="T82" fmla="*/ 17 w 44"/>
                <a:gd name="T83" fmla="*/ 192 h 212"/>
                <a:gd name="T84" fmla="*/ 12 w 44"/>
                <a:gd name="T85" fmla="*/ 185 h 212"/>
                <a:gd name="T86" fmla="*/ 15 w 44"/>
                <a:gd name="T87" fmla="*/ 177 h 212"/>
                <a:gd name="T88" fmla="*/ 17 w 44"/>
                <a:gd name="T89" fmla="*/ 169 h 212"/>
                <a:gd name="T90" fmla="*/ 21 w 44"/>
                <a:gd name="T91" fmla="*/ 158 h 212"/>
                <a:gd name="T92" fmla="*/ 21 w 44"/>
                <a:gd name="T93" fmla="*/ 152 h 212"/>
                <a:gd name="T94" fmla="*/ 19 w 44"/>
                <a:gd name="T95" fmla="*/ 140 h 212"/>
                <a:gd name="T96" fmla="*/ 23 w 44"/>
                <a:gd name="T97" fmla="*/ 117 h 212"/>
                <a:gd name="T98" fmla="*/ 26 w 44"/>
                <a:gd name="T99" fmla="*/ 102 h 212"/>
                <a:gd name="T100" fmla="*/ 29 w 44"/>
                <a:gd name="T101" fmla="*/ 85 h 212"/>
                <a:gd name="T102" fmla="*/ 27 w 44"/>
                <a:gd name="T103" fmla="*/ 73 h 212"/>
                <a:gd name="T104" fmla="*/ 30 w 44"/>
                <a:gd name="T105" fmla="*/ 62 h 212"/>
                <a:gd name="T106" fmla="*/ 34 w 44"/>
                <a:gd name="T107" fmla="*/ 54 h 212"/>
                <a:gd name="T108" fmla="*/ 36 w 44"/>
                <a:gd name="T109" fmla="*/ 44 h 212"/>
                <a:gd name="T110" fmla="*/ 40 w 44"/>
                <a:gd name="T111" fmla="*/ 35 h 212"/>
                <a:gd name="T112" fmla="*/ 40 w 44"/>
                <a:gd name="T113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212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3" name="Freeform 626">
              <a:extLst>
                <a:ext uri="{FF2B5EF4-FFF2-40B4-BE49-F238E27FC236}">
                  <a16:creationId xmlns:a16="http://schemas.microsoft.com/office/drawing/2014/main" id="{91256BF0-A972-9D4F-AC81-42AAA8ED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5851" y="9485418"/>
              <a:ext cx="598727" cy="653038"/>
            </a:xfrm>
            <a:custGeom>
              <a:avLst/>
              <a:gdLst>
                <a:gd name="T0" fmla="*/ 61 w 64"/>
                <a:gd name="T1" fmla="*/ 42 h 70"/>
                <a:gd name="T2" fmla="*/ 58 w 64"/>
                <a:gd name="T3" fmla="*/ 35 h 70"/>
                <a:gd name="T4" fmla="*/ 50 w 64"/>
                <a:gd name="T5" fmla="*/ 35 h 70"/>
                <a:gd name="T6" fmla="*/ 49 w 64"/>
                <a:gd name="T7" fmla="*/ 33 h 70"/>
                <a:gd name="T8" fmla="*/ 47 w 64"/>
                <a:gd name="T9" fmla="*/ 30 h 70"/>
                <a:gd name="T10" fmla="*/ 48 w 64"/>
                <a:gd name="T11" fmla="*/ 28 h 70"/>
                <a:gd name="T12" fmla="*/ 47 w 64"/>
                <a:gd name="T13" fmla="*/ 26 h 70"/>
                <a:gd name="T14" fmla="*/ 47 w 64"/>
                <a:gd name="T15" fmla="*/ 23 h 70"/>
                <a:gd name="T16" fmla="*/ 41 w 64"/>
                <a:gd name="T17" fmla="*/ 21 h 70"/>
                <a:gd name="T18" fmla="*/ 37 w 64"/>
                <a:gd name="T19" fmla="*/ 18 h 70"/>
                <a:gd name="T20" fmla="*/ 33 w 64"/>
                <a:gd name="T21" fmla="*/ 16 h 70"/>
                <a:gd name="T22" fmla="*/ 29 w 64"/>
                <a:gd name="T23" fmla="*/ 16 h 70"/>
                <a:gd name="T24" fmla="*/ 23 w 64"/>
                <a:gd name="T25" fmla="*/ 9 h 70"/>
                <a:gd name="T26" fmla="*/ 23 w 64"/>
                <a:gd name="T27" fmla="*/ 6 h 70"/>
                <a:gd name="T28" fmla="*/ 23 w 64"/>
                <a:gd name="T29" fmla="*/ 4 h 70"/>
                <a:gd name="T30" fmla="*/ 18 w 64"/>
                <a:gd name="T31" fmla="*/ 3 h 70"/>
                <a:gd name="T32" fmla="*/ 10 w 64"/>
                <a:gd name="T33" fmla="*/ 6 h 70"/>
                <a:gd name="T34" fmla="*/ 7 w 64"/>
                <a:gd name="T35" fmla="*/ 9 h 70"/>
                <a:gd name="T36" fmla="*/ 2 w 64"/>
                <a:gd name="T37" fmla="*/ 8 h 70"/>
                <a:gd name="T38" fmla="*/ 6 w 64"/>
                <a:gd name="T39" fmla="*/ 16 h 70"/>
                <a:gd name="T40" fmla="*/ 5 w 64"/>
                <a:gd name="T41" fmla="*/ 23 h 70"/>
                <a:gd name="T42" fmla="*/ 4 w 64"/>
                <a:gd name="T43" fmla="*/ 27 h 70"/>
                <a:gd name="T44" fmla="*/ 3 w 64"/>
                <a:gd name="T45" fmla="*/ 31 h 70"/>
                <a:gd name="T46" fmla="*/ 5 w 64"/>
                <a:gd name="T47" fmla="*/ 35 h 70"/>
                <a:gd name="T48" fmla="*/ 3 w 64"/>
                <a:gd name="T49" fmla="*/ 38 h 70"/>
                <a:gd name="T50" fmla="*/ 4 w 64"/>
                <a:gd name="T51" fmla="*/ 46 h 70"/>
                <a:gd name="T52" fmla="*/ 4 w 64"/>
                <a:gd name="T53" fmla="*/ 49 h 70"/>
                <a:gd name="T54" fmla="*/ 7 w 64"/>
                <a:gd name="T55" fmla="*/ 52 h 70"/>
                <a:gd name="T56" fmla="*/ 7 w 64"/>
                <a:gd name="T57" fmla="*/ 54 h 70"/>
                <a:gd name="T58" fmla="*/ 6 w 64"/>
                <a:gd name="T59" fmla="*/ 56 h 70"/>
                <a:gd name="T60" fmla="*/ 9 w 64"/>
                <a:gd name="T61" fmla="*/ 63 h 70"/>
                <a:gd name="T62" fmla="*/ 13 w 64"/>
                <a:gd name="T63" fmla="*/ 69 h 70"/>
                <a:gd name="T64" fmla="*/ 14 w 64"/>
                <a:gd name="T65" fmla="*/ 67 h 70"/>
                <a:gd name="T66" fmla="*/ 17 w 64"/>
                <a:gd name="T67" fmla="*/ 65 h 70"/>
                <a:gd name="T68" fmla="*/ 20 w 64"/>
                <a:gd name="T69" fmla="*/ 65 h 70"/>
                <a:gd name="T70" fmla="*/ 25 w 64"/>
                <a:gd name="T71" fmla="*/ 65 h 70"/>
                <a:gd name="T72" fmla="*/ 28 w 64"/>
                <a:gd name="T73" fmla="*/ 68 h 70"/>
                <a:gd name="T74" fmla="*/ 31 w 64"/>
                <a:gd name="T75" fmla="*/ 65 h 70"/>
                <a:gd name="T76" fmla="*/ 37 w 64"/>
                <a:gd name="T77" fmla="*/ 64 h 70"/>
                <a:gd name="T78" fmla="*/ 44 w 64"/>
                <a:gd name="T79" fmla="*/ 52 h 70"/>
                <a:gd name="T80" fmla="*/ 52 w 64"/>
                <a:gd name="T81" fmla="*/ 51 h 70"/>
                <a:gd name="T82" fmla="*/ 59 w 64"/>
                <a:gd name="T83" fmla="*/ 54 h 70"/>
                <a:gd name="T84" fmla="*/ 61 w 64"/>
                <a:gd name="T85" fmla="*/ 42 h 70"/>
                <a:gd name="T86" fmla="*/ 61 w 64"/>
                <a:gd name="T87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4" name="Freeform 627">
              <a:extLst>
                <a:ext uri="{FF2B5EF4-FFF2-40B4-BE49-F238E27FC236}">
                  <a16:creationId xmlns:a16="http://schemas.microsoft.com/office/drawing/2014/main" id="{666D91F3-6391-304F-9B24-BAE4DBFA6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3432" y="9950508"/>
              <a:ext cx="420382" cy="414121"/>
            </a:xfrm>
            <a:custGeom>
              <a:avLst/>
              <a:gdLst>
                <a:gd name="T0" fmla="*/ 40 w 45"/>
                <a:gd name="T1" fmla="*/ 24 h 44"/>
                <a:gd name="T2" fmla="*/ 36 w 45"/>
                <a:gd name="T3" fmla="*/ 24 h 44"/>
                <a:gd name="T4" fmla="*/ 36 w 45"/>
                <a:gd name="T5" fmla="*/ 20 h 44"/>
                <a:gd name="T6" fmla="*/ 34 w 45"/>
                <a:gd name="T7" fmla="*/ 17 h 44"/>
                <a:gd name="T8" fmla="*/ 29 w 45"/>
                <a:gd name="T9" fmla="*/ 16 h 44"/>
                <a:gd name="T10" fmla="*/ 25 w 45"/>
                <a:gd name="T11" fmla="*/ 15 h 44"/>
                <a:gd name="T12" fmla="*/ 25 w 45"/>
                <a:gd name="T13" fmla="*/ 12 h 44"/>
                <a:gd name="T14" fmla="*/ 24 w 45"/>
                <a:gd name="T15" fmla="*/ 7 h 44"/>
                <a:gd name="T16" fmla="*/ 21 w 45"/>
                <a:gd name="T17" fmla="*/ 3 h 44"/>
                <a:gd name="T18" fmla="*/ 14 w 45"/>
                <a:gd name="T19" fmla="*/ 1 h 44"/>
                <a:gd name="T20" fmla="*/ 5 w 45"/>
                <a:gd name="T21" fmla="*/ 3 h 44"/>
                <a:gd name="T22" fmla="*/ 2 w 45"/>
                <a:gd name="T23" fmla="*/ 11 h 44"/>
                <a:gd name="T24" fmla="*/ 1 w 45"/>
                <a:gd name="T25" fmla="*/ 14 h 44"/>
                <a:gd name="T26" fmla="*/ 2 w 45"/>
                <a:gd name="T27" fmla="*/ 17 h 44"/>
                <a:gd name="T28" fmla="*/ 9 w 45"/>
                <a:gd name="T29" fmla="*/ 24 h 44"/>
                <a:gd name="T30" fmla="*/ 13 w 45"/>
                <a:gd name="T31" fmla="*/ 25 h 44"/>
                <a:gd name="T32" fmla="*/ 17 w 45"/>
                <a:gd name="T33" fmla="*/ 27 h 44"/>
                <a:gd name="T34" fmla="*/ 25 w 45"/>
                <a:gd name="T35" fmla="*/ 35 h 44"/>
                <a:gd name="T36" fmla="*/ 22 w 45"/>
                <a:gd name="T37" fmla="*/ 39 h 44"/>
                <a:gd name="T38" fmla="*/ 20 w 45"/>
                <a:gd name="T39" fmla="*/ 42 h 44"/>
                <a:gd name="T40" fmla="*/ 28 w 45"/>
                <a:gd name="T41" fmla="*/ 44 h 44"/>
                <a:gd name="T42" fmla="*/ 32 w 45"/>
                <a:gd name="T43" fmla="*/ 43 h 44"/>
                <a:gd name="T44" fmla="*/ 37 w 45"/>
                <a:gd name="T45" fmla="*/ 42 h 44"/>
                <a:gd name="T46" fmla="*/ 40 w 45"/>
                <a:gd name="T47" fmla="*/ 39 h 44"/>
                <a:gd name="T48" fmla="*/ 41 w 45"/>
                <a:gd name="T49" fmla="*/ 34 h 44"/>
                <a:gd name="T50" fmla="*/ 40 w 45"/>
                <a:gd name="T51" fmla="*/ 24 h 44"/>
                <a:gd name="T52" fmla="*/ 40 w 45"/>
                <a:gd name="T53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4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5" name="Freeform 628">
              <a:extLst>
                <a:ext uri="{FF2B5EF4-FFF2-40B4-BE49-F238E27FC236}">
                  <a16:creationId xmlns:a16="http://schemas.microsoft.com/office/drawing/2014/main" id="{956BEBB7-9C0A-8246-AB78-B114D4FE31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41585" y="8800525"/>
              <a:ext cx="1856686" cy="1882659"/>
            </a:xfrm>
            <a:custGeom>
              <a:avLst/>
              <a:gdLst>
                <a:gd name="T0" fmla="*/ 188 w 199"/>
                <a:gd name="T1" fmla="*/ 51 h 201"/>
                <a:gd name="T2" fmla="*/ 165 w 199"/>
                <a:gd name="T3" fmla="*/ 41 h 201"/>
                <a:gd name="T4" fmla="*/ 135 w 199"/>
                <a:gd name="T5" fmla="*/ 30 h 201"/>
                <a:gd name="T6" fmla="*/ 122 w 199"/>
                <a:gd name="T7" fmla="*/ 36 h 201"/>
                <a:gd name="T8" fmla="*/ 116 w 199"/>
                <a:gd name="T9" fmla="*/ 29 h 201"/>
                <a:gd name="T10" fmla="*/ 111 w 199"/>
                <a:gd name="T11" fmla="*/ 33 h 201"/>
                <a:gd name="T12" fmla="*/ 120 w 199"/>
                <a:gd name="T13" fmla="*/ 23 h 201"/>
                <a:gd name="T14" fmla="*/ 116 w 199"/>
                <a:gd name="T15" fmla="*/ 8 h 201"/>
                <a:gd name="T16" fmla="*/ 105 w 199"/>
                <a:gd name="T17" fmla="*/ 15 h 201"/>
                <a:gd name="T18" fmla="*/ 93 w 199"/>
                <a:gd name="T19" fmla="*/ 14 h 201"/>
                <a:gd name="T20" fmla="*/ 77 w 199"/>
                <a:gd name="T21" fmla="*/ 19 h 201"/>
                <a:gd name="T22" fmla="*/ 69 w 199"/>
                <a:gd name="T23" fmla="*/ 1 h 201"/>
                <a:gd name="T24" fmla="*/ 56 w 199"/>
                <a:gd name="T25" fmla="*/ 7 h 201"/>
                <a:gd name="T26" fmla="*/ 50 w 199"/>
                <a:gd name="T27" fmla="*/ 11 h 201"/>
                <a:gd name="T28" fmla="*/ 51 w 199"/>
                <a:gd name="T29" fmla="*/ 16 h 201"/>
                <a:gd name="T30" fmla="*/ 41 w 199"/>
                <a:gd name="T31" fmla="*/ 22 h 201"/>
                <a:gd name="T32" fmla="*/ 27 w 199"/>
                <a:gd name="T33" fmla="*/ 18 h 201"/>
                <a:gd name="T34" fmla="*/ 25 w 199"/>
                <a:gd name="T35" fmla="*/ 21 h 201"/>
                <a:gd name="T36" fmla="*/ 22 w 199"/>
                <a:gd name="T37" fmla="*/ 39 h 201"/>
                <a:gd name="T38" fmla="*/ 10 w 199"/>
                <a:gd name="T39" fmla="*/ 49 h 201"/>
                <a:gd name="T40" fmla="*/ 2 w 199"/>
                <a:gd name="T41" fmla="*/ 66 h 201"/>
                <a:gd name="T42" fmla="*/ 9 w 199"/>
                <a:gd name="T43" fmla="*/ 75 h 201"/>
                <a:gd name="T44" fmla="*/ 24 w 199"/>
                <a:gd name="T45" fmla="*/ 81 h 201"/>
                <a:gd name="T46" fmla="*/ 39 w 199"/>
                <a:gd name="T47" fmla="*/ 76 h 201"/>
                <a:gd name="T48" fmla="*/ 49 w 199"/>
                <a:gd name="T49" fmla="*/ 88 h 201"/>
                <a:gd name="T50" fmla="*/ 61 w 199"/>
                <a:gd name="T51" fmla="*/ 94 h 201"/>
                <a:gd name="T52" fmla="*/ 68 w 199"/>
                <a:gd name="T53" fmla="*/ 102 h 201"/>
                <a:gd name="T54" fmla="*/ 80 w 199"/>
                <a:gd name="T55" fmla="*/ 114 h 201"/>
                <a:gd name="T56" fmla="*/ 82 w 199"/>
                <a:gd name="T57" fmla="*/ 135 h 201"/>
                <a:gd name="T58" fmla="*/ 93 w 199"/>
                <a:gd name="T59" fmla="*/ 145 h 201"/>
                <a:gd name="T60" fmla="*/ 98 w 199"/>
                <a:gd name="T61" fmla="*/ 157 h 201"/>
                <a:gd name="T62" fmla="*/ 90 w 199"/>
                <a:gd name="T63" fmla="*/ 173 h 201"/>
                <a:gd name="T64" fmla="*/ 86 w 199"/>
                <a:gd name="T65" fmla="*/ 181 h 201"/>
                <a:gd name="T66" fmla="*/ 94 w 199"/>
                <a:gd name="T67" fmla="*/ 187 h 201"/>
                <a:gd name="T68" fmla="*/ 107 w 199"/>
                <a:gd name="T69" fmla="*/ 197 h 201"/>
                <a:gd name="T70" fmla="*/ 119 w 199"/>
                <a:gd name="T71" fmla="*/ 180 h 201"/>
                <a:gd name="T72" fmla="*/ 128 w 199"/>
                <a:gd name="T73" fmla="*/ 157 h 201"/>
                <a:gd name="T74" fmla="*/ 137 w 199"/>
                <a:gd name="T75" fmla="*/ 149 h 201"/>
                <a:gd name="T76" fmla="*/ 144 w 199"/>
                <a:gd name="T77" fmla="*/ 147 h 201"/>
                <a:gd name="T78" fmla="*/ 155 w 199"/>
                <a:gd name="T79" fmla="*/ 142 h 201"/>
                <a:gd name="T80" fmla="*/ 163 w 199"/>
                <a:gd name="T81" fmla="*/ 139 h 201"/>
                <a:gd name="T82" fmla="*/ 169 w 199"/>
                <a:gd name="T83" fmla="*/ 130 h 201"/>
                <a:gd name="T84" fmla="*/ 175 w 199"/>
                <a:gd name="T85" fmla="*/ 116 h 201"/>
                <a:gd name="T86" fmla="*/ 176 w 199"/>
                <a:gd name="T87" fmla="*/ 98 h 201"/>
                <a:gd name="T88" fmla="*/ 178 w 199"/>
                <a:gd name="T89" fmla="*/ 91 h 201"/>
                <a:gd name="T90" fmla="*/ 182 w 199"/>
                <a:gd name="T91" fmla="*/ 86 h 201"/>
                <a:gd name="T92" fmla="*/ 196 w 199"/>
                <a:gd name="T93" fmla="*/ 57 h 201"/>
                <a:gd name="T94" fmla="*/ 110 w 199"/>
                <a:gd name="T95" fmla="*/ 190 h 201"/>
                <a:gd name="T96" fmla="*/ 115 w 199"/>
                <a:gd name="T97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01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6" name="Freeform 629">
              <a:extLst>
                <a:ext uri="{FF2B5EF4-FFF2-40B4-BE49-F238E27FC236}">
                  <a16:creationId xmlns:a16="http://schemas.microsoft.com/office/drawing/2014/main" id="{9F644EB2-9CB6-E74F-BC27-D25BDA8D1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1329" y="10485681"/>
              <a:ext cx="251592" cy="261215"/>
            </a:xfrm>
            <a:custGeom>
              <a:avLst/>
              <a:gdLst>
                <a:gd name="T0" fmla="*/ 21 w 27"/>
                <a:gd name="T1" fmla="*/ 10 h 28"/>
                <a:gd name="T2" fmla="*/ 17 w 27"/>
                <a:gd name="T3" fmla="*/ 7 h 28"/>
                <a:gd name="T4" fmla="*/ 14 w 27"/>
                <a:gd name="T5" fmla="*/ 6 h 28"/>
                <a:gd name="T6" fmla="*/ 11 w 27"/>
                <a:gd name="T7" fmla="*/ 3 h 28"/>
                <a:gd name="T8" fmla="*/ 6 w 27"/>
                <a:gd name="T9" fmla="*/ 2 h 28"/>
                <a:gd name="T10" fmla="*/ 4 w 27"/>
                <a:gd name="T11" fmla="*/ 3 h 28"/>
                <a:gd name="T12" fmla="*/ 3 w 27"/>
                <a:gd name="T13" fmla="*/ 6 h 28"/>
                <a:gd name="T14" fmla="*/ 3 w 27"/>
                <a:gd name="T15" fmla="*/ 12 h 28"/>
                <a:gd name="T16" fmla="*/ 2 w 27"/>
                <a:gd name="T17" fmla="*/ 17 h 28"/>
                <a:gd name="T18" fmla="*/ 1 w 27"/>
                <a:gd name="T19" fmla="*/ 22 h 28"/>
                <a:gd name="T20" fmla="*/ 4 w 27"/>
                <a:gd name="T21" fmla="*/ 25 h 28"/>
                <a:gd name="T22" fmla="*/ 9 w 27"/>
                <a:gd name="T23" fmla="*/ 26 h 28"/>
                <a:gd name="T24" fmla="*/ 13 w 27"/>
                <a:gd name="T25" fmla="*/ 28 h 28"/>
                <a:gd name="T26" fmla="*/ 19 w 27"/>
                <a:gd name="T27" fmla="*/ 28 h 28"/>
                <a:gd name="T28" fmla="*/ 24 w 27"/>
                <a:gd name="T29" fmla="*/ 25 h 28"/>
                <a:gd name="T30" fmla="*/ 26 w 27"/>
                <a:gd name="T31" fmla="*/ 19 h 28"/>
                <a:gd name="T32" fmla="*/ 24 w 27"/>
                <a:gd name="T33" fmla="*/ 14 h 28"/>
                <a:gd name="T34" fmla="*/ 21 w 27"/>
                <a:gd name="T35" fmla="*/ 10 h 28"/>
                <a:gd name="T36" fmla="*/ 21 w 2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8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7" name="Freeform 630">
              <a:extLst>
                <a:ext uri="{FF2B5EF4-FFF2-40B4-BE49-F238E27FC236}">
                  <a16:creationId xmlns:a16="http://schemas.microsoft.com/office/drawing/2014/main" id="{FC911F79-C1AE-114A-B710-FC3D0AD59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85" y="10074744"/>
              <a:ext cx="961782" cy="1672412"/>
            </a:xfrm>
            <a:custGeom>
              <a:avLst/>
              <a:gdLst>
                <a:gd name="T0" fmla="*/ 80 w 103"/>
                <a:gd name="T1" fmla="*/ 52 h 179"/>
                <a:gd name="T2" fmla="*/ 85 w 103"/>
                <a:gd name="T3" fmla="*/ 42 h 179"/>
                <a:gd name="T4" fmla="*/ 102 w 103"/>
                <a:gd name="T5" fmla="*/ 29 h 179"/>
                <a:gd name="T6" fmla="*/ 99 w 103"/>
                <a:gd name="T7" fmla="*/ 21 h 179"/>
                <a:gd name="T8" fmla="*/ 94 w 103"/>
                <a:gd name="T9" fmla="*/ 29 h 179"/>
                <a:gd name="T10" fmla="*/ 82 w 103"/>
                <a:gd name="T11" fmla="*/ 30 h 179"/>
                <a:gd name="T12" fmla="*/ 79 w 103"/>
                <a:gd name="T13" fmla="*/ 28 h 179"/>
                <a:gd name="T14" fmla="*/ 81 w 103"/>
                <a:gd name="T15" fmla="*/ 22 h 179"/>
                <a:gd name="T16" fmla="*/ 64 w 103"/>
                <a:gd name="T17" fmla="*/ 9 h 179"/>
                <a:gd name="T18" fmla="*/ 57 w 103"/>
                <a:gd name="T19" fmla="*/ 2 h 179"/>
                <a:gd name="T20" fmla="*/ 48 w 103"/>
                <a:gd name="T21" fmla="*/ 4 h 179"/>
                <a:gd name="T22" fmla="*/ 39 w 103"/>
                <a:gd name="T23" fmla="*/ 1 h 179"/>
                <a:gd name="T24" fmla="*/ 35 w 103"/>
                <a:gd name="T25" fmla="*/ 9 h 179"/>
                <a:gd name="T26" fmla="*/ 27 w 103"/>
                <a:gd name="T27" fmla="*/ 22 h 179"/>
                <a:gd name="T28" fmla="*/ 25 w 103"/>
                <a:gd name="T29" fmla="*/ 32 h 179"/>
                <a:gd name="T30" fmla="*/ 21 w 103"/>
                <a:gd name="T31" fmla="*/ 39 h 179"/>
                <a:gd name="T32" fmla="*/ 19 w 103"/>
                <a:gd name="T33" fmla="*/ 47 h 179"/>
                <a:gd name="T34" fmla="*/ 17 w 103"/>
                <a:gd name="T35" fmla="*/ 52 h 179"/>
                <a:gd name="T36" fmla="*/ 20 w 103"/>
                <a:gd name="T37" fmla="*/ 61 h 179"/>
                <a:gd name="T38" fmla="*/ 18 w 103"/>
                <a:gd name="T39" fmla="*/ 79 h 179"/>
                <a:gd name="T40" fmla="*/ 15 w 103"/>
                <a:gd name="T41" fmla="*/ 94 h 179"/>
                <a:gd name="T42" fmla="*/ 10 w 103"/>
                <a:gd name="T43" fmla="*/ 117 h 179"/>
                <a:gd name="T44" fmla="*/ 13 w 103"/>
                <a:gd name="T45" fmla="*/ 130 h 179"/>
                <a:gd name="T46" fmla="*/ 12 w 103"/>
                <a:gd name="T47" fmla="*/ 135 h 179"/>
                <a:gd name="T48" fmla="*/ 8 w 103"/>
                <a:gd name="T49" fmla="*/ 147 h 179"/>
                <a:gd name="T50" fmla="*/ 5 w 103"/>
                <a:gd name="T51" fmla="*/ 156 h 179"/>
                <a:gd name="T52" fmla="*/ 8 w 103"/>
                <a:gd name="T53" fmla="*/ 170 h 179"/>
                <a:gd name="T54" fmla="*/ 13 w 103"/>
                <a:gd name="T55" fmla="*/ 176 h 179"/>
                <a:gd name="T56" fmla="*/ 23 w 103"/>
                <a:gd name="T57" fmla="*/ 178 h 179"/>
                <a:gd name="T58" fmla="*/ 27 w 103"/>
                <a:gd name="T59" fmla="*/ 179 h 179"/>
                <a:gd name="T60" fmla="*/ 24 w 103"/>
                <a:gd name="T61" fmla="*/ 169 h 179"/>
                <a:gd name="T62" fmla="*/ 25 w 103"/>
                <a:gd name="T63" fmla="*/ 163 h 179"/>
                <a:gd name="T64" fmla="*/ 28 w 103"/>
                <a:gd name="T65" fmla="*/ 163 h 179"/>
                <a:gd name="T66" fmla="*/ 31 w 103"/>
                <a:gd name="T67" fmla="*/ 157 h 179"/>
                <a:gd name="T68" fmla="*/ 40 w 103"/>
                <a:gd name="T69" fmla="*/ 151 h 179"/>
                <a:gd name="T70" fmla="*/ 41 w 103"/>
                <a:gd name="T71" fmla="*/ 145 h 179"/>
                <a:gd name="T72" fmla="*/ 32 w 103"/>
                <a:gd name="T73" fmla="*/ 140 h 179"/>
                <a:gd name="T74" fmla="*/ 39 w 103"/>
                <a:gd name="T75" fmla="*/ 131 h 179"/>
                <a:gd name="T76" fmla="*/ 43 w 103"/>
                <a:gd name="T77" fmla="*/ 124 h 179"/>
                <a:gd name="T78" fmla="*/ 48 w 103"/>
                <a:gd name="T79" fmla="*/ 116 h 179"/>
                <a:gd name="T80" fmla="*/ 51 w 103"/>
                <a:gd name="T81" fmla="*/ 114 h 179"/>
                <a:gd name="T82" fmla="*/ 45 w 103"/>
                <a:gd name="T83" fmla="*/ 113 h 179"/>
                <a:gd name="T84" fmla="*/ 54 w 103"/>
                <a:gd name="T85" fmla="*/ 108 h 179"/>
                <a:gd name="T86" fmla="*/ 58 w 103"/>
                <a:gd name="T87" fmla="*/ 102 h 179"/>
                <a:gd name="T88" fmla="*/ 59 w 103"/>
                <a:gd name="T89" fmla="*/ 97 h 179"/>
                <a:gd name="T90" fmla="*/ 60 w 103"/>
                <a:gd name="T91" fmla="*/ 96 h 179"/>
                <a:gd name="T92" fmla="*/ 76 w 103"/>
                <a:gd name="T93" fmla="*/ 93 h 179"/>
                <a:gd name="T94" fmla="*/ 84 w 103"/>
                <a:gd name="T95" fmla="*/ 87 h 179"/>
                <a:gd name="T96" fmla="*/ 83 w 103"/>
                <a:gd name="T97" fmla="*/ 78 h 179"/>
                <a:gd name="T98" fmla="*/ 78 w 103"/>
                <a:gd name="T99" fmla="*/ 69 h 179"/>
                <a:gd name="T100" fmla="*/ 78 w 103"/>
                <a:gd name="T101" fmla="*/ 66 h 179"/>
                <a:gd name="T102" fmla="*/ 78 w 103"/>
                <a:gd name="T103" fmla="*/ 6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79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8" name="Freeform 631">
              <a:extLst>
                <a:ext uri="{FF2B5EF4-FFF2-40B4-BE49-F238E27FC236}">
                  <a16:creationId xmlns:a16="http://schemas.microsoft.com/office/drawing/2014/main" id="{4BA5F0C3-2875-3342-9C1A-1D6DB9F13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379" y="8313140"/>
              <a:ext cx="203823" cy="226173"/>
            </a:xfrm>
            <a:custGeom>
              <a:avLst/>
              <a:gdLst>
                <a:gd name="T0" fmla="*/ 15 w 22"/>
                <a:gd name="T1" fmla="*/ 23 h 24"/>
                <a:gd name="T2" fmla="*/ 19 w 22"/>
                <a:gd name="T3" fmla="*/ 24 h 24"/>
                <a:gd name="T4" fmla="*/ 19 w 22"/>
                <a:gd name="T5" fmla="*/ 17 h 24"/>
                <a:gd name="T6" fmla="*/ 20 w 22"/>
                <a:gd name="T7" fmla="*/ 10 h 24"/>
                <a:gd name="T8" fmla="*/ 21 w 22"/>
                <a:gd name="T9" fmla="*/ 7 h 24"/>
                <a:gd name="T10" fmla="*/ 22 w 22"/>
                <a:gd name="T11" fmla="*/ 3 h 24"/>
                <a:gd name="T12" fmla="*/ 17 w 22"/>
                <a:gd name="T13" fmla="*/ 4 h 24"/>
                <a:gd name="T14" fmla="*/ 12 w 22"/>
                <a:gd name="T15" fmla="*/ 5 h 24"/>
                <a:gd name="T16" fmla="*/ 9 w 22"/>
                <a:gd name="T17" fmla="*/ 8 h 24"/>
                <a:gd name="T18" fmla="*/ 4 w 22"/>
                <a:gd name="T19" fmla="*/ 9 h 24"/>
                <a:gd name="T20" fmla="*/ 3 w 22"/>
                <a:gd name="T21" fmla="*/ 12 h 24"/>
                <a:gd name="T22" fmla="*/ 0 w 22"/>
                <a:gd name="T23" fmla="*/ 13 h 24"/>
                <a:gd name="T24" fmla="*/ 6 w 22"/>
                <a:gd name="T25" fmla="*/ 19 h 24"/>
                <a:gd name="T26" fmla="*/ 11 w 22"/>
                <a:gd name="T27" fmla="*/ 22 h 24"/>
                <a:gd name="T28" fmla="*/ 15 w 22"/>
                <a:gd name="T29" fmla="*/ 23 h 24"/>
                <a:gd name="T30" fmla="*/ 15 w 22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4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9" name="Freeform 632">
              <a:extLst>
                <a:ext uri="{FF2B5EF4-FFF2-40B4-BE49-F238E27FC236}">
                  <a16:creationId xmlns:a16="http://schemas.microsoft.com/office/drawing/2014/main" id="{A7BF0089-43A9-F74B-940D-1BED038BD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1076" y="8520197"/>
              <a:ext cx="159235" cy="140163"/>
            </a:xfrm>
            <a:custGeom>
              <a:avLst/>
              <a:gdLst>
                <a:gd name="T0" fmla="*/ 16 w 17"/>
                <a:gd name="T1" fmla="*/ 10 h 15"/>
                <a:gd name="T2" fmla="*/ 17 w 17"/>
                <a:gd name="T3" fmla="*/ 8 h 15"/>
                <a:gd name="T4" fmla="*/ 15 w 17"/>
                <a:gd name="T5" fmla="*/ 6 h 15"/>
                <a:gd name="T6" fmla="*/ 12 w 17"/>
                <a:gd name="T7" fmla="*/ 2 h 15"/>
                <a:gd name="T8" fmla="*/ 8 w 17"/>
                <a:gd name="T9" fmla="*/ 1 h 15"/>
                <a:gd name="T10" fmla="*/ 3 w 17"/>
                <a:gd name="T11" fmla="*/ 0 h 15"/>
                <a:gd name="T12" fmla="*/ 3 w 17"/>
                <a:gd name="T13" fmla="*/ 6 h 15"/>
                <a:gd name="T14" fmla="*/ 6 w 17"/>
                <a:gd name="T15" fmla="*/ 7 h 15"/>
                <a:gd name="T16" fmla="*/ 4 w 17"/>
                <a:gd name="T17" fmla="*/ 5 h 15"/>
                <a:gd name="T18" fmla="*/ 7 w 17"/>
                <a:gd name="T19" fmla="*/ 7 h 15"/>
                <a:gd name="T20" fmla="*/ 11 w 17"/>
                <a:gd name="T21" fmla="*/ 10 h 15"/>
                <a:gd name="T22" fmla="*/ 14 w 17"/>
                <a:gd name="T23" fmla="*/ 14 h 15"/>
                <a:gd name="T24" fmla="*/ 16 w 17"/>
                <a:gd name="T25" fmla="*/ 10 h 15"/>
                <a:gd name="T26" fmla="*/ 16 w 17"/>
                <a:gd name="T2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0" name="Freeform 633">
              <a:extLst>
                <a:ext uri="{FF2B5EF4-FFF2-40B4-BE49-F238E27FC236}">
                  <a16:creationId xmlns:a16="http://schemas.microsoft.com/office/drawing/2014/main" id="{305177D6-F8FA-F048-A488-AE7E73F6F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30" y="8360921"/>
              <a:ext cx="105096" cy="82827"/>
            </a:xfrm>
            <a:custGeom>
              <a:avLst/>
              <a:gdLst>
                <a:gd name="T0" fmla="*/ 4 w 11"/>
                <a:gd name="T1" fmla="*/ 1 h 9"/>
                <a:gd name="T2" fmla="*/ 4 w 11"/>
                <a:gd name="T3" fmla="*/ 0 h 9"/>
                <a:gd name="T4" fmla="*/ 0 w 11"/>
                <a:gd name="T5" fmla="*/ 4 h 9"/>
                <a:gd name="T6" fmla="*/ 11 w 11"/>
                <a:gd name="T7" fmla="*/ 5 h 9"/>
                <a:gd name="T8" fmla="*/ 4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1" name="Freeform 634">
              <a:extLst>
                <a:ext uri="{FF2B5EF4-FFF2-40B4-BE49-F238E27FC236}">
                  <a16:creationId xmlns:a16="http://schemas.microsoft.com/office/drawing/2014/main" id="{0A1DEEA6-D6C3-4743-835B-107A6BE02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1265" y="8192091"/>
              <a:ext cx="187902" cy="216615"/>
            </a:xfrm>
            <a:custGeom>
              <a:avLst/>
              <a:gdLst>
                <a:gd name="T0" fmla="*/ 16 w 20"/>
                <a:gd name="T1" fmla="*/ 16 h 23"/>
                <a:gd name="T2" fmla="*/ 20 w 20"/>
                <a:gd name="T3" fmla="*/ 12 h 23"/>
                <a:gd name="T4" fmla="*/ 16 w 20"/>
                <a:gd name="T5" fmla="*/ 8 h 23"/>
                <a:gd name="T6" fmla="*/ 16 w 20"/>
                <a:gd name="T7" fmla="*/ 1 h 23"/>
                <a:gd name="T8" fmla="*/ 8 w 20"/>
                <a:gd name="T9" fmla="*/ 1 h 23"/>
                <a:gd name="T10" fmla="*/ 7 w 20"/>
                <a:gd name="T11" fmla="*/ 6 h 23"/>
                <a:gd name="T12" fmla="*/ 8 w 20"/>
                <a:gd name="T13" fmla="*/ 10 h 23"/>
                <a:gd name="T14" fmla="*/ 4 w 20"/>
                <a:gd name="T15" fmla="*/ 10 h 23"/>
                <a:gd name="T16" fmla="*/ 2 w 20"/>
                <a:gd name="T17" fmla="*/ 15 h 23"/>
                <a:gd name="T18" fmla="*/ 12 w 20"/>
                <a:gd name="T19" fmla="*/ 21 h 23"/>
                <a:gd name="T20" fmla="*/ 16 w 20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2" name="Freeform 635">
              <a:extLst>
                <a:ext uri="{FF2B5EF4-FFF2-40B4-BE49-F238E27FC236}">
                  <a16:creationId xmlns:a16="http://schemas.microsoft.com/office/drawing/2014/main" id="{EA31C8C2-977C-194A-A3BF-45AA13CB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324" y="7453043"/>
              <a:ext cx="1398091" cy="898324"/>
            </a:xfrm>
            <a:custGeom>
              <a:avLst/>
              <a:gdLst>
                <a:gd name="T0" fmla="*/ 132 w 150"/>
                <a:gd name="T1" fmla="*/ 88 h 96"/>
                <a:gd name="T2" fmla="*/ 130 w 150"/>
                <a:gd name="T3" fmla="*/ 80 h 96"/>
                <a:gd name="T4" fmla="*/ 144 w 150"/>
                <a:gd name="T5" fmla="*/ 78 h 96"/>
                <a:gd name="T6" fmla="*/ 146 w 150"/>
                <a:gd name="T7" fmla="*/ 68 h 96"/>
                <a:gd name="T8" fmla="*/ 146 w 150"/>
                <a:gd name="T9" fmla="*/ 61 h 96"/>
                <a:gd name="T10" fmla="*/ 132 w 150"/>
                <a:gd name="T11" fmla="*/ 64 h 96"/>
                <a:gd name="T12" fmla="*/ 126 w 150"/>
                <a:gd name="T13" fmla="*/ 76 h 96"/>
                <a:gd name="T14" fmla="*/ 110 w 150"/>
                <a:gd name="T15" fmla="*/ 76 h 96"/>
                <a:gd name="T16" fmla="*/ 102 w 150"/>
                <a:gd name="T17" fmla="*/ 69 h 96"/>
                <a:gd name="T18" fmla="*/ 96 w 150"/>
                <a:gd name="T19" fmla="*/ 51 h 96"/>
                <a:gd name="T20" fmla="*/ 98 w 150"/>
                <a:gd name="T21" fmla="*/ 38 h 96"/>
                <a:gd name="T22" fmla="*/ 90 w 150"/>
                <a:gd name="T23" fmla="*/ 35 h 96"/>
                <a:gd name="T24" fmla="*/ 82 w 150"/>
                <a:gd name="T25" fmla="*/ 24 h 96"/>
                <a:gd name="T26" fmla="*/ 75 w 150"/>
                <a:gd name="T27" fmla="*/ 17 h 96"/>
                <a:gd name="T28" fmla="*/ 68 w 150"/>
                <a:gd name="T29" fmla="*/ 20 h 96"/>
                <a:gd name="T30" fmla="*/ 59 w 150"/>
                <a:gd name="T31" fmla="*/ 10 h 96"/>
                <a:gd name="T32" fmla="*/ 45 w 150"/>
                <a:gd name="T33" fmla="*/ 6 h 96"/>
                <a:gd name="T34" fmla="*/ 29 w 150"/>
                <a:gd name="T35" fmla="*/ 8 h 96"/>
                <a:gd name="T36" fmla="*/ 13 w 150"/>
                <a:gd name="T37" fmla="*/ 1 h 96"/>
                <a:gd name="T38" fmla="*/ 7 w 150"/>
                <a:gd name="T39" fmla="*/ 16 h 96"/>
                <a:gd name="T40" fmla="*/ 15 w 150"/>
                <a:gd name="T41" fmla="*/ 28 h 96"/>
                <a:gd name="T42" fmla="*/ 15 w 150"/>
                <a:gd name="T43" fmla="*/ 32 h 96"/>
                <a:gd name="T44" fmla="*/ 25 w 150"/>
                <a:gd name="T45" fmla="*/ 38 h 96"/>
                <a:gd name="T46" fmla="*/ 26 w 150"/>
                <a:gd name="T47" fmla="*/ 44 h 96"/>
                <a:gd name="T48" fmla="*/ 36 w 150"/>
                <a:gd name="T49" fmla="*/ 53 h 96"/>
                <a:gd name="T50" fmla="*/ 36 w 150"/>
                <a:gd name="T51" fmla="*/ 47 h 96"/>
                <a:gd name="T52" fmla="*/ 32 w 150"/>
                <a:gd name="T53" fmla="*/ 42 h 96"/>
                <a:gd name="T54" fmla="*/ 26 w 150"/>
                <a:gd name="T55" fmla="*/ 32 h 96"/>
                <a:gd name="T56" fmla="*/ 20 w 150"/>
                <a:gd name="T57" fmla="*/ 23 h 96"/>
                <a:gd name="T58" fmla="*/ 13 w 150"/>
                <a:gd name="T59" fmla="*/ 16 h 96"/>
                <a:gd name="T60" fmla="*/ 11 w 150"/>
                <a:gd name="T61" fmla="*/ 5 h 96"/>
                <a:gd name="T62" fmla="*/ 15 w 150"/>
                <a:gd name="T63" fmla="*/ 7 h 96"/>
                <a:gd name="T64" fmla="*/ 20 w 150"/>
                <a:gd name="T65" fmla="*/ 9 h 96"/>
                <a:gd name="T66" fmla="*/ 23 w 150"/>
                <a:gd name="T67" fmla="*/ 19 h 96"/>
                <a:gd name="T68" fmla="*/ 23 w 150"/>
                <a:gd name="T69" fmla="*/ 20 h 96"/>
                <a:gd name="T70" fmla="*/ 32 w 150"/>
                <a:gd name="T71" fmla="*/ 27 h 96"/>
                <a:gd name="T72" fmla="*/ 36 w 150"/>
                <a:gd name="T73" fmla="*/ 33 h 96"/>
                <a:gd name="T74" fmla="*/ 38 w 150"/>
                <a:gd name="T75" fmla="*/ 38 h 96"/>
                <a:gd name="T76" fmla="*/ 46 w 150"/>
                <a:gd name="T77" fmla="*/ 45 h 96"/>
                <a:gd name="T78" fmla="*/ 54 w 150"/>
                <a:gd name="T79" fmla="*/ 53 h 96"/>
                <a:gd name="T80" fmla="*/ 56 w 150"/>
                <a:gd name="T81" fmla="*/ 59 h 96"/>
                <a:gd name="T82" fmla="*/ 58 w 150"/>
                <a:gd name="T83" fmla="*/ 65 h 96"/>
                <a:gd name="T84" fmla="*/ 60 w 150"/>
                <a:gd name="T85" fmla="*/ 72 h 96"/>
                <a:gd name="T86" fmla="*/ 68 w 150"/>
                <a:gd name="T87" fmla="*/ 77 h 96"/>
                <a:gd name="T88" fmla="*/ 89 w 150"/>
                <a:gd name="T89" fmla="*/ 86 h 96"/>
                <a:gd name="T90" fmla="*/ 113 w 150"/>
                <a:gd name="T91" fmla="*/ 88 h 96"/>
                <a:gd name="T92" fmla="*/ 126 w 150"/>
                <a:gd name="T9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96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3" name="Freeform 636">
              <a:extLst>
                <a:ext uri="{FF2B5EF4-FFF2-40B4-BE49-F238E27FC236}">
                  <a16:creationId xmlns:a16="http://schemas.microsoft.com/office/drawing/2014/main" id="{1333F565-2864-6A45-B74A-109418A22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394" y="8287656"/>
              <a:ext cx="280255" cy="149721"/>
            </a:xfrm>
            <a:custGeom>
              <a:avLst/>
              <a:gdLst>
                <a:gd name="T0" fmla="*/ 12 w 30"/>
                <a:gd name="T1" fmla="*/ 15 h 16"/>
                <a:gd name="T2" fmla="*/ 13 w 30"/>
                <a:gd name="T3" fmla="*/ 13 h 16"/>
                <a:gd name="T4" fmla="*/ 16 w 30"/>
                <a:gd name="T5" fmla="*/ 11 h 16"/>
                <a:gd name="T6" fmla="*/ 20 w 30"/>
                <a:gd name="T7" fmla="*/ 10 h 16"/>
                <a:gd name="T8" fmla="*/ 24 w 30"/>
                <a:gd name="T9" fmla="*/ 7 h 16"/>
                <a:gd name="T10" fmla="*/ 30 w 30"/>
                <a:gd name="T11" fmla="*/ 5 h 16"/>
                <a:gd name="T12" fmla="*/ 20 w 30"/>
                <a:gd name="T13" fmla="*/ 1 h 16"/>
                <a:gd name="T14" fmla="*/ 14 w 30"/>
                <a:gd name="T15" fmla="*/ 2 h 16"/>
                <a:gd name="T16" fmla="*/ 8 w 30"/>
                <a:gd name="T17" fmla="*/ 1 h 16"/>
                <a:gd name="T18" fmla="*/ 2 w 30"/>
                <a:gd name="T19" fmla="*/ 4 h 16"/>
                <a:gd name="T20" fmla="*/ 1 w 30"/>
                <a:gd name="T21" fmla="*/ 9 h 16"/>
                <a:gd name="T22" fmla="*/ 8 w 30"/>
                <a:gd name="T23" fmla="*/ 14 h 16"/>
                <a:gd name="T24" fmla="*/ 10 w 30"/>
                <a:gd name="T25" fmla="*/ 14 h 16"/>
                <a:gd name="T26" fmla="*/ 9 w 30"/>
                <a:gd name="T27" fmla="*/ 16 h 16"/>
                <a:gd name="T28" fmla="*/ 12 w 30"/>
                <a:gd name="T2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6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4" name="Freeform 637">
              <a:extLst>
                <a:ext uri="{FF2B5EF4-FFF2-40B4-BE49-F238E27FC236}">
                  <a16:creationId xmlns:a16="http://schemas.microsoft.com/office/drawing/2014/main" id="{7DC5A741-80A0-6643-A5C0-67756F8D5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394" y="8163419"/>
              <a:ext cx="66879" cy="140163"/>
            </a:xfrm>
            <a:custGeom>
              <a:avLst/>
              <a:gdLst>
                <a:gd name="T0" fmla="*/ 5 w 7"/>
                <a:gd name="T1" fmla="*/ 1 h 15"/>
                <a:gd name="T2" fmla="*/ 2 w 7"/>
                <a:gd name="T3" fmla="*/ 4 h 15"/>
                <a:gd name="T4" fmla="*/ 1 w 7"/>
                <a:gd name="T5" fmla="*/ 6 h 15"/>
                <a:gd name="T6" fmla="*/ 2 w 7"/>
                <a:gd name="T7" fmla="*/ 14 h 15"/>
                <a:gd name="T8" fmla="*/ 6 w 7"/>
                <a:gd name="T9" fmla="*/ 8 h 15"/>
                <a:gd name="T10" fmla="*/ 7 w 7"/>
                <a:gd name="T11" fmla="*/ 2 h 15"/>
                <a:gd name="T12" fmla="*/ 5 w 7"/>
                <a:gd name="T13" fmla="*/ 1 h 15"/>
                <a:gd name="T14" fmla="*/ 5 w 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5" name="Freeform 638">
              <a:extLst>
                <a:ext uri="{FF2B5EF4-FFF2-40B4-BE49-F238E27FC236}">
                  <a16:creationId xmlns:a16="http://schemas.microsoft.com/office/drawing/2014/main" id="{2D8B45FE-D9F1-C044-AA86-F758881B7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027" y="8080592"/>
              <a:ext cx="121018" cy="101936"/>
            </a:xfrm>
            <a:custGeom>
              <a:avLst/>
              <a:gdLst>
                <a:gd name="T0" fmla="*/ 12 w 13"/>
                <a:gd name="T1" fmla="*/ 3 h 11"/>
                <a:gd name="T2" fmla="*/ 6 w 13"/>
                <a:gd name="T3" fmla="*/ 1 h 11"/>
                <a:gd name="T4" fmla="*/ 7 w 13"/>
                <a:gd name="T5" fmla="*/ 5 h 11"/>
                <a:gd name="T6" fmla="*/ 9 w 13"/>
                <a:gd name="T7" fmla="*/ 9 h 11"/>
                <a:gd name="T8" fmla="*/ 6 w 13"/>
                <a:gd name="T9" fmla="*/ 10 h 11"/>
                <a:gd name="T10" fmla="*/ 5 w 13"/>
                <a:gd name="T11" fmla="*/ 8 h 11"/>
                <a:gd name="T12" fmla="*/ 0 w 13"/>
                <a:gd name="T13" fmla="*/ 9 h 11"/>
                <a:gd name="T14" fmla="*/ 3 w 13"/>
                <a:gd name="T15" fmla="*/ 11 h 11"/>
                <a:gd name="T16" fmla="*/ 13 w 13"/>
                <a:gd name="T17" fmla="*/ 11 h 11"/>
                <a:gd name="T18" fmla="*/ 12 w 13"/>
                <a:gd name="T19" fmla="*/ 3 h 11"/>
                <a:gd name="T20" fmla="*/ 12 w 13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1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6" name="Freeform 639">
              <a:extLst>
                <a:ext uri="{FF2B5EF4-FFF2-40B4-BE49-F238E27FC236}">
                  <a16:creationId xmlns:a16="http://schemas.microsoft.com/office/drawing/2014/main" id="{AD3C332A-94E2-F640-AC1B-B0E0645FC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3495" y="8080592"/>
              <a:ext cx="168791" cy="140163"/>
            </a:xfrm>
            <a:custGeom>
              <a:avLst/>
              <a:gdLst>
                <a:gd name="T0" fmla="*/ 14 w 18"/>
                <a:gd name="T1" fmla="*/ 7 h 15"/>
                <a:gd name="T2" fmla="*/ 8 w 18"/>
                <a:gd name="T3" fmla="*/ 3 h 15"/>
                <a:gd name="T4" fmla="*/ 1 w 18"/>
                <a:gd name="T5" fmla="*/ 1 h 15"/>
                <a:gd name="T6" fmla="*/ 0 w 18"/>
                <a:gd name="T7" fmla="*/ 3 h 15"/>
                <a:gd name="T8" fmla="*/ 1 w 18"/>
                <a:gd name="T9" fmla="*/ 10 h 15"/>
                <a:gd name="T10" fmla="*/ 2 w 18"/>
                <a:gd name="T11" fmla="*/ 12 h 15"/>
                <a:gd name="T12" fmla="*/ 4 w 18"/>
                <a:gd name="T13" fmla="*/ 10 h 15"/>
                <a:gd name="T14" fmla="*/ 13 w 18"/>
                <a:gd name="T15" fmla="*/ 10 h 15"/>
                <a:gd name="T16" fmla="*/ 17 w 18"/>
                <a:gd name="T17" fmla="*/ 10 h 15"/>
                <a:gd name="T18" fmla="*/ 14 w 18"/>
                <a:gd name="T19" fmla="*/ 7 h 15"/>
                <a:gd name="T20" fmla="*/ 14 w 18"/>
                <a:gd name="T2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5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7" name="Freeform 640">
              <a:extLst>
                <a:ext uri="{FF2B5EF4-FFF2-40B4-BE49-F238E27FC236}">
                  <a16:creationId xmlns:a16="http://schemas.microsoft.com/office/drawing/2014/main" id="{A028C6B3-2886-7540-BCF7-536634097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495" y="4965129"/>
              <a:ext cx="1812104" cy="1216878"/>
            </a:xfrm>
            <a:custGeom>
              <a:avLst/>
              <a:gdLst>
                <a:gd name="T0" fmla="*/ 184 w 194"/>
                <a:gd name="T1" fmla="*/ 118 h 130"/>
                <a:gd name="T2" fmla="*/ 161 w 194"/>
                <a:gd name="T3" fmla="*/ 97 h 130"/>
                <a:gd name="T4" fmla="*/ 143 w 194"/>
                <a:gd name="T5" fmla="*/ 92 h 130"/>
                <a:gd name="T6" fmla="*/ 138 w 194"/>
                <a:gd name="T7" fmla="*/ 76 h 130"/>
                <a:gd name="T8" fmla="*/ 135 w 194"/>
                <a:gd name="T9" fmla="*/ 14 h 130"/>
                <a:gd name="T10" fmla="*/ 84 w 194"/>
                <a:gd name="T11" fmla="*/ 8 h 130"/>
                <a:gd name="T12" fmla="*/ 71 w 194"/>
                <a:gd name="T13" fmla="*/ 5 h 130"/>
                <a:gd name="T14" fmla="*/ 62 w 194"/>
                <a:gd name="T15" fmla="*/ 1 h 130"/>
                <a:gd name="T16" fmla="*/ 43 w 194"/>
                <a:gd name="T17" fmla="*/ 8 h 130"/>
                <a:gd name="T18" fmla="*/ 32 w 194"/>
                <a:gd name="T19" fmla="*/ 11 h 130"/>
                <a:gd name="T20" fmla="*/ 12 w 194"/>
                <a:gd name="T21" fmla="*/ 23 h 130"/>
                <a:gd name="T22" fmla="*/ 26 w 194"/>
                <a:gd name="T23" fmla="*/ 38 h 130"/>
                <a:gd name="T24" fmla="*/ 33 w 194"/>
                <a:gd name="T25" fmla="*/ 42 h 130"/>
                <a:gd name="T26" fmla="*/ 38 w 194"/>
                <a:gd name="T27" fmla="*/ 45 h 130"/>
                <a:gd name="T28" fmla="*/ 24 w 194"/>
                <a:gd name="T29" fmla="*/ 42 h 130"/>
                <a:gd name="T30" fmla="*/ 9 w 194"/>
                <a:gd name="T31" fmla="*/ 46 h 130"/>
                <a:gd name="T32" fmla="*/ 12 w 194"/>
                <a:gd name="T33" fmla="*/ 58 h 130"/>
                <a:gd name="T34" fmla="*/ 32 w 194"/>
                <a:gd name="T35" fmla="*/ 58 h 130"/>
                <a:gd name="T36" fmla="*/ 38 w 194"/>
                <a:gd name="T37" fmla="*/ 61 h 130"/>
                <a:gd name="T38" fmla="*/ 21 w 194"/>
                <a:gd name="T39" fmla="*/ 71 h 130"/>
                <a:gd name="T40" fmla="*/ 15 w 194"/>
                <a:gd name="T41" fmla="*/ 78 h 130"/>
                <a:gd name="T42" fmla="*/ 17 w 194"/>
                <a:gd name="T43" fmla="*/ 84 h 130"/>
                <a:gd name="T44" fmla="*/ 26 w 194"/>
                <a:gd name="T45" fmla="*/ 89 h 130"/>
                <a:gd name="T46" fmla="*/ 22 w 194"/>
                <a:gd name="T47" fmla="*/ 94 h 130"/>
                <a:gd name="T48" fmla="*/ 31 w 194"/>
                <a:gd name="T49" fmla="*/ 93 h 130"/>
                <a:gd name="T50" fmla="*/ 38 w 194"/>
                <a:gd name="T51" fmla="*/ 102 h 130"/>
                <a:gd name="T52" fmla="*/ 48 w 194"/>
                <a:gd name="T53" fmla="*/ 105 h 130"/>
                <a:gd name="T54" fmla="*/ 54 w 194"/>
                <a:gd name="T55" fmla="*/ 103 h 130"/>
                <a:gd name="T56" fmla="*/ 55 w 194"/>
                <a:gd name="T57" fmla="*/ 106 h 130"/>
                <a:gd name="T58" fmla="*/ 51 w 194"/>
                <a:gd name="T59" fmla="*/ 114 h 130"/>
                <a:gd name="T60" fmla="*/ 41 w 194"/>
                <a:gd name="T61" fmla="*/ 124 h 130"/>
                <a:gd name="T62" fmla="*/ 36 w 194"/>
                <a:gd name="T63" fmla="*/ 126 h 130"/>
                <a:gd name="T64" fmla="*/ 43 w 194"/>
                <a:gd name="T65" fmla="*/ 125 h 130"/>
                <a:gd name="T66" fmla="*/ 54 w 194"/>
                <a:gd name="T67" fmla="*/ 118 h 130"/>
                <a:gd name="T68" fmla="*/ 72 w 194"/>
                <a:gd name="T69" fmla="*/ 107 h 130"/>
                <a:gd name="T70" fmla="*/ 77 w 194"/>
                <a:gd name="T71" fmla="*/ 91 h 130"/>
                <a:gd name="T72" fmla="*/ 94 w 194"/>
                <a:gd name="T73" fmla="*/ 86 h 130"/>
                <a:gd name="T74" fmla="*/ 87 w 194"/>
                <a:gd name="T75" fmla="*/ 97 h 130"/>
                <a:gd name="T76" fmla="*/ 101 w 194"/>
                <a:gd name="T77" fmla="*/ 88 h 130"/>
                <a:gd name="T78" fmla="*/ 119 w 194"/>
                <a:gd name="T79" fmla="*/ 92 h 130"/>
                <a:gd name="T80" fmla="*/ 136 w 194"/>
                <a:gd name="T81" fmla="*/ 95 h 130"/>
                <a:gd name="T82" fmla="*/ 145 w 194"/>
                <a:gd name="T83" fmla="*/ 98 h 130"/>
                <a:gd name="T84" fmla="*/ 160 w 194"/>
                <a:gd name="T85" fmla="*/ 102 h 130"/>
                <a:gd name="T86" fmla="*/ 169 w 194"/>
                <a:gd name="T87" fmla="*/ 104 h 130"/>
                <a:gd name="T88" fmla="*/ 176 w 194"/>
                <a:gd name="T89" fmla="*/ 111 h 130"/>
                <a:gd name="T90" fmla="*/ 184 w 194"/>
                <a:gd name="T91" fmla="*/ 121 h 130"/>
                <a:gd name="T92" fmla="*/ 186 w 194"/>
                <a:gd name="T93" fmla="*/ 125 h 130"/>
                <a:gd name="T94" fmla="*/ 194 w 194"/>
                <a:gd name="T95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3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8" name="Freeform 641">
              <a:extLst>
                <a:ext uri="{FF2B5EF4-FFF2-40B4-BE49-F238E27FC236}">
                  <a16:creationId xmlns:a16="http://schemas.microsoft.com/office/drawing/2014/main" id="{3E28B087-A945-BC4C-999B-E21CFA91F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8079" y="6516489"/>
              <a:ext cx="2697453" cy="1337930"/>
            </a:xfrm>
            <a:custGeom>
              <a:avLst/>
              <a:gdLst>
                <a:gd name="T0" fmla="*/ 84 w 289"/>
                <a:gd name="T1" fmla="*/ 106 h 143"/>
                <a:gd name="T2" fmla="*/ 105 w 289"/>
                <a:gd name="T3" fmla="*/ 119 h 143"/>
                <a:gd name="T4" fmla="*/ 125 w 289"/>
                <a:gd name="T5" fmla="*/ 127 h 143"/>
                <a:gd name="T6" fmla="*/ 137 w 289"/>
                <a:gd name="T7" fmla="*/ 127 h 143"/>
                <a:gd name="T8" fmla="*/ 149 w 289"/>
                <a:gd name="T9" fmla="*/ 119 h 143"/>
                <a:gd name="T10" fmla="*/ 162 w 289"/>
                <a:gd name="T11" fmla="*/ 118 h 143"/>
                <a:gd name="T12" fmla="*/ 177 w 289"/>
                <a:gd name="T13" fmla="*/ 119 h 143"/>
                <a:gd name="T14" fmla="*/ 171 w 289"/>
                <a:gd name="T15" fmla="*/ 113 h 143"/>
                <a:gd name="T16" fmla="*/ 186 w 289"/>
                <a:gd name="T17" fmla="*/ 113 h 143"/>
                <a:gd name="T18" fmla="*/ 209 w 289"/>
                <a:gd name="T19" fmla="*/ 122 h 143"/>
                <a:gd name="T20" fmla="*/ 213 w 289"/>
                <a:gd name="T21" fmla="*/ 133 h 143"/>
                <a:gd name="T22" fmla="*/ 220 w 289"/>
                <a:gd name="T23" fmla="*/ 143 h 143"/>
                <a:gd name="T24" fmla="*/ 215 w 289"/>
                <a:gd name="T25" fmla="*/ 108 h 143"/>
                <a:gd name="T26" fmla="*/ 234 w 289"/>
                <a:gd name="T27" fmla="*/ 92 h 143"/>
                <a:gd name="T28" fmla="*/ 239 w 289"/>
                <a:gd name="T29" fmla="*/ 86 h 143"/>
                <a:gd name="T30" fmla="*/ 244 w 289"/>
                <a:gd name="T31" fmla="*/ 82 h 143"/>
                <a:gd name="T32" fmla="*/ 242 w 289"/>
                <a:gd name="T33" fmla="*/ 78 h 143"/>
                <a:gd name="T34" fmla="*/ 238 w 289"/>
                <a:gd name="T35" fmla="*/ 71 h 143"/>
                <a:gd name="T36" fmla="*/ 239 w 289"/>
                <a:gd name="T37" fmla="*/ 69 h 143"/>
                <a:gd name="T38" fmla="*/ 242 w 289"/>
                <a:gd name="T39" fmla="*/ 75 h 143"/>
                <a:gd name="T40" fmla="*/ 246 w 289"/>
                <a:gd name="T41" fmla="*/ 62 h 143"/>
                <a:gd name="T42" fmla="*/ 253 w 289"/>
                <a:gd name="T43" fmla="*/ 52 h 143"/>
                <a:gd name="T44" fmla="*/ 265 w 289"/>
                <a:gd name="T45" fmla="*/ 48 h 143"/>
                <a:gd name="T46" fmla="*/ 271 w 289"/>
                <a:gd name="T47" fmla="*/ 48 h 143"/>
                <a:gd name="T48" fmla="*/ 274 w 289"/>
                <a:gd name="T49" fmla="*/ 35 h 143"/>
                <a:gd name="T50" fmla="*/ 288 w 289"/>
                <a:gd name="T51" fmla="*/ 28 h 143"/>
                <a:gd name="T52" fmla="*/ 276 w 289"/>
                <a:gd name="T53" fmla="*/ 13 h 143"/>
                <a:gd name="T54" fmla="*/ 264 w 289"/>
                <a:gd name="T55" fmla="*/ 28 h 143"/>
                <a:gd name="T56" fmla="*/ 237 w 289"/>
                <a:gd name="T57" fmla="*/ 39 h 143"/>
                <a:gd name="T58" fmla="*/ 224 w 289"/>
                <a:gd name="T59" fmla="*/ 45 h 143"/>
                <a:gd name="T60" fmla="*/ 208 w 289"/>
                <a:gd name="T61" fmla="*/ 44 h 143"/>
                <a:gd name="T62" fmla="*/ 203 w 289"/>
                <a:gd name="T63" fmla="*/ 36 h 143"/>
                <a:gd name="T64" fmla="*/ 196 w 289"/>
                <a:gd name="T65" fmla="*/ 28 h 143"/>
                <a:gd name="T66" fmla="*/ 185 w 289"/>
                <a:gd name="T67" fmla="*/ 48 h 143"/>
                <a:gd name="T68" fmla="*/ 187 w 289"/>
                <a:gd name="T69" fmla="*/ 25 h 143"/>
                <a:gd name="T70" fmla="*/ 196 w 289"/>
                <a:gd name="T71" fmla="*/ 17 h 143"/>
                <a:gd name="T72" fmla="*/ 184 w 289"/>
                <a:gd name="T73" fmla="*/ 13 h 143"/>
                <a:gd name="T74" fmla="*/ 165 w 289"/>
                <a:gd name="T75" fmla="*/ 15 h 143"/>
                <a:gd name="T76" fmla="*/ 158 w 289"/>
                <a:gd name="T77" fmla="*/ 5 h 143"/>
                <a:gd name="T78" fmla="*/ 147 w 289"/>
                <a:gd name="T79" fmla="*/ 4 h 143"/>
                <a:gd name="T80" fmla="*/ 30 w 289"/>
                <a:gd name="T81" fmla="*/ 4 h 143"/>
                <a:gd name="T82" fmla="*/ 7 w 289"/>
                <a:gd name="T83" fmla="*/ 9 h 143"/>
                <a:gd name="T84" fmla="*/ 8 w 289"/>
                <a:gd name="T85" fmla="*/ 21 h 143"/>
                <a:gd name="T86" fmla="*/ 2 w 289"/>
                <a:gd name="T87" fmla="*/ 40 h 143"/>
                <a:gd name="T88" fmla="*/ 5 w 289"/>
                <a:gd name="T89" fmla="*/ 63 h 143"/>
                <a:gd name="T90" fmla="*/ 12 w 289"/>
                <a:gd name="T91" fmla="*/ 73 h 143"/>
                <a:gd name="T92" fmla="*/ 21 w 289"/>
                <a:gd name="T93" fmla="*/ 88 h 143"/>
                <a:gd name="T94" fmla="*/ 39 w 289"/>
                <a:gd name="T95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9" h="143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9" name="Freeform 642">
              <a:extLst>
                <a:ext uri="{FF2B5EF4-FFF2-40B4-BE49-F238E27FC236}">
                  <a16:creationId xmlns:a16="http://schemas.microsoft.com/office/drawing/2014/main" id="{4738B975-2953-2842-BC2B-553FF3DE78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3304" y="4907791"/>
              <a:ext cx="3984076" cy="2048308"/>
            </a:xfrm>
            <a:custGeom>
              <a:avLst/>
              <a:gdLst>
                <a:gd name="T0" fmla="*/ 255 w 427"/>
                <a:gd name="T1" fmla="*/ 181 h 219"/>
                <a:gd name="T2" fmla="*/ 299 w 427"/>
                <a:gd name="T3" fmla="*/ 195 h 219"/>
                <a:gd name="T4" fmla="*/ 296 w 427"/>
                <a:gd name="T5" fmla="*/ 215 h 219"/>
                <a:gd name="T6" fmla="*/ 332 w 427"/>
                <a:gd name="T7" fmla="*/ 200 h 219"/>
                <a:gd name="T8" fmla="*/ 366 w 427"/>
                <a:gd name="T9" fmla="*/ 196 h 219"/>
                <a:gd name="T10" fmla="*/ 383 w 427"/>
                <a:gd name="T11" fmla="*/ 200 h 219"/>
                <a:gd name="T12" fmla="*/ 391 w 427"/>
                <a:gd name="T13" fmla="*/ 201 h 219"/>
                <a:gd name="T14" fmla="*/ 380 w 427"/>
                <a:gd name="T15" fmla="*/ 188 h 219"/>
                <a:gd name="T16" fmla="*/ 382 w 427"/>
                <a:gd name="T17" fmla="*/ 176 h 219"/>
                <a:gd name="T18" fmla="*/ 354 w 427"/>
                <a:gd name="T19" fmla="*/ 180 h 219"/>
                <a:gd name="T20" fmla="*/ 414 w 427"/>
                <a:gd name="T21" fmla="*/ 160 h 219"/>
                <a:gd name="T22" fmla="*/ 417 w 427"/>
                <a:gd name="T23" fmla="*/ 144 h 219"/>
                <a:gd name="T24" fmla="*/ 415 w 427"/>
                <a:gd name="T25" fmla="*/ 139 h 219"/>
                <a:gd name="T26" fmla="*/ 394 w 427"/>
                <a:gd name="T27" fmla="*/ 126 h 219"/>
                <a:gd name="T28" fmla="*/ 390 w 427"/>
                <a:gd name="T29" fmla="*/ 110 h 219"/>
                <a:gd name="T30" fmla="*/ 378 w 427"/>
                <a:gd name="T31" fmla="*/ 104 h 219"/>
                <a:gd name="T32" fmla="*/ 364 w 427"/>
                <a:gd name="T33" fmla="*/ 112 h 219"/>
                <a:gd name="T34" fmla="*/ 356 w 427"/>
                <a:gd name="T35" fmla="*/ 107 h 219"/>
                <a:gd name="T36" fmla="*/ 342 w 427"/>
                <a:gd name="T37" fmla="*/ 85 h 219"/>
                <a:gd name="T38" fmla="*/ 314 w 427"/>
                <a:gd name="T39" fmla="*/ 91 h 219"/>
                <a:gd name="T40" fmla="*/ 320 w 427"/>
                <a:gd name="T41" fmla="*/ 116 h 219"/>
                <a:gd name="T42" fmla="*/ 306 w 427"/>
                <a:gd name="T43" fmla="*/ 159 h 219"/>
                <a:gd name="T44" fmla="*/ 292 w 427"/>
                <a:gd name="T45" fmla="*/ 135 h 219"/>
                <a:gd name="T46" fmla="*/ 250 w 427"/>
                <a:gd name="T47" fmla="*/ 119 h 219"/>
                <a:gd name="T48" fmla="*/ 237 w 427"/>
                <a:gd name="T49" fmla="*/ 86 h 219"/>
                <a:gd name="T50" fmla="*/ 246 w 427"/>
                <a:gd name="T51" fmla="*/ 77 h 219"/>
                <a:gd name="T52" fmla="*/ 246 w 427"/>
                <a:gd name="T53" fmla="*/ 70 h 219"/>
                <a:gd name="T54" fmla="*/ 263 w 427"/>
                <a:gd name="T55" fmla="*/ 58 h 219"/>
                <a:gd name="T56" fmla="*/ 276 w 427"/>
                <a:gd name="T57" fmla="*/ 48 h 219"/>
                <a:gd name="T58" fmla="*/ 293 w 427"/>
                <a:gd name="T59" fmla="*/ 36 h 219"/>
                <a:gd name="T60" fmla="*/ 276 w 427"/>
                <a:gd name="T61" fmla="*/ 23 h 219"/>
                <a:gd name="T62" fmla="*/ 262 w 427"/>
                <a:gd name="T63" fmla="*/ 35 h 219"/>
                <a:gd name="T64" fmla="*/ 252 w 427"/>
                <a:gd name="T65" fmla="*/ 23 h 219"/>
                <a:gd name="T66" fmla="*/ 241 w 427"/>
                <a:gd name="T67" fmla="*/ 10 h 219"/>
                <a:gd name="T68" fmla="*/ 223 w 427"/>
                <a:gd name="T69" fmla="*/ 6 h 219"/>
                <a:gd name="T70" fmla="*/ 232 w 427"/>
                <a:gd name="T71" fmla="*/ 27 h 219"/>
                <a:gd name="T72" fmla="*/ 226 w 427"/>
                <a:gd name="T73" fmla="*/ 40 h 219"/>
                <a:gd name="T74" fmla="*/ 218 w 427"/>
                <a:gd name="T75" fmla="*/ 37 h 219"/>
                <a:gd name="T76" fmla="*/ 164 w 427"/>
                <a:gd name="T77" fmla="*/ 29 h 219"/>
                <a:gd name="T78" fmla="*/ 166 w 427"/>
                <a:gd name="T79" fmla="*/ 41 h 219"/>
                <a:gd name="T80" fmla="*/ 160 w 427"/>
                <a:gd name="T81" fmla="*/ 40 h 219"/>
                <a:gd name="T82" fmla="*/ 133 w 427"/>
                <a:gd name="T83" fmla="*/ 30 h 219"/>
                <a:gd name="T84" fmla="*/ 83 w 427"/>
                <a:gd name="T85" fmla="*/ 23 h 219"/>
                <a:gd name="T86" fmla="*/ 71 w 427"/>
                <a:gd name="T87" fmla="*/ 18 h 219"/>
                <a:gd name="T88" fmla="*/ 50 w 427"/>
                <a:gd name="T89" fmla="*/ 24 h 219"/>
                <a:gd name="T90" fmla="*/ 49 w 427"/>
                <a:gd name="T91" fmla="*/ 22 h 219"/>
                <a:gd name="T92" fmla="*/ 29 w 427"/>
                <a:gd name="T93" fmla="*/ 23 h 219"/>
                <a:gd name="T94" fmla="*/ 21 w 427"/>
                <a:gd name="T95" fmla="*/ 28 h 219"/>
                <a:gd name="T96" fmla="*/ 3 w 427"/>
                <a:gd name="T97" fmla="*/ 97 h 219"/>
                <a:gd name="T98" fmla="*/ 40 w 427"/>
                <a:gd name="T99" fmla="*/ 116 h 219"/>
                <a:gd name="T100" fmla="*/ 53 w 427"/>
                <a:gd name="T101" fmla="*/ 141 h 219"/>
                <a:gd name="T102" fmla="*/ 62 w 427"/>
                <a:gd name="T103" fmla="*/ 150 h 219"/>
                <a:gd name="T104" fmla="*/ 67 w 427"/>
                <a:gd name="T105" fmla="*/ 160 h 219"/>
                <a:gd name="T106" fmla="*/ 80 w 427"/>
                <a:gd name="T107" fmla="*/ 166 h 219"/>
                <a:gd name="T108" fmla="*/ 133 w 427"/>
                <a:gd name="T109" fmla="*/ 176 h 219"/>
                <a:gd name="T110" fmla="*/ 97 w 427"/>
                <a:gd name="T111" fmla="*/ 57 h 219"/>
                <a:gd name="T112" fmla="*/ 87 w 427"/>
                <a:gd name="T113" fmla="*/ 51 h 219"/>
                <a:gd name="T114" fmla="*/ 113 w 427"/>
                <a:gd name="T115" fmla="*/ 49 h 219"/>
                <a:gd name="T116" fmla="*/ 142 w 427"/>
                <a:gd name="T117" fmla="*/ 85 h 219"/>
                <a:gd name="T118" fmla="*/ 131 w 427"/>
                <a:gd name="T119" fmla="*/ 85 h 219"/>
                <a:gd name="T120" fmla="*/ 160 w 427"/>
                <a:gd name="T121" fmla="*/ 78 h 219"/>
                <a:gd name="T122" fmla="*/ 210 w 427"/>
                <a:gd name="T123" fmla="*/ 150 h 219"/>
                <a:gd name="T124" fmla="*/ 222 w 427"/>
                <a:gd name="T1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" h="219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0" name="Freeform 643">
              <a:extLst>
                <a:ext uri="{FF2B5EF4-FFF2-40B4-BE49-F238E27FC236}">
                  <a16:creationId xmlns:a16="http://schemas.microsoft.com/office/drawing/2014/main" id="{A213BB83-61E7-C847-B93F-D9CE9ED00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494" y="9466307"/>
              <a:ext cx="95541" cy="82827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1" name="Freeform 644">
              <a:extLst>
                <a:ext uri="{FF2B5EF4-FFF2-40B4-BE49-F238E27FC236}">
                  <a16:creationId xmlns:a16="http://schemas.microsoft.com/office/drawing/2014/main" id="{0CFF4C1B-D85A-6C4A-A7F1-03AB93EB1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19926" y="9447193"/>
              <a:ext cx="121018" cy="44598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2" name="Freeform 645">
              <a:extLst>
                <a:ext uri="{FF2B5EF4-FFF2-40B4-BE49-F238E27FC236}">
                  <a16:creationId xmlns:a16="http://schemas.microsoft.com/office/drawing/2014/main" id="{6900CC16-E752-2243-B29F-47CDF5196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31" y="6414553"/>
              <a:ext cx="289811" cy="159279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3" name="Freeform 646">
              <a:extLst>
                <a:ext uri="{FF2B5EF4-FFF2-40B4-BE49-F238E27FC236}">
                  <a16:creationId xmlns:a16="http://schemas.microsoft.com/office/drawing/2014/main" id="{84267346-0B70-1D4A-B1E9-7401214DC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2857" y="6545160"/>
              <a:ext cx="347131" cy="149721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4" name="Freeform 647">
              <a:extLst>
                <a:ext uri="{FF2B5EF4-FFF2-40B4-BE49-F238E27FC236}">
                  <a16:creationId xmlns:a16="http://schemas.microsoft.com/office/drawing/2014/main" id="{828B4BF5-FFA2-9740-BEEE-11AEF51E0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1837" y="6656654"/>
              <a:ext cx="531847" cy="516057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5" name="Freeform 648">
              <a:extLst>
                <a:ext uri="{FF2B5EF4-FFF2-40B4-BE49-F238E27FC236}">
                  <a16:creationId xmlns:a16="http://schemas.microsoft.com/office/drawing/2014/main" id="{C66F28A7-E5B3-444B-AB21-8E42634E8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0754" y="6685324"/>
              <a:ext cx="251592" cy="235731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6" name="Freeform 649">
              <a:extLst>
                <a:ext uri="{FF2B5EF4-FFF2-40B4-BE49-F238E27FC236}">
                  <a16:creationId xmlns:a16="http://schemas.microsoft.com/office/drawing/2014/main" id="{4A525F3C-0AC4-0B40-A31E-46AD212B0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0881" y="6414553"/>
              <a:ext cx="617834" cy="531986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7" name="Freeform 650">
              <a:extLst>
                <a:ext uri="{FF2B5EF4-FFF2-40B4-BE49-F238E27FC236}">
                  <a16:creationId xmlns:a16="http://schemas.microsoft.com/office/drawing/2014/main" id="{F8C9DDCE-0BB6-5147-9C1D-73D9D9C5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3619" y="6621615"/>
              <a:ext cx="207005" cy="140163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8" name="Freeform 651">
              <a:extLst>
                <a:ext uri="{FF2B5EF4-FFF2-40B4-BE49-F238E27FC236}">
                  <a16:creationId xmlns:a16="http://schemas.microsoft.com/office/drawing/2014/main" id="{F7778A85-A4C5-4048-A256-27E67CAC8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8462" y="6395439"/>
              <a:ext cx="194267" cy="121050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9" name="Freeform 652">
              <a:extLst>
                <a:ext uri="{FF2B5EF4-FFF2-40B4-BE49-F238E27FC236}">
                  <a16:creationId xmlns:a16="http://schemas.microsoft.com/office/drawing/2014/main" id="{940A4A3A-DC27-1A4A-A818-88CF4A5D3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7698" y="6481449"/>
              <a:ext cx="35033" cy="35042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0" name="Freeform 653">
              <a:extLst>
                <a:ext uri="{FF2B5EF4-FFF2-40B4-BE49-F238E27FC236}">
                  <a16:creationId xmlns:a16="http://schemas.microsoft.com/office/drawing/2014/main" id="{725249A9-FC8E-1B4E-ACFA-A59CDA0BC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3049" y="6264832"/>
              <a:ext cx="187902" cy="168837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1" name="Freeform 654">
              <a:extLst>
                <a:ext uri="{FF2B5EF4-FFF2-40B4-BE49-F238E27FC236}">
                  <a16:creationId xmlns:a16="http://schemas.microsoft.com/office/drawing/2014/main" id="{29AB01A3-A469-D149-BA66-D716579EB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61" y="5984503"/>
              <a:ext cx="140127" cy="207060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2" name="Freeform 655">
              <a:extLst>
                <a:ext uri="{FF2B5EF4-FFF2-40B4-BE49-F238E27FC236}">
                  <a16:creationId xmlns:a16="http://schemas.microsoft.com/office/drawing/2014/main" id="{B74365FF-4CA6-9F4E-8080-6930E3FBC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7252" y="6172454"/>
              <a:ext cx="417197" cy="484203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3" name="Freeform 656">
              <a:extLst>
                <a:ext uri="{FF2B5EF4-FFF2-40B4-BE49-F238E27FC236}">
                  <a16:creationId xmlns:a16="http://schemas.microsoft.com/office/drawing/2014/main" id="{183A873A-021A-174A-9D01-9DAC72062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21" y="6322173"/>
              <a:ext cx="831211" cy="493761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4" name="Freeform 657">
              <a:extLst>
                <a:ext uri="{FF2B5EF4-FFF2-40B4-BE49-F238E27FC236}">
                  <a16:creationId xmlns:a16="http://schemas.microsoft.com/office/drawing/2014/main" id="{15EC1306-2210-BF4D-B536-D660B2FED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51775" y="6506933"/>
              <a:ext cx="280255" cy="114679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5" name="Freeform 658">
              <a:extLst>
                <a:ext uri="{FF2B5EF4-FFF2-40B4-BE49-F238E27FC236}">
                  <a16:creationId xmlns:a16="http://schemas.microsoft.com/office/drawing/2014/main" id="{B2DF9CB1-D2AD-1742-8B88-58C286CD5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90" y="6086441"/>
              <a:ext cx="439491" cy="328114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6" name="Freeform 659">
              <a:extLst>
                <a:ext uri="{FF2B5EF4-FFF2-40B4-BE49-F238E27FC236}">
                  <a16:creationId xmlns:a16="http://schemas.microsoft.com/office/drawing/2014/main" id="{9928D853-B4C3-6E47-891E-027C8ACD0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81" y="6067328"/>
              <a:ext cx="270699" cy="178393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7" name="Freeform 660">
              <a:extLst>
                <a:ext uri="{FF2B5EF4-FFF2-40B4-BE49-F238E27FC236}">
                  <a16:creationId xmlns:a16="http://schemas.microsoft.com/office/drawing/2014/main" id="{19B36D59-3BE2-114B-8D0F-3A08C786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81" y="5955834"/>
              <a:ext cx="334397" cy="168837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8" name="Freeform 661">
              <a:extLst>
                <a:ext uri="{FF2B5EF4-FFF2-40B4-BE49-F238E27FC236}">
                  <a16:creationId xmlns:a16="http://schemas.microsoft.com/office/drawing/2014/main" id="{A93C9AFC-C102-DB47-8850-E5FC64092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90" y="5853898"/>
              <a:ext cx="222932" cy="140163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9" name="Freeform 662">
              <a:extLst>
                <a:ext uri="{FF2B5EF4-FFF2-40B4-BE49-F238E27FC236}">
                  <a16:creationId xmlns:a16="http://schemas.microsoft.com/office/drawing/2014/main" id="{95D80A86-57DC-3E4E-A19A-2899F8659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4" y="6143782"/>
              <a:ext cx="149682" cy="73269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0" name="Freeform 663">
              <a:extLst>
                <a:ext uri="{FF2B5EF4-FFF2-40B4-BE49-F238E27FC236}">
                  <a16:creationId xmlns:a16="http://schemas.microsoft.com/office/drawing/2014/main" id="{98317251-C808-3947-97DD-195883E84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16" y="6162893"/>
              <a:ext cx="445859" cy="391823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1" name="Freeform 664">
              <a:extLst>
                <a:ext uri="{FF2B5EF4-FFF2-40B4-BE49-F238E27FC236}">
                  <a16:creationId xmlns:a16="http://schemas.microsoft.com/office/drawing/2014/main" id="{62AB62AC-5902-5A48-AD50-00C183801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15" y="6573832"/>
              <a:ext cx="429937" cy="280329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2" name="Freeform 665">
              <a:extLst>
                <a:ext uri="{FF2B5EF4-FFF2-40B4-BE49-F238E27FC236}">
                  <a16:creationId xmlns:a16="http://schemas.microsoft.com/office/drawing/2014/main" id="{0237BACF-A1B3-A448-83EF-4E82494AE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9480" y="6564274"/>
              <a:ext cx="156050" cy="187951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3" name="Freeform 666">
              <a:extLst>
                <a:ext uri="{FF2B5EF4-FFF2-40B4-BE49-F238E27FC236}">
                  <a16:creationId xmlns:a16="http://schemas.microsoft.com/office/drawing/2014/main" id="{8C1BEB4E-D046-A643-B4F7-A8DD5C13F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93176" y="6666210"/>
              <a:ext cx="92356" cy="95566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4" name="Freeform 667">
              <a:extLst>
                <a:ext uri="{FF2B5EF4-FFF2-40B4-BE49-F238E27FC236}">
                  <a16:creationId xmlns:a16="http://schemas.microsoft.com/office/drawing/2014/main" id="{172B542C-D24A-644B-BBD2-51D6837F8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21" y="6815931"/>
              <a:ext cx="299364" cy="178393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5" name="Freeform 668">
              <a:extLst>
                <a:ext uri="{FF2B5EF4-FFF2-40B4-BE49-F238E27FC236}">
                  <a16:creationId xmlns:a16="http://schemas.microsoft.com/office/drawing/2014/main" id="{4F0E7CBF-7E61-5A40-8622-A1579C3A6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23111" y="6771334"/>
              <a:ext cx="168791" cy="140163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6" name="Freeform 669">
              <a:extLst>
                <a:ext uri="{FF2B5EF4-FFF2-40B4-BE49-F238E27FC236}">
                  <a16:creationId xmlns:a16="http://schemas.microsoft.com/office/drawing/2014/main" id="{A1597114-4808-0148-853D-1B10038FF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44129" y="6704437"/>
              <a:ext cx="207005" cy="251657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7" name="Freeform 670">
              <a:extLst>
                <a:ext uri="{FF2B5EF4-FFF2-40B4-BE49-F238E27FC236}">
                  <a16:creationId xmlns:a16="http://schemas.microsoft.com/office/drawing/2014/main" id="{2C2CC577-0970-294C-B91F-802F848AD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32666" y="6554719"/>
              <a:ext cx="328028" cy="178393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8" name="Freeform 671">
              <a:extLst>
                <a:ext uri="{FF2B5EF4-FFF2-40B4-BE49-F238E27FC236}">
                  <a16:creationId xmlns:a16="http://schemas.microsoft.com/office/drawing/2014/main" id="{14EB2521-2681-5440-AD1F-2C17B3479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20561" y="6956097"/>
              <a:ext cx="289811" cy="299442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9" name="Freeform 672">
              <a:extLst>
                <a:ext uri="{FF2B5EF4-FFF2-40B4-BE49-F238E27FC236}">
                  <a16:creationId xmlns:a16="http://schemas.microsoft.com/office/drawing/2014/main" id="{4BB634A9-5077-AD47-935F-8483900B4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1711" y="6940166"/>
              <a:ext cx="140127" cy="92380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0" name="Freeform 673">
              <a:extLst>
                <a:ext uri="{FF2B5EF4-FFF2-40B4-BE49-F238E27FC236}">
                  <a16:creationId xmlns:a16="http://schemas.microsoft.com/office/drawing/2014/main" id="{F057BC22-97B4-8F4E-8D19-9A7936864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2348" y="6911499"/>
              <a:ext cx="82803" cy="168837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1" name="Freeform 674">
              <a:extLst>
                <a:ext uri="{FF2B5EF4-FFF2-40B4-BE49-F238E27FC236}">
                  <a16:creationId xmlns:a16="http://schemas.microsoft.com/office/drawing/2014/main" id="{C7E34E4E-9FC5-BF4C-871D-564ED91F1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15" y="6930613"/>
              <a:ext cx="121018" cy="82827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2" name="Freeform 675">
              <a:extLst>
                <a:ext uri="{FF2B5EF4-FFF2-40B4-BE49-F238E27FC236}">
                  <a16:creationId xmlns:a16="http://schemas.microsoft.com/office/drawing/2014/main" id="{12ACC074-24F8-114B-A69D-6E2330A09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5596" y="6984764"/>
              <a:ext cx="178345" cy="149721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3" name="Freeform 676">
              <a:extLst>
                <a:ext uri="{FF2B5EF4-FFF2-40B4-BE49-F238E27FC236}">
                  <a16:creationId xmlns:a16="http://schemas.microsoft.com/office/drawing/2014/main" id="{80C9D84A-9EBF-ED44-B8D2-1B02F7122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2475" y="7061218"/>
              <a:ext cx="923567" cy="783643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4" name="Freeform 677">
              <a:extLst>
                <a:ext uri="{FF2B5EF4-FFF2-40B4-BE49-F238E27FC236}">
                  <a16:creationId xmlns:a16="http://schemas.microsoft.com/office/drawing/2014/main" id="{B4311257-4567-2344-A8CE-D4E389477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1583" y="7070776"/>
              <a:ext cx="73250" cy="54156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5" name="Freeform 678">
              <a:extLst>
                <a:ext uri="{FF2B5EF4-FFF2-40B4-BE49-F238E27FC236}">
                  <a16:creationId xmlns:a16="http://schemas.microsoft.com/office/drawing/2014/main" id="{302BD422-E289-5E4A-B92C-103B929CF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5020" y="6844600"/>
              <a:ext cx="328028" cy="168837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6" name="Freeform 679">
              <a:extLst>
                <a:ext uri="{FF2B5EF4-FFF2-40B4-BE49-F238E27FC236}">
                  <a16:creationId xmlns:a16="http://schemas.microsoft.com/office/drawing/2014/main" id="{E65E031F-85B7-3344-8963-1534A08A8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1139" y="6956097"/>
              <a:ext cx="251592" cy="197506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7" name="Freeform 680">
              <a:extLst>
                <a:ext uri="{FF2B5EF4-FFF2-40B4-BE49-F238E27FC236}">
                  <a16:creationId xmlns:a16="http://schemas.microsoft.com/office/drawing/2014/main" id="{971E2AE4-6D98-8C48-A7CC-792FB834B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3939" y="7574093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8" name="Freeform 681">
              <a:extLst>
                <a:ext uri="{FF2B5EF4-FFF2-40B4-BE49-F238E27FC236}">
                  <a16:creationId xmlns:a16="http://schemas.microsoft.com/office/drawing/2014/main" id="{220E9993-C8EA-FB48-B1E0-F6609F052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11648" y="7220495"/>
              <a:ext cx="324842" cy="251657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9" name="Freeform 682">
              <a:extLst>
                <a:ext uri="{FF2B5EF4-FFF2-40B4-BE49-F238E27FC236}">
                  <a16:creationId xmlns:a16="http://schemas.microsoft.com/office/drawing/2014/main" id="{79D9F9E5-4203-0044-A37A-920F04F2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61327" y="7201383"/>
              <a:ext cx="464969" cy="439605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0" name="Freeform 683">
              <a:extLst>
                <a:ext uri="{FF2B5EF4-FFF2-40B4-BE49-F238E27FC236}">
                  <a16:creationId xmlns:a16="http://schemas.microsoft.com/office/drawing/2014/main" id="{8EA9347C-01DF-1F48-B39C-B09DD68BC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2155" y="6946541"/>
              <a:ext cx="885350" cy="337667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1" name="Freeform 684">
              <a:extLst>
                <a:ext uri="{FF2B5EF4-FFF2-40B4-BE49-F238E27FC236}">
                  <a16:creationId xmlns:a16="http://schemas.microsoft.com/office/drawing/2014/main" id="{AEB380B0-C849-604E-8B8B-FC6706CF9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3428" y="7481712"/>
              <a:ext cx="980891" cy="786831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2" name="Freeform 685">
              <a:extLst>
                <a:ext uri="{FF2B5EF4-FFF2-40B4-BE49-F238E27FC236}">
                  <a16:creationId xmlns:a16="http://schemas.microsoft.com/office/drawing/2014/main" id="{1BAD1F8E-86FF-E64F-981C-4B0C0C4B2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37" y="7424369"/>
              <a:ext cx="194267" cy="207060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3" name="Freeform 686">
              <a:extLst>
                <a:ext uri="{FF2B5EF4-FFF2-40B4-BE49-F238E27FC236}">
                  <a16:creationId xmlns:a16="http://schemas.microsoft.com/office/drawing/2014/main" id="{DF690A6D-B907-FF47-B690-7EC6258EC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02092" y="7351105"/>
              <a:ext cx="73250" cy="82827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4" name="Freeform 687">
              <a:extLst>
                <a:ext uri="{FF2B5EF4-FFF2-40B4-BE49-F238E27FC236}">
                  <a16:creationId xmlns:a16="http://schemas.microsoft.com/office/drawing/2014/main" id="{94CD436D-6A35-C243-AFCD-CDFF24F27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37" y="7462599"/>
              <a:ext cx="28664" cy="66896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5" name="Freeform 688">
              <a:extLst>
                <a:ext uri="{FF2B5EF4-FFF2-40B4-BE49-F238E27FC236}">
                  <a16:creationId xmlns:a16="http://schemas.microsoft.com/office/drawing/2014/main" id="{93A794C9-226B-8E4C-99E7-1814EABCD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4322" y="7424369"/>
              <a:ext cx="76432" cy="245289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6" name="Freeform 689">
              <a:extLst>
                <a:ext uri="{FF2B5EF4-FFF2-40B4-BE49-F238E27FC236}">
                  <a16:creationId xmlns:a16="http://schemas.microsoft.com/office/drawing/2014/main" id="{50AAED3D-A150-1D4A-A46F-72795FFA0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8206" y="7790708"/>
              <a:ext cx="47770" cy="73269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7" name="Freeform 690">
              <a:extLst>
                <a:ext uri="{FF2B5EF4-FFF2-40B4-BE49-F238E27FC236}">
                  <a16:creationId xmlns:a16="http://schemas.microsoft.com/office/drawing/2014/main" id="{516522D7-0A41-EF4E-A9DD-A4C9FA17E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6043" y="8137934"/>
              <a:ext cx="496814" cy="315371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8" name="Freeform 691">
              <a:extLst>
                <a:ext uri="{FF2B5EF4-FFF2-40B4-BE49-F238E27FC236}">
                  <a16:creationId xmlns:a16="http://schemas.microsoft.com/office/drawing/2014/main" id="{187C6978-C9F9-6E4E-9B3C-22067BD07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30" y="7790708"/>
              <a:ext cx="382164" cy="458719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9" name="Freeform 692">
              <a:extLst>
                <a:ext uri="{FF2B5EF4-FFF2-40B4-BE49-F238E27FC236}">
                  <a16:creationId xmlns:a16="http://schemas.microsoft.com/office/drawing/2014/main" id="{83B7EE77-0373-4A45-BBAD-BF876C1EC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7631" y="6892386"/>
              <a:ext cx="512741" cy="222990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0" name="Freeform 693">
              <a:extLst>
                <a:ext uri="{FF2B5EF4-FFF2-40B4-BE49-F238E27FC236}">
                  <a16:creationId xmlns:a16="http://schemas.microsoft.com/office/drawing/2014/main" id="{70C36973-D1B3-FC4B-9C5F-10F1C046E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3430" y="6752222"/>
              <a:ext cx="831211" cy="487388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1" name="Freeform 694">
              <a:extLst>
                <a:ext uri="{FF2B5EF4-FFF2-40B4-BE49-F238E27FC236}">
                  <a16:creationId xmlns:a16="http://schemas.microsoft.com/office/drawing/2014/main" id="{C55EDF33-FE0B-4945-B576-98B2192E5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5022" y="7293764"/>
              <a:ext cx="0" cy="955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2" name="Freeform 695">
              <a:extLst>
                <a:ext uri="{FF2B5EF4-FFF2-40B4-BE49-F238E27FC236}">
                  <a16:creationId xmlns:a16="http://schemas.microsoft.com/office/drawing/2014/main" id="{12549EF4-D55C-1A45-8566-18566E306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95084" y="6921055"/>
              <a:ext cx="681526" cy="401378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3" name="Freeform 696">
              <a:extLst>
                <a:ext uri="{FF2B5EF4-FFF2-40B4-BE49-F238E27FC236}">
                  <a16:creationId xmlns:a16="http://schemas.microsoft.com/office/drawing/2014/main" id="{4095230B-24A5-4946-81AE-26B6EDF6A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4830" y="7013435"/>
              <a:ext cx="372609" cy="251657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4" name="Freeform 697">
              <a:extLst>
                <a:ext uri="{FF2B5EF4-FFF2-40B4-BE49-F238E27FC236}">
                  <a16:creationId xmlns:a16="http://schemas.microsoft.com/office/drawing/2014/main" id="{0C754C8C-FF44-264B-AF2B-163CBE1E4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469" y="7230053"/>
              <a:ext cx="773888" cy="691265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5" name="Freeform 698">
              <a:extLst>
                <a:ext uri="{FF2B5EF4-FFF2-40B4-BE49-F238E27FC236}">
                  <a16:creationId xmlns:a16="http://schemas.microsoft.com/office/drawing/2014/main" id="{F07194A0-AFC0-8E41-B22B-049039365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77251" y="7144043"/>
              <a:ext cx="700638" cy="496944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6" name="Freeform 699">
              <a:extLst>
                <a:ext uri="{FF2B5EF4-FFF2-40B4-BE49-F238E27FC236}">
                  <a16:creationId xmlns:a16="http://schemas.microsoft.com/office/drawing/2014/main" id="{1400D599-5F4A-C542-8D0A-AFF438A6B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57" y="6742664"/>
              <a:ext cx="25477" cy="38227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7" name="Freeform 700">
              <a:extLst>
                <a:ext uri="{FF2B5EF4-FFF2-40B4-BE49-F238E27FC236}">
                  <a16:creationId xmlns:a16="http://schemas.microsoft.com/office/drawing/2014/main" id="{A6337210-F2C7-4F43-BF15-06F9CC150A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24383" y="6153340"/>
              <a:ext cx="1894905" cy="907882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8" name="Freeform 701">
              <a:extLst>
                <a:ext uri="{FF2B5EF4-FFF2-40B4-BE49-F238E27FC236}">
                  <a16:creationId xmlns:a16="http://schemas.microsoft.com/office/drawing/2014/main" id="{F9F1CC2C-D48B-6E45-99C4-A9B6FD0F3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862" y="7284206"/>
              <a:ext cx="1308917" cy="1395268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9" name="Freeform 702">
              <a:extLst>
                <a:ext uri="{FF2B5EF4-FFF2-40B4-BE49-F238E27FC236}">
                  <a16:creationId xmlns:a16="http://schemas.microsoft.com/office/drawing/2014/main" id="{8E6616EE-A569-A840-AC7B-7F13D8DAC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6295" y="7669658"/>
              <a:ext cx="382164" cy="917438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0" name="Freeform 703">
              <a:extLst>
                <a:ext uri="{FF2B5EF4-FFF2-40B4-BE49-F238E27FC236}">
                  <a16:creationId xmlns:a16="http://schemas.microsoft.com/office/drawing/2014/main" id="{99DE1921-02C1-0445-B49F-B572F40A0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50" y="7781150"/>
              <a:ext cx="213379" cy="261215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1" name="Freeform 704">
              <a:extLst>
                <a:ext uri="{FF2B5EF4-FFF2-40B4-BE49-F238E27FC236}">
                  <a16:creationId xmlns:a16="http://schemas.microsoft.com/office/drawing/2014/main" id="{C858E7CA-2B8D-3C4D-873E-BE89BD6DF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9224" y="8071035"/>
              <a:ext cx="391720" cy="719934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2" name="Freeform 705">
              <a:extLst>
                <a:ext uri="{FF2B5EF4-FFF2-40B4-BE49-F238E27FC236}">
                  <a16:creationId xmlns:a16="http://schemas.microsoft.com/office/drawing/2014/main" id="{DA14A2AC-CBA7-FC4B-A20F-914554F75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2601" y="7921315"/>
              <a:ext cx="356687" cy="729492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3" name="Freeform 706">
              <a:extLst>
                <a:ext uri="{FF2B5EF4-FFF2-40B4-BE49-F238E27FC236}">
                  <a16:creationId xmlns:a16="http://schemas.microsoft.com/office/drawing/2014/main" id="{2E81EB21-F8E5-7B4B-BF74-87F89CDAB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9798" y="7978655"/>
              <a:ext cx="343949" cy="420492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4" name="Freeform 707">
              <a:extLst>
                <a:ext uri="{FF2B5EF4-FFF2-40B4-BE49-F238E27FC236}">
                  <a16:creationId xmlns:a16="http://schemas.microsoft.com/office/drawing/2014/main" id="{F216A3A8-7EC5-4C4B-B243-2302F4202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4319" y="9119079"/>
              <a:ext cx="420382" cy="356781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5" name="Freeform 708">
              <a:extLst>
                <a:ext uri="{FF2B5EF4-FFF2-40B4-BE49-F238E27FC236}">
                  <a16:creationId xmlns:a16="http://schemas.microsoft.com/office/drawing/2014/main" id="{D4BBA1A7-5953-8841-9644-44F9EAA1B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5148" y="9176423"/>
              <a:ext cx="477707" cy="382265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6" name="Freeform 709">
              <a:extLst>
                <a:ext uri="{FF2B5EF4-FFF2-40B4-BE49-F238E27FC236}">
                  <a16:creationId xmlns:a16="http://schemas.microsoft.com/office/drawing/2014/main" id="{53477CD2-6C9B-4149-8ADB-928257F2A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1072" y="8829198"/>
              <a:ext cx="477707" cy="420492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7" name="Freeform 710">
              <a:extLst>
                <a:ext uri="{FF2B5EF4-FFF2-40B4-BE49-F238E27FC236}">
                  <a16:creationId xmlns:a16="http://schemas.microsoft.com/office/drawing/2014/main" id="{FBED85E5-92D1-CE4B-99C3-99E58CE76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9733" y="8717701"/>
              <a:ext cx="458600" cy="299442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8" name="Freeform 711">
              <a:extLst>
                <a:ext uri="{FF2B5EF4-FFF2-40B4-BE49-F238E27FC236}">
                  <a16:creationId xmlns:a16="http://schemas.microsoft.com/office/drawing/2014/main" id="{32F027AC-E2F0-FD44-8449-975EBD7AB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6615" y="7679214"/>
              <a:ext cx="159235" cy="92380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9" name="Freeform 712">
              <a:extLst>
                <a:ext uri="{FF2B5EF4-FFF2-40B4-BE49-F238E27FC236}">
                  <a16:creationId xmlns:a16="http://schemas.microsoft.com/office/drawing/2014/main" id="{FFD37776-B7A0-BE4D-A5D7-A5A9FD858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10372" y="7574093"/>
              <a:ext cx="347131" cy="216615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0" name="Freeform 713">
              <a:extLst>
                <a:ext uri="{FF2B5EF4-FFF2-40B4-BE49-F238E27FC236}">
                  <a16:creationId xmlns:a16="http://schemas.microsoft.com/office/drawing/2014/main" id="{D4631A5B-192C-C347-A587-07CFB5535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2154" y="8360921"/>
              <a:ext cx="261145" cy="216615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1" name="Freeform 714">
              <a:extLst>
                <a:ext uri="{FF2B5EF4-FFF2-40B4-BE49-F238E27FC236}">
                  <a16:creationId xmlns:a16="http://schemas.microsoft.com/office/drawing/2014/main" id="{56A8B858-48C6-D541-855F-868435974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0242" y="8743185"/>
              <a:ext cx="207005" cy="245289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2" name="Freeform 715">
              <a:extLst>
                <a:ext uri="{FF2B5EF4-FFF2-40B4-BE49-F238E27FC236}">
                  <a16:creationId xmlns:a16="http://schemas.microsoft.com/office/drawing/2014/main" id="{B1AFDCBF-DEFF-DD4A-9D86-5355DFF65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04639" y="6264832"/>
              <a:ext cx="2799365" cy="1825318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3" name="Freeform 716">
              <a:extLst>
                <a:ext uri="{FF2B5EF4-FFF2-40B4-BE49-F238E27FC236}">
                  <a16:creationId xmlns:a16="http://schemas.microsoft.com/office/drawing/2014/main" id="{C3CF8E92-02D2-D343-BE76-B89A0A812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50" y="6357215"/>
              <a:ext cx="1464967" cy="637107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4" name="Freeform 717">
              <a:extLst>
                <a:ext uri="{FF2B5EF4-FFF2-40B4-BE49-F238E27FC236}">
                  <a16:creationId xmlns:a16="http://schemas.microsoft.com/office/drawing/2014/main" id="{AF77351B-3A8D-A740-AFF5-D65BF5662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9" y="5133964"/>
              <a:ext cx="585987" cy="1009821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5" name="Freeform 718">
              <a:extLst>
                <a:ext uri="{FF2B5EF4-FFF2-40B4-BE49-F238E27FC236}">
                  <a16:creationId xmlns:a16="http://schemas.microsoft.com/office/drawing/2014/main" id="{1E79AE2B-F930-BB49-8DF3-65A02AC02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227" y="5057512"/>
              <a:ext cx="503185" cy="786831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6" name="Freeform 719">
              <a:extLst>
                <a:ext uri="{FF2B5EF4-FFF2-40B4-BE49-F238E27FC236}">
                  <a16:creationId xmlns:a16="http://schemas.microsoft.com/office/drawing/2014/main" id="{F5AFA121-CB37-0B4E-B380-141454A49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9481" y="4965129"/>
              <a:ext cx="1194268" cy="1000263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7" name="Freeform 720">
              <a:extLst>
                <a:ext uri="{FF2B5EF4-FFF2-40B4-BE49-F238E27FC236}">
                  <a16:creationId xmlns:a16="http://schemas.microsoft.com/office/drawing/2014/main" id="{8D6A2F26-1DD5-134D-9326-910E32753D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45403" y="4366247"/>
              <a:ext cx="7563694" cy="2637633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8" name="Freeform 721">
              <a:extLst>
                <a:ext uri="{FF2B5EF4-FFF2-40B4-BE49-F238E27FC236}">
                  <a16:creationId xmlns:a16="http://schemas.microsoft.com/office/drawing/2014/main" id="{CDEA97A8-0B6E-5C4E-B642-0F8CD2859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93809" y="6226607"/>
              <a:ext cx="140127" cy="299442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9" name="Freeform 722">
              <a:extLst>
                <a:ext uri="{FF2B5EF4-FFF2-40B4-BE49-F238E27FC236}">
                  <a16:creationId xmlns:a16="http://schemas.microsoft.com/office/drawing/2014/main" id="{6B27C274-6C2E-1B46-9ACC-04ED1EEF0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71" y="6516489"/>
              <a:ext cx="140127" cy="216615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0" name="Freeform 723">
              <a:extLst>
                <a:ext uri="{FF2B5EF4-FFF2-40B4-BE49-F238E27FC236}">
                  <a16:creationId xmlns:a16="http://schemas.microsoft.com/office/drawing/2014/main" id="{265534A7-FDC5-5742-9541-019AF6715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83619" y="7153601"/>
              <a:ext cx="197453" cy="235731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1" name="Freeform 724">
              <a:extLst>
                <a:ext uri="{FF2B5EF4-FFF2-40B4-BE49-F238E27FC236}">
                  <a16:creationId xmlns:a16="http://schemas.microsoft.com/office/drawing/2014/main" id="{DF7A80E9-EB9B-B841-AAF6-9ED8360D1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0818" y="6901941"/>
              <a:ext cx="299364" cy="289887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2" name="Freeform 725">
              <a:extLst>
                <a:ext uri="{FF2B5EF4-FFF2-40B4-BE49-F238E27FC236}">
                  <a16:creationId xmlns:a16="http://schemas.microsoft.com/office/drawing/2014/main" id="{31F7D8B7-C7F3-CF4D-9EE2-675383908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9737" y="6162893"/>
              <a:ext cx="222932" cy="232543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3" name="Freeform 726">
              <a:extLst>
                <a:ext uri="{FF2B5EF4-FFF2-40B4-BE49-F238E27FC236}">
                  <a16:creationId xmlns:a16="http://schemas.microsoft.com/office/drawing/2014/main" id="{7F951B15-2931-D642-B17D-CDCE5D87F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1199" y="6153340"/>
              <a:ext cx="149682" cy="92380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4" name="Freeform 727">
              <a:extLst>
                <a:ext uri="{FF2B5EF4-FFF2-40B4-BE49-F238E27FC236}">
                  <a16:creationId xmlns:a16="http://schemas.microsoft.com/office/drawing/2014/main" id="{0B3C9062-259A-0D40-BA9B-A9111D1FF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60" y="6854158"/>
              <a:ext cx="585987" cy="430050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5" name="Freeform 728">
              <a:extLst>
                <a:ext uri="{FF2B5EF4-FFF2-40B4-BE49-F238E27FC236}">
                  <a16:creationId xmlns:a16="http://schemas.microsoft.com/office/drawing/2014/main" id="{5C86270E-7CA0-394B-9557-6B75C2F18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60" y="6946541"/>
              <a:ext cx="149682" cy="283516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6" name="Freeform 729">
              <a:extLst>
                <a:ext uri="{FF2B5EF4-FFF2-40B4-BE49-F238E27FC236}">
                  <a16:creationId xmlns:a16="http://schemas.microsoft.com/office/drawing/2014/main" id="{5EF7C222-747F-0842-AE69-8C084F7A9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07" y="9510902"/>
              <a:ext cx="493632" cy="825058"/>
            </a:xfrm>
            <a:custGeom>
              <a:avLst/>
              <a:gdLst>
                <a:gd name="T0" fmla="*/ 52 w 53"/>
                <a:gd name="T1" fmla="*/ 23 h 88"/>
                <a:gd name="T2" fmla="*/ 50 w 53"/>
                <a:gd name="T3" fmla="*/ 3 h 88"/>
                <a:gd name="T4" fmla="*/ 46 w 53"/>
                <a:gd name="T5" fmla="*/ 3 h 88"/>
                <a:gd name="T6" fmla="*/ 41 w 53"/>
                <a:gd name="T7" fmla="*/ 6 h 88"/>
                <a:gd name="T8" fmla="*/ 38 w 53"/>
                <a:gd name="T9" fmla="*/ 7 h 88"/>
                <a:gd name="T10" fmla="*/ 32 w 53"/>
                <a:gd name="T11" fmla="*/ 7 h 88"/>
                <a:gd name="T12" fmla="*/ 28 w 53"/>
                <a:gd name="T13" fmla="*/ 7 h 88"/>
                <a:gd name="T14" fmla="*/ 23 w 53"/>
                <a:gd name="T15" fmla="*/ 7 h 88"/>
                <a:gd name="T16" fmla="*/ 24 w 53"/>
                <a:gd name="T17" fmla="*/ 18 h 88"/>
                <a:gd name="T18" fmla="*/ 25 w 53"/>
                <a:gd name="T19" fmla="*/ 20 h 88"/>
                <a:gd name="T20" fmla="*/ 27 w 53"/>
                <a:gd name="T21" fmla="*/ 22 h 88"/>
                <a:gd name="T22" fmla="*/ 27 w 53"/>
                <a:gd name="T23" fmla="*/ 28 h 88"/>
                <a:gd name="T24" fmla="*/ 25 w 53"/>
                <a:gd name="T25" fmla="*/ 31 h 88"/>
                <a:gd name="T26" fmla="*/ 24 w 53"/>
                <a:gd name="T27" fmla="*/ 35 h 88"/>
                <a:gd name="T28" fmla="*/ 20 w 53"/>
                <a:gd name="T29" fmla="*/ 31 h 88"/>
                <a:gd name="T30" fmla="*/ 21 w 53"/>
                <a:gd name="T31" fmla="*/ 25 h 88"/>
                <a:gd name="T32" fmla="*/ 16 w 53"/>
                <a:gd name="T33" fmla="*/ 22 h 88"/>
                <a:gd name="T34" fmla="*/ 13 w 53"/>
                <a:gd name="T35" fmla="*/ 20 h 88"/>
                <a:gd name="T36" fmla="*/ 2 w 53"/>
                <a:gd name="T37" fmla="*/ 24 h 88"/>
                <a:gd name="T38" fmla="*/ 0 w 53"/>
                <a:gd name="T39" fmla="*/ 26 h 88"/>
                <a:gd name="T40" fmla="*/ 1 w 53"/>
                <a:gd name="T41" fmla="*/ 30 h 88"/>
                <a:gd name="T42" fmla="*/ 12 w 53"/>
                <a:gd name="T43" fmla="*/ 35 h 88"/>
                <a:gd name="T44" fmla="*/ 13 w 53"/>
                <a:gd name="T45" fmla="*/ 44 h 88"/>
                <a:gd name="T46" fmla="*/ 12 w 53"/>
                <a:gd name="T47" fmla="*/ 52 h 88"/>
                <a:gd name="T48" fmla="*/ 6 w 53"/>
                <a:gd name="T49" fmla="*/ 62 h 88"/>
                <a:gd name="T50" fmla="*/ 6 w 53"/>
                <a:gd name="T51" fmla="*/ 69 h 88"/>
                <a:gd name="T52" fmla="*/ 8 w 53"/>
                <a:gd name="T53" fmla="*/ 78 h 88"/>
                <a:gd name="T54" fmla="*/ 9 w 53"/>
                <a:gd name="T55" fmla="*/ 87 h 88"/>
                <a:gd name="T56" fmla="*/ 12 w 53"/>
                <a:gd name="T57" fmla="*/ 86 h 88"/>
                <a:gd name="T58" fmla="*/ 13 w 53"/>
                <a:gd name="T59" fmla="*/ 83 h 88"/>
                <a:gd name="T60" fmla="*/ 11 w 53"/>
                <a:gd name="T61" fmla="*/ 83 h 88"/>
                <a:gd name="T62" fmla="*/ 16 w 53"/>
                <a:gd name="T63" fmla="*/ 77 h 88"/>
                <a:gd name="T64" fmla="*/ 25 w 53"/>
                <a:gd name="T65" fmla="*/ 72 h 88"/>
                <a:gd name="T66" fmla="*/ 25 w 53"/>
                <a:gd name="T67" fmla="*/ 64 h 88"/>
                <a:gd name="T68" fmla="*/ 21 w 53"/>
                <a:gd name="T69" fmla="*/ 48 h 88"/>
                <a:gd name="T70" fmla="*/ 24 w 53"/>
                <a:gd name="T71" fmla="*/ 48 h 88"/>
                <a:gd name="T72" fmla="*/ 29 w 53"/>
                <a:gd name="T73" fmla="*/ 44 h 88"/>
                <a:gd name="T74" fmla="*/ 35 w 53"/>
                <a:gd name="T75" fmla="*/ 38 h 88"/>
                <a:gd name="T76" fmla="*/ 40 w 53"/>
                <a:gd name="T77" fmla="*/ 36 h 88"/>
                <a:gd name="T78" fmla="*/ 46 w 53"/>
                <a:gd name="T79" fmla="*/ 32 h 88"/>
                <a:gd name="T80" fmla="*/ 52 w 53"/>
                <a:gd name="T81" fmla="*/ 23 h 88"/>
                <a:gd name="T82" fmla="*/ 52 w 53"/>
                <a:gd name="T83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88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7" name="Freeform 730">
              <a:extLst>
                <a:ext uri="{FF2B5EF4-FFF2-40B4-BE49-F238E27FC236}">
                  <a16:creationId xmlns:a16="http://schemas.microsoft.com/office/drawing/2014/main" id="{096937D0-99A7-A641-AE61-F18D89E3A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81072" y="9485418"/>
              <a:ext cx="149682" cy="353598"/>
            </a:xfrm>
            <a:custGeom>
              <a:avLst/>
              <a:gdLst>
                <a:gd name="T0" fmla="*/ 4 w 16"/>
                <a:gd name="T1" fmla="*/ 25 h 38"/>
                <a:gd name="T2" fmla="*/ 9 w 16"/>
                <a:gd name="T3" fmla="*/ 26 h 38"/>
                <a:gd name="T4" fmla="*/ 8 w 16"/>
                <a:gd name="T5" fmla="*/ 31 h 38"/>
                <a:gd name="T6" fmla="*/ 12 w 16"/>
                <a:gd name="T7" fmla="*/ 38 h 38"/>
                <a:gd name="T8" fmla="*/ 12 w 16"/>
                <a:gd name="T9" fmla="*/ 34 h 38"/>
                <a:gd name="T10" fmla="*/ 15 w 16"/>
                <a:gd name="T11" fmla="*/ 33 h 38"/>
                <a:gd name="T12" fmla="*/ 15 w 16"/>
                <a:gd name="T13" fmla="*/ 27 h 38"/>
                <a:gd name="T14" fmla="*/ 12 w 16"/>
                <a:gd name="T15" fmla="*/ 22 h 38"/>
                <a:gd name="T16" fmla="*/ 8 w 16"/>
                <a:gd name="T17" fmla="*/ 20 h 38"/>
                <a:gd name="T18" fmla="*/ 8 w 16"/>
                <a:gd name="T19" fmla="*/ 16 h 38"/>
                <a:gd name="T20" fmla="*/ 7 w 16"/>
                <a:gd name="T21" fmla="*/ 14 h 38"/>
                <a:gd name="T22" fmla="*/ 8 w 16"/>
                <a:gd name="T23" fmla="*/ 8 h 38"/>
                <a:gd name="T24" fmla="*/ 7 w 16"/>
                <a:gd name="T25" fmla="*/ 3 h 38"/>
                <a:gd name="T26" fmla="*/ 7 w 16"/>
                <a:gd name="T27" fmla="*/ 1 h 38"/>
                <a:gd name="T28" fmla="*/ 2 w 16"/>
                <a:gd name="T29" fmla="*/ 0 h 38"/>
                <a:gd name="T30" fmla="*/ 4 w 16"/>
                <a:gd name="T31" fmla="*/ 6 h 38"/>
                <a:gd name="T32" fmla="*/ 4 w 16"/>
                <a:gd name="T33" fmla="*/ 14 h 38"/>
                <a:gd name="T34" fmla="*/ 2 w 16"/>
                <a:gd name="T35" fmla="*/ 16 h 38"/>
                <a:gd name="T36" fmla="*/ 1 w 16"/>
                <a:gd name="T37" fmla="*/ 20 h 38"/>
                <a:gd name="T38" fmla="*/ 4 w 16"/>
                <a:gd name="T39" fmla="*/ 25 h 38"/>
                <a:gd name="T40" fmla="*/ 4 w 16"/>
                <a:gd name="T41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8" name="Freeform 731">
              <a:extLst>
                <a:ext uri="{FF2B5EF4-FFF2-40B4-BE49-F238E27FC236}">
                  <a16:creationId xmlns:a16="http://schemas.microsoft.com/office/drawing/2014/main" id="{276C4FBD-F561-BD44-ADDB-489642A2E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702" y="9418522"/>
              <a:ext cx="560508" cy="468277"/>
            </a:xfrm>
            <a:custGeom>
              <a:avLst/>
              <a:gdLst>
                <a:gd name="T0" fmla="*/ 56 w 60"/>
                <a:gd name="T1" fmla="*/ 30 h 50"/>
                <a:gd name="T2" fmla="*/ 55 w 60"/>
                <a:gd name="T3" fmla="*/ 24 h 50"/>
                <a:gd name="T4" fmla="*/ 57 w 60"/>
                <a:gd name="T5" fmla="*/ 22 h 50"/>
                <a:gd name="T6" fmla="*/ 57 w 60"/>
                <a:gd name="T7" fmla="*/ 19 h 50"/>
                <a:gd name="T8" fmla="*/ 58 w 60"/>
                <a:gd name="T9" fmla="*/ 13 h 50"/>
                <a:gd name="T10" fmla="*/ 56 w 60"/>
                <a:gd name="T11" fmla="*/ 8 h 50"/>
                <a:gd name="T12" fmla="*/ 51 w 60"/>
                <a:gd name="T13" fmla="*/ 5 h 50"/>
                <a:gd name="T14" fmla="*/ 48 w 60"/>
                <a:gd name="T15" fmla="*/ 3 h 50"/>
                <a:gd name="T16" fmla="*/ 45 w 60"/>
                <a:gd name="T17" fmla="*/ 0 h 50"/>
                <a:gd name="T18" fmla="*/ 38 w 60"/>
                <a:gd name="T19" fmla="*/ 1 h 50"/>
                <a:gd name="T20" fmla="*/ 34 w 60"/>
                <a:gd name="T21" fmla="*/ 4 h 50"/>
                <a:gd name="T22" fmla="*/ 35 w 60"/>
                <a:gd name="T23" fmla="*/ 10 h 50"/>
                <a:gd name="T24" fmla="*/ 33 w 60"/>
                <a:gd name="T25" fmla="*/ 17 h 50"/>
                <a:gd name="T26" fmla="*/ 37 w 60"/>
                <a:gd name="T27" fmla="*/ 21 h 50"/>
                <a:gd name="T28" fmla="*/ 40 w 60"/>
                <a:gd name="T29" fmla="*/ 23 h 50"/>
                <a:gd name="T30" fmla="*/ 39 w 60"/>
                <a:gd name="T31" fmla="*/ 26 h 50"/>
                <a:gd name="T32" fmla="*/ 35 w 60"/>
                <a:gd name="T33" fmla="*/ 26 h 50"/>
                <a:gd name="T34" fmla="*/ 31 w 60"/>
                <a:gd name="T35" fmla="*/ 22 h 50"/>
                <a:gd name="T36" fmla="*/ 27 w 60"/>
                <a:gd name="T37" fmla="*/ 17 h 50"/>
                <a:gd name="T38" fmla="*/ 20 w 60"/>
                <a:gd name="T39" fmla="*/ 18 h 50"/>
                <a:gd name="T40" fmla="*/ 16 w 60"/>
                <a:gd name="T41" fmla="*/ 16 h 50"/>
                <a:gd name="T42" fmla="*/ 14 w 60"/>
                <a:gd name="T43" fmla="*/ 16 h 50"/>
                <a:gd name="T44" fmla="*/ 11 w 60"/>
                <a:gd name="T45" fmla="*/ 14 h 50"/>
                <a:gd name="T46" fmla="*/ 11 w 60"/>
                <a:gd name="T47" fmla="*/ 20 h 50"/>
                <a:gd name="T48" fmla="*/ 10 w 60"/>
                <a:gd name="T49" fmla="*/ 24 h 50"/>
                <a:gd name="T50" fmla="*/ 2 w 60"/>
                <a:gd name="T51" fmla="*/ 24 h 50"/>
                <a:gd name="T52" fmla="*/ 1 w 60"/>
                <a:gd name="T53" fmla="*/ 29 h 50"/>
                <a:gd name="T54" fmla="*/ 3 w 60"/>
                <a:gd name="T55" fmla="*/ 43 h 50"/>
                <a:gd name="T56" fmla="*/ 8 w 60"/>
                <a:gd name="T57" fmla="*/ 48 h 50"/>
                <a:gd name="T58" fmla="*/ 16 w 60"/>
                <a:gd name="T59" fmla="*/ 50 h 50"/>
                <a:gd name="T60" fmla="*/ 18 w 60"/>
                <a:gd name="T61" fmla="*/ 50 h 50"/>
                <a:gd name="T62" fmla="*/ 22 w 60"/>
                <a:gd name="T63" fmla="*/ 50 h 50"/>
                <a:gd name="T64" fmla="*/ 28 w 60"/>
                <a:gd name="T65" fmla="*/ 47 h 50"/>
                <a:gd name="T66" fmla="*/ 31 w 60"/>
                <a:gd name="T67" fmla="*/ 44 h 50"/>
                <a:gd name="T68" fmla="*/ 35 w 60"/>
                <a:gd name="T69" fmla="*/ 41 h 50"/>
                <a:gd name="T70" fmla="*/ 37 w 60"/>
                <a:gd name="T71" fmla="*/ 38 h 50"/>
                <a:gd name="T72" fmla="*/ 43 w 60"/>
                <a:gd name="T73" fmla="*/ 38 h 50"/>
                <a:gd name="T74" fmla="*/ 42 w 60"/>
                <a:gd name="T75" fmla="*/ 35 h 50"/>
                <a:gd name="T76" fmla="*/ 46 w 60"/>
                <a:gd name="T77" fmla="*/ 33 h 50"/>
                <a:gd name="T78" fmla="*/ 56 w 60"/>
                <a:gd name="T79" fmla="*/ 30 h 50"/>
                <a:gd name="T80" fmla="*/ 56 w 60"/>
                <a:gd name="T81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5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9" name="Freeform 732">
              <a:extLst>
                <a:ext uri="{FF2B5EF4-FFF2-40B4-BE49-F238E27FC236}">
                  <a16:creationId xmlns:a16="http://schemas.microsoft.com/office/drawing/2014/main" id="{1BB30F04-EA83-B54E-AF1E-749BBAC23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7953" y="9839014"/>
              <a:ext cx="595541" cy="589329"/>
            </a:xfrm>
            <a:custGeom>
              <a:avLst/>
              <a:gdLst>
                <a:gd name="T0" fmla="*/ 33 w 64"/>
                <a:gd name="T1" fmla="*/ 5 h 63"/>
                <a:gd name="T2" fmla="*/ 31 w 64"/>
                <a:gd name="T3" fmla="*/ 2 h 63"/>
                <a:gd name="T4" fmla="*/ 28 w 64"/>
                <a:gd name="T5" fmla="*/ 2 h 63"/>
                <a:gd name="T6" fmla="*/ 18 w 64"/>
                <a:gd name="T7" fmla="*/ 2 h 63"/>
                <a:gd name="T8" fmla="*/ 10 w 64"/>
                <a:gd name="T9" fmla="*/ 2 h 63"/>
                <a:gd name="T10" fmla="*/ 7 w 64"/>
                <a:gd name="T11" fmla="*/ 0 h 63"/>
                <a:gd name="T12" fmla="*/ 4 w 64"/>
                <a:gd name="T13" fmla="*/ 2 h 63"/>
                <a:gd name="T14" fmla="*/ 1 w 64"/>
                <a:gd name="T15" fmla="*/ 2 h 63"/>
                <a:gd name="T16" fmla="*/ 6 w 64"/>
                <a:gd name="T17" fmla="*/ 14 h 63"/>
                <a:gd name="T18" fmla="*/ 9 w 64"/>
                <a:gd name="T19" fmla="*/ 21 h 63"/>
                <a:gd name="T20" fmla="*/ 13 w 64"/>
                <a:gd name="T21" fmla="*/ 29 h 63"/>
                <a:gd name="T22" fmla="*/ 13 w 64"/>
                <a:gd name="T23" fmla="*/ 34 h 63"/>
                <a:gd name="T24" fmla="*/ 14 w 64"/>
                <a:gd name="T25" fmla="*/ 42 h 63"/>
                <a:gd name="T26" fmla="*/ 16 w 64"/>
                <a:gd name="T27" fmla="*/ 51 h 63"/>
                <a:gd name="T28" fmla="*/ 22 w 64"/>
                <a:gd name="T29" fmla="*/ 61 h 63"/>
                <a:gd name="T30" fmla="*/ 28 w 64"/>
                <a:gd name="T31" fmla="*/ 62 h 63"/>
                <a:gd name="T32" fmla="*/ 33 w 64"/>
                <a:gd name="T33" fmla="*/ 62 h 63"/>
                <a:gd name="T34" fmla="*/ 38 w 64"/>
                <a:gd name="T35" fmla="*/ 58 h 63"/>
                <a:gd name="T36" fmla="*/ 38 w 64"/>
                <a:gd name="T37" fmla="*/ 40 h 63"/>
                <a:gd name="T38" fmla="*/ 38 w 64"/>
                <a:gd name="T39" fmla="*/ 28 h 63"/>
                <a:gd name="T40" fmla="*/ 39 w 64"/>
                <a:gd name="T41" fmla="*/ 26 h 63"/>
                <a:gd name="T42" fmla="*/ 43 w 64"/>
                <a:gd name="T43" fmla="*/ 26 h 63"/>
                <a:gd name="T44" fmla="*/ 43 w 64"/>
                <a:gd name="T45" fmla="*/ 7 h 63"/>
                <a:gd name="T46" fmla="*/ 51 w 64"/>
                <a:gd name="T47" fmla="*/ 6 h 63"/>
                <a:gd name="T48" fmla="*/ 53 w 64"/>
                <a:gd name="T49" fmla="*/ 5 h 63"/>
                <a:gd name="T50" fmla="*/ 56 w 64"/>
                <a:gd name="T51" fmla="*/ 8 h 63"/>
                <a:gd name="T52" fmla="*/ 58 w 64"/>
                <a:gd name="T53" fmla="*/ 6 h 63"/>
                <a:gd name="T54" fmla="*/ 62 w 64"/>
                <a:gd name="T55" fmla="*/ 5 h 63"/>
                <a:gd name="T56" fmla="*/ 59 w 64"/>
                <a:gd name="T57" fmla="*/ 2 h 63"/>
                <a:gd name="T58" fmla="*/ 45 w 64"/>
                <a:gd name="T59" fmla="*/ 5 h 63"/>
                <a:gd name="T60" fmla="*/ 33 w 64"/>
                <a:gd name="T61" fmla="*/ 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3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0" name="Freeform 733">
              <a:extLst>
                <a:ext uri="{FF2B5EF4-FFF2-40B4-BE49-F238E27FC236}">
                  <a16:creationId xmlns:a16="http://schemas.microsoft.com/office/drawing/2014/main" id="{A9992714-F3F9-2949-88DC-3EACC35F7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75" y="8781415"/>
              <a:ext cx="850320" cy="888769"/>
            </a:xfrm>
            <a:custGeom>
              <a:avLst/>
              <a:gdLst>
                <a:gd name="T0" fmla="*/ 89 w 91"/>
                <a:gd name="T1" fmla="*/ 10 h 95"/>
                <a:gd name="T2" fmla="*/ 83 w 91"/>
                <a:gd name="T3" fmla="*/ 4 h 95"/>
                <a:gd name="T4" fmla="*/ 77 w 91"/>
                <a:gd name="T5" fmla="*/ 6 h 95"/>
                <a:gd name="T6" fmla="*/ 72 w 91"/>
                <a:gd name="T7" fmla="*/ 1 h 95"/>
                <a:gd name="T8" fmla="*/ 65 w 91"/>
                <a:gd name="T9" fmla="*/ 1 h 95"/>
                <a:gd name="T10" fmla="*/ 57 w 91"/>
                <a:gd name="T11" fmla="*/ 2 h 95"/>
                <a:gd name="T12" fmla="*/ 48 w 91"/>
                <a:gd name="T13" fmla="*/ 6 h 95"/>
                <a:gd name="T14" fmla="*/ 35 w 91"/>
                <a:gd name="T15" fmla="*/ 2 h 95"/>
                <a:gd name="T16" fmla="*/ 30 w 91"/>
                <a:gd name="T17" fmla="*/ 12 h 95"/>
                <a:gd name="T18" fmla="*/ 19 w 91"/>
                <a:gd name="T19" fmla="*/ 35 h 95"/>
                <a:gd name="T20" fmla="*/ 17 w 91"/>
                <a:gd name="T21" fmla="*/ 48 h 95"/>
                <a:gd name="T22" fmla="*/ 10 w 91"/>
                <a:gd name="T23" fmla="*/ 49 h 95"/>
                <a:gd name="T24" fmla="*/ 2 w 91"/>
                <a:gd name="T25" fmla="*/ 55 h 95"/>
                <a:gd name="T26" fmla="*/ 1 w 91"/>
                <a:gd name="T27" fmla="*/ 59 h 95"/>
                <a:gd name="T28" fmla="*/ 18 w 91"/>
                <a:gd name="T29" fmla="*/ 57 h 95"/>
                <a:gd name="T30" fmla="*/ 26 w 91"/>
                <a:gd name="T31" fmla="*/ 68 h 95"/>
                <a:gd name="T32" fmla="*/ 35 w 91"/>
                <a:gd name="T33" fmla="*/ 63 h 95"/>
                <a:gd name="T34" fmla="*/ 41 w 91"/>
                <a:gd name="T35" fmla="*/ 64 h 95"/>
                <a:gd name="T36" fmla="*/ 46 w 91"/>
                <a:gd name="T37" fmla="*/ 70 h 95"/>
                <a:gd name="T38" fmla="*/ 47 w 91"/>
                <a:gd name="T39" fmla="*/ 78 h 95"/>
                <a:gd name="T40" fmla="*/ 53 w 91"/>
                <a:gd name="T41" fmla="*/ 82 h 95"/>
                <a:gd name="T42" fmla="*/ 60 w 91"/>
                <a:gd name="T43" fmla="*/ 84 h 95"/>
                <a:gd name="T44" fmla="*/ 66 w 91"/>
                <a:gd name="T45" fmla="*/ 87 h 95"/>
                <a:gd name="T46" fmla="*/ 76 w 91"/>
                <a:gd name="T47" fmla="*/ 90 h 95"/>
                <a:gd name="T48" fmla="*/ 84 w 91"/>
                <a:gd name="T49" fmla="*/ 94 h 95"/>
                <a:gd name="T50" fmla="*/ 77 w 91"/>
                <a:gd name="T51" fmla="*/ 85 h 95"/>
                <a:gd name="T52" fmla="*/ 78 w 91"/>
                <a:gd name="T53" fmla="*/ 73 h 95"/>
                <a:gd name="T54" fmla="*/ 80 w 91"/>
                <a:gd name="T55" fmla="*/ 70 h 95"/>
                <a:gd name="T56" fmla="*/ 84 w 91"/>
                <a:gd name="T57" fmla="*/ 63 h 95"/>
                <a:gd name="T58" fmla="*/ 81 w 91"/>
                <a:gd name="T59" fmla="*/ 55 h 95"/>
                <a:gd name="T60" fmla="*/ 81 w 91"/>
                <a:gd name="T61" fmla="*/ 45 h 95"/>
                <a:gd name="T62" fmla="*/ 83 w 91"/>
                <a:gd name="T63" fmla="*/ 28 h 95"/>
                <a:gd name="T64" fmla="*/ 90 w 91"/>
                <a:gd name="T65" fmla="*/ 18 h 95"/>
                <a:gd name="T66" fmla="*/ 90 w 91"/>
                <a:gd name="T6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95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1" name="Freeform 734">
              <a:extLst>
                <a:ext uri="{FF2B5EF4-FFF2-40B4-BE49-F238E27FC236}">
                  <a16:creationId xmlns:a16="http://schemas.microsoft.com/office/drawing/2014/main" id="{5F4264D7-084A-FE45-AE0A-710994917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4321" y="9307030"/>
              <a:ext cx="525479" cy="589329"/>
            </a:xfrm>
            <a:custGeom>
              <a:avLst/>
              <a:gdLst>
                <a:gd name="T0" fmla="*/ 51 w 56"/>
                <a:gd name="T1" fmla="*/ 27 h 63"/>
                <a:gd name="T2" fmla="*/ 48 w 56"/>
                <a:gd name="T3" fmla="*/ 26 h 63"/>
                <a:gd name="T4" fmla="*/ 47 w 56"/>
                <a:gd name="T5" fmla="*/ 21 h 63"/>
                <a:gd name="T6" fmla="*/ 46 w 56"/>
                <a:gd name="T7" fmla="*/ 12 h 63"/>
                <a:gd name="T8" fmla="*/ 46 w 56"/>
                <a:gd name="T9" fmla="*/ 8 h 63"/>
                <a:gd name="T10" fmla="*/ 43 w 56"/>
                <a:gd name="T11" fmla="*/ 8 h 63"/>
                <a:gd name="T12" fmla="*/ 40 w 56"/>
                <a:gd name="T13" fmla="*/ 6 h 63"/>
                <a:gd name="T14" fmla="*/ 35 w 56"/>
                <a:gd name="T15" fmla="*/ 8 h 63"/>
                <a:gd name="T16" fmla="*/ 34 w 56"/>
                <a:gd name="T17" fmla="*/ 11 h 63"/>
                <a:gd name="T18" fmla="*/ 29 w 56"/>
                <a:gd name="T19" fmla="*/ 12 h 63"/>
                <a:gd name="T20" fmla="*/ 18 w 56"/>
                <a:gd name="T21" fmla="*/ 1 h 63"/>
                <a:gd name="T22" fmla="*/ 3 w 56"/>
                <a:gd name="T23" fmla="*/ 2 h 63"/>
                <a:gd name="T24" fmla="*/ 6 w 56"/>
                <a:gd name="T25" fmla="*/ 12 h 63"/>
                <a:gd name="T26" fmla="*/ 6 w 56"/>
                <a:gd name="T27" fmla="*/ 16 h 63"/>
                <a:gd name="T28" fmla="*/ 6 w 56"/>
                <a:gd name="T29" fmla="*/ 20 h 63"/>
                <a:gd name="T30" fmla="*/ 8 w 56"/>
                <a:gd name="T31" fmla="*/ 33 h 63"/>
                <a:gd name="T32" fmla="*/ 3 w 56"/>
                <a:gd name="T33" fmla="*/ 41 h 63"/>
                <a:gd name="T34" fmla="*/ 0 w 56"/>
                <a:gd name="T35" fmla="*/ 50 h 63"/>
                <a:gd name="T36" fmla="*/ 0 w 56"/>
                <a:gd name="T37" fmla="*/ 55 h 63"/>
                <a:gd name="T38" fmla="*/ 0 w 56"/>
                <a:gd name="T39" fmla="*/ 59 h 63"/>
                <a:gd name="T40" fmla="*/ 3 w 56"/>
                <a:gd name="T41" fmla="*/ 59 h 63"/>
                <a:gd name="T42" fmla="*/ 8 w 56"/>
                <a:gd name="T43" fmla="*/ 58 h 63"/>
                <a:gd name="T44" fmla="*/ 9 w 56"/>
                <a:gd name="T45" fmla="*/ 59 h 63"/>
                <a:gd name="T46" fmla="*/ 16 w 56"/>
                <a:gd name="T47" fmla="*/ 59 h 63"/>
                <a:gd name="T48" fmla="*/ 25 w 56"/>
                <a:gd name="T49" fmla="*/ 59 h 63"/>
                <a:gd name="T50" fmla="*/ 30 w 56"/>
                <a:gd name="T51" fmla="*/ 59 h 63"/>
                <a:gd name="T52" fmla="*/ 39 w 56"/>
                <a:gd name="T53" fmla="*/ 62 h 63"/>
                <a:gd name="T54" fmla="*/ 53 w 56"/>
                <a:gd name="T55" fmla="*/ 60 h 63"/>
                <a:gd name="T56" fmla="*/ 46 w 56"/>
                <a:gd name="T57" fmla="*/ 51 h 63"/>
                <a:gd name="T58" fmla="*/ 46 w 56"/>
                <a:gd name="T59" fmla="*/ 37 h 63"/>
                <a:gd name="T60" fmla="*/ 56 w 56"/>
                <a:gd name="T61" fmla="*/ 35 h 63"/>
                <a:gd name="T62" fmla="*/ 56 w 56"/>
                <a:gd name="T63" fmla="*/ 27 h 63"/>
                <a:gd name="T64" fmla="*/ 51 w 56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63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2" name="Freeform 735">
              <a:extLst>
                <a:ext uri="{FF2B5EF4-FFF2-40B4-BE49-F238E27FC236}">
                  <a16:creationId xmlns:a16="http://schemas.microsoft.com/office/drawing/2014/main" id="{1D011DFA-5DFB-DF46-9BEE-2D7CC3E4A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2" y="9867685"/>
              <a:ext cx="429937" cy="449163"/>
            </a:xfrm>
            <a:custGeom>
              <a:avLst/>
              <a:gdLst>
                <a:gd name="T0" fmla="*/ 25 w 46"/>
                <a:gd name="T1" fmla="*/ 2 h 48"/>
                <a:gd name="T2" fmla="*/ 21 w 46"/>
                <a:gd name="T3" fmla="*/ 3 h 48"/>
                <a:gd name="T4" fmla="*/ 18 w 46"/>
                <a:gd name="T5" fmla="*/ 4 h 48"/>
                <a:gd name="T6" fmla="*/ 6 w 46"/>
                <a:gd name="T7" fmla="*/ 4 h 48"/>
                <a:gd name="T8" fmla="*/ 6 w 46"/>
                <a:gd name="T9" fmla="*/ 18 h 48"/>
                <a:gd name="T10" fmla="*/ 6 w 46"/>
                <a:gd name="T11" fmla="*/ 23 h 48"/>
                <a:gd name="T12" fmla="*/ 1 w 46"/>
                <a:gd name="T13" fmla="*/ 24 h 48"/>
                <a:gd name="T14" fmla="*/ 1 w 46"/>
                <a:gd name="T15" fmla="*/ 31 h 48"/>
                <a:gd name="T16" fmla="*/ 1 w 46"/>
                <a:gd name="T17" fmla="*/ 38 h 48"/>
                <a:gd name="T18" fmla="*/ 4 w 46"/>
                <a:gd name="T19" fmla="*/ 47 h 48"/>
                <a:gd name="T20" fmla="*/ 8 w 46"/>
                <a:gd name="T21" fmla="*/ 48 h 48"/>
                <a:gd name="T22" fmla="*/ 13 w 46"/>
                <a:gd name="T23" fmla="*/ 44 h 48"/>
                <a:gd name="T24" fmla="*/ 19 w 46"/>
                <a:gd name="T25" fmla="*/ 41 h 48"/>
                <a:gd name="T26" fmla="*/ 29 w 46"/>
                <a:gd name="T27" fmla="*/ 39 h 48"/>
                <a:gd name="T28" fmla="*/ 31 w 46"/>
                <a:gd name="T29" fmla="*/ 37 h 48"/>
                <a:gd name="T30" fmla="*/ 34 w 46"/>
                <a:gd name="T31" fmla="*/ 34 h 48"/>
                <a:gd name="T32" fmla="*/ 43 w 46"/>
                <a:gd name="T33" fmla="*/ 26 h 48"/>
                <a:gd name="T34" fmla="*/ 44 w 46"/>
                <a:gd name="T35" fmla="*/ 22 h 48"/>
                <a:gd name="T36" fmla="*/ 40 w 46"/>
                <a:gd name="T37" fmla="*/ 21 h 48"/>
                <a:gd name="T38" fmla="*/ 38 w 46"/>
                <a:gd name="T39" fmla="*/ 17 h 48"/>
                <a:gd name="T40" fmla="*/ 39 w 46"/>
                <a:gd name="T41" fmla="*/ 15 h 48"/>
                <a:gd name="T42" fmla="*/ 36 w 46"/>
                <a:gd name="T43" fmla="*/ 14 h 48"/>
                <a:gd name="T44" fmla="*/ 36 w 46"/>
                <a:gd name="T45" fmla="*/ 13 h 48"/>
                <a:gd name="T46" fmla="*/ 34 w 46"/>
                <a:gd name="T47" fmla="*/ 12 h 48"/>
                <a:gd name="T48" fmla="*/ 30 w 46"/>
                <a:gd name="T49" fmla="*/ 7 h 48"/>
                <a:gd name="T50" fmla="*/ 25 w 46"/>
                <a:gd name="T51" fmla="*/ 2 h 48"/>
                <a:gd name="T52" fmla="*/ 25 w 46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8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3" name="Freeform 736">
              <a:extLst>
                <a:ext uri="{FF2B5EF4-FFF2-40B4-BE49-F238E27FC236}">
                  <a16:creationId xmlns:a16="http://schemas.microsoft.com/office/drawing/2014/main" id="{FE1F3486-C46A-8C40-B571-A38394025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4385" y="9775302"/>
              <a:ext cx="366242" cy="324926"/>
            </a:xfrm>
            <a:custGeom>
              <a:avLst/>
              <a:gdLst>
                <a:gd name="T0" fmla="*/ 39 w 39"/>
                <a:gd name="T1" fmla="*/ 22 h 35"/>
                <a:gd name="T2" fmla="*/ 38 w 39"/>
                <a:gd name="T3" fmla="*/ 18 h 35"/>
                <a:gd name="T4" fmla="*/ 39 w 39"/>
                <a:gd name="T5" fmla="*/ 14 h 35"/>
                <a:gd name="T6" fmla="*/ 38 w 39"/>
                <a:gd name="T7" fmla="*/ 7 h 35"/>
                <a:gd name="T8" fmla="*/ 27 w 39"/>
                <a:gd name="T9" fmla="*/ 2 h 35"/>
                <a:gd name="T10" fmla="*/ 24 w 39"/>
                <a:gd name="T11" fmla="*/ 0 h 35"/>
                <a:gd name="T12" fmla="*/ 19 w 39"/>
                <a:gd name="T13" fmla="*/ 3 h 35"/>
                <a:gd name="T14" fmla="*/ 13 w 39"/>
                <a:gd name="T15" fmla="*/ 7 h 35"/>
                <a:gd name="T16" fmla="*/ 9 w 39"/>
                <a:gd name="T17" fmla="*/ 12 h 35"/>
                <a:gd name="T18" fmla="*/ 2 w 39"/>
                <a:gd name="T19" fmla="*/ 12 h 35"/>
                <a:gd name="T20" fmla="*/ 5 w 39"/>
                <a:gd name="T21" fmla="*/ 16 h 35"/>
                <a:gd name="T22" fmla="*/ 8 w 39"/>
                <a:gd name="T23" fmla="*/ 21 h 35"/>
                <a:gd name="T24" fmla="*/ 11 w 39"/>
                <a:gd name="T25" fmla="*/ 23 h 35"/>
                <a:gd name="T26" fmla="*/ 11 w 39"/>
                <a:gd name="T27" fmla="*/ 24 h 35"/>
                <a:gd name="T28" fmla="*/ 14 w 39"/>
                <a:gd name="T29" fmla="*/ 25 h 35"/>
                <a:gd name="T30" fmla="*/ 13 w 39"/>
                <a:gd name="T31" fmla="*/ 28 h 35"/>
                <a:gd name="T32" fmla="*/ 15 w 39"/>
                <a:gd name="T33" fmla="*/ 31 h 35"/>
                <a:gd name="T34" fmla="*/ 20 w 39"/>
                <a:gd name="T35" fmla="*/ 34 h 35"/>
                <a:gd name="T36" fmla="*/ 25 w 39"/>
                <a:gd name="T37" fmla="*/ 35 h 35"/>
                <a:gd name="T38" fmla="*/ 27 w 39"/>
                <a:gd name="T39" fmla="*/ 35 h 35"/>
                <a:gd name="T40" fmla="*/ 34 w 39"/>
                <a:gd name="T41" fmla="*/ 31 h 35"/>
                <a:gd name="T42" fmla="*/ 36 w 39"/>
                <a:gd name="T43" fmla="*/ 27 h 35"/>
                <a:gd name="T44" fmla="*/ 39 w 39"/>
                <a:gd name="T4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5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4" name="Freeform 737">
              <a:extLst>
                <a:ext uri="{FF2B5EF4-FFF2-40B4-BE49-F238E27FC236}">
                  <a16:creationId xmlns:a16="http://schemas.microsoft.com/office/drawing/2014/main" id="{04EF93B5-2B3E-6D49-ADBA-0A43C1EE4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07" y="10259504"/>
              <a:ext cx="92356" cy="105124"/>
            </a:xfrm>
            <a:custGeom>
              <a:avLst/>
              <a:gdLst>
                <a:gd name="T0" fmla="*/ 5 w 10"/>
                <a:gd name="T1" fmla="*/ 1 h 11"/>
                <a:gd name="T2" fmla="*/ 7 w 10"/>
                <a:gd name="T3" fmla="*/ 9 h 11"/>
                <a:gd name="T4" fmla="*/ 5 w 10"/>
                <a:gd name="T5" fmla="*/ 1 h 11"/>
                <a:gd name="T6" fmla="*/ 5 w 10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5" name="Freeform 738">
              <a:extLst>
                <a:ext uri="{FF2B5EF4-FFF2-40B4-BE49-F238E27FC236}">
                  <a16:creationId xmlns:a16="http://schemas.microsoft.com/office/drawing/2014/main" id="{583F2584-6E4B-FE49-A6DA-3CE3F1AAF3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42219" y="10090673"/>
              <a:ext cx="738853" cy="646665"/>
            </a:xfrm>
            <a:custGeom>
              <a:avLst/>
              <a:gdLst>
                <a:gd name="T0" fmla="*/ 74 w 79"/>
                <a:gd name="T1" fmla="*/ 27 h 69"/>
                <a:gd name="T2" fmla="*/ 69 w 79"/>
                <a:gd name="T3" fmla="*/ 22 h 69"/>
                <a:gd name="T4" fmla="*/ 72 w 79"/>
                <a:gd name="T5" fmla="*/ 19 h 69"/>
                <a:gd name="T6" fmla="*/ 75 w 79"/>
                <a:gd name="T7" fmla="*/ 20 h 69"/>
                <a:gd name="T8" fmla="*/ 75 w 79"/>
                <a:gd name="T9" fmla="*/ 11 h 69"/>
                <a:gd name="T10" fmla="*/ 73 w 79"/>
                <a:gd name="T11" fmla="*/ 7 h 69"/>
                <a:gd name="T12" fmla="*/ 72 w 79"/>
                <a:gd name="T13" fmla="*/ 1 h 69"/>
                <a:gd name="T14" fmla="*/ 66 w 79"/>
                <a:gd name="T15" fmla="*/ 1 h 69"/>
                <a:gd name="T16" fmla="*/ 60 w 79"/>
                <a:gd name="T17" fmla="*/ 2 h 69"/>
                <a:gd name="T18" fmla="*/ 55 w 79"/>
                <a:gd name="T19" fmla="*/ 5 h 69"/>
                <a:gd name="T20" fmla="*/ 51 w 79"/>
                <a:gd name="T21" fmla="*/ 8 h 69"/>
                <a:gd name="T22" fmla="*/ 49 w 79"/>
                <a:gd name="T23" fmla="*/ 12 h 69"/>
                <a:gd name="T24" fmla="*/ 45 w 79"/>
                <a:gd name="T25" fmla="*/ 14 h 69"/>
                <a:gd name="T26" fmla="*/ 44 w 79"/>
                <a:gd name="T27" fmla="*/ 17 h 69"/>
                <a:gd name="T28" fmla="*/ 34 w 79"/>
                <a:gd name="T29" fmla="*/ 17 h 69"/>
                <a:gd name="T30" fmla="*/ 28 w 79"/>
                <a:gd name="T31" fmla="*/ 21 h 69"/>
                <a:gd name="T32" fmla="*/ 24 w 79"/>
                <a:gd name="T33" fmla="*/ 24 h 69"/>
                <a:gd name="T34" fmla="*/ 20 w 79"/>
                <a:gd name="T35" fmla="*/ 23 h 69"/>
                <a:gd name="T36" fmla="*/ 17 w 79"/>
                <a:gd name="T37" fmla="*/ 14 h 69"/>
                <a:gd name="T38" fmla="*/ 17 w 79"/>
                <a:gd name="T39" fmla="*/ 29 h 69"/>
                <a:gd name="T40" fmla="*/ 17 w 79"/>
                <a:gd name="T41" fmla="*/ 33 h 69"/>
                <a:gd name="T42" fmla="*/ 9 w 79"/>
                <a:gd name="T43" fmla="*/ 35 h 69"/>
                <a:gd name="T44" fmla="*/ 6 w 79"/>
                <a:gd name="T45" fmla="*/ 34 h 69"/>
                <a:gd name="T46" fmla="*/ 2 w 79"/>
                <a:gd name="T47" fmla="*/ 33 h 69"/>
                <a:gd name="T48" fmla="*/ 3 w 79"/>
                <a:gd name="T49" fmla="*/ 40 h 69"/>
                <a:gd name="T50" fmla="*/ 5 w 79"/>
                <a:gd name="T51" fmla="*/ 45 h 69"/>
                <a:gd name="T52" fmla="*/ 9 w 79"/>
                <a:gd name="T53" fmla="*/ 56 h 69"/>
                <a:gd name="T54" fmla="*/ 8 w 79"/>
                <a:gd name="T55" fmla="*/ 60 h 69"/>
                <a:gd name="T56" fmla="*/ 9 w 79"/>
                <a:gd name="T57" fmla="*/ 62 h 69"/>
                <a:gd name="T58" fmla="*/ 10 w 79"/>
                <a:gd name="T59" fmla="*/ 66 h 69"/>
                <a:gd name="T60" fmla="*/ 11 w 79"/>
                <a:gd name="T61" fmla="*/ 64 h 69"/>
                <a:gd name="T62" fmla="*/ 15 w 79"/>
                <a:gd name="T63" fmla="*/ 68 h 69"/>
                <a:gd name="T64" fmla="*/ 21 w 79"/>
                <a:gd name="T65" fmla="*/ 66 h 69"/>
                <a:gd name="T66" fmla="*/ 26 w 79"/>
                <a:gd name="T67" fmla="*/ 65 h 69"/>
                <a:gd name="T68" fmla="*/ 31 w 79"/>
                <a:gd name="T69" fmla="*/ 64 h 69"/>
                <a:gd name="T70" fmla="*/ 38 w 79"/>
                <a:gd name="T71" fmla="*/ 64 h 69"/>
                <a:gd name="T72" fmla="*/ 39 w 79"/>
                <a:gd name="T73" fmla="*/ 64 h 69"/>
                <a:gd name="T74" fmla="*/ 41 w 79"/>
                <a:gd name="T75" fmla="*/ 63 h 69"/>
                <a:gd name="T76" fmla="*/ 42 w 79"/>
                <a:gd name="T77" fmla="*/ 62 h 69"/>
                <a:gd name="T78" fmla="*/ 44 w 79"/>
                <a:gd name="T79" fmla="*/ 65 h 69"/>
                <a:gd name="T80" fmla="*/ 46 w 79"/>
                <a:gd name="T81" fmla="*/ 62 h 69"/>
                <a:gd name="T82" fmla="*/ 57 w 79"/>
                <a:gd name="T83" fmla="*/ 56 h 69"/>
                <a:gd name="T84" fmla="*/ 65 w 79"/>
                <a:gd name="T85" fmla="*/ 48 h 69"/>
                <a:gd name="T86" fmla="*/ 72 w 79"/>
                <a:gd name="T87" fmla="*/ 37 h 69"/>
                <a:gd name="T88" fmla="*/ 77 w 79"/>
                <a:gd name="T89" fmla="*/ 33 h 69"/>
                <a:gd name="T90" fmla="*/ 79 w 79"/>
                <a:gd name="T91" fmla="*/ 25 h 69"/>
                <a:gd name="T92" fmla="*/ 76 w 79"/>
                <a:gd name="T93" fmla="*/ 25 h 69"/>
                <a:gd name="T94" fmla="*/ 74 w 79"/>
                <a:gd name="T95" fmla="*/ 27 h 69"/>
                <a:gd name="T96" fmla="*/ 62 w 79"/>
                <a:gd name="T97" fmla="*/ 39 h 69"/>
                <a:gd name="T98" fmla="*/ 61 w 79"/>
                <a:gd name="T99" fmla="*/ 41 h 69"/>
                <a:gd name="T100" fmla="*/ 57 w 79"/>
                <a:gd name="T101" fmla="*/ 43 h 69"/>
                <a:gd name="T102" fmla="*/ 55 w 79"/>
                <a:gd name="T103" fmla="*/ 44 h 69"/>
                <a:gd name="T104" fmla="*/ 52 w 79"/>
                <a:gd name="T105" fmla="*/ 41 h 69"/>
                <a:gd name="T106" fmla="*/ 56 w 79"/>
                <a:gd name="T107" fmla="*/ 35 h 69"/>
                <a:gd name="T108" fmla="*/ 60 w 79"/>
                <a:gd name="T109" fmla="*/ 35 h 69"/>
                <a:gd name="T110" fmla="*/ 62 w 79"/>
                <a:gd name="T111" fmla="*/ 39 h 69"/>
                <a:gd name="T112" fmla="*/ 62 w 79"/>
                <a:gd name="T11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6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6" name="Freeform 739">
              <a:extLst>
                <a:ext uri="{FF2B5EF4-FFF2-40B4-BE49-F238E27FC236}">
                  <a16:creationId xmlns:a16="http://schemas.microsoft.com/office/drawing/2014/main" id="{D0648F8F-3156-F444-A5A7-D0F4AA98D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9924" y="10399672"/>
              <a:ext cx="121018" cy="124237"/>
            </a:xfrm>
            <a:custGeom>
              <a:avLst/>
              <a:gdLst>
                <a:gd name="T0" fmla="*/ 11 w 13"/>
                <a:gd name="T1" fmla="*/ 4 h 13"/>
                <a:gd name="T2" fmla="*/ 3 w 13"/>
                <a:gd name="T3" fmla="*/ 3 h 13"/>
                <a:gd name="T4" fmla="*/ 2 w 13"/>
                <a:gd name="T5" fmla="*/ 9 h 13"/>
                <a:gd name="T6" fmla="*/ 7 w 13"/>
                <a:gd name="T7" fmla="*/ 9 h 13"/>
                <a:gd name="T8" fmla="*/ 11 w 13"/>
                <a:gd name="T9" fmla="*/ 4 h 13"/>
                <a:gd name="T10" fmla="*/ 11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7" name="Freeform 740">
              <a:extLst>
                <a:ext uri="{FF2B5EF4-FFF2-40B4-BE49-F238E27FC236}">
                  <a16:creationId xmlns:a16="http://schemas.microsoft.com/office/drawing/2014/main" id="{B28C205A-6D7E-F548-B8AF-4C503A7DB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75" y="9240130"/>
              <a:ext cx="47770" cy="76452"/>
            </a:xfrm>
            <a:custGeom>
              <a:avLst/>
              <a:gdLst>
                <a:gd name="T0" fmla="*/ 2 w 5"/>
                <a:gd name="T1" fmla="*/ 5 h 8"/>
                <a:gd name="T2" fmla="*/ 5 w 5"/>
                <a:gd name="T3" fmla="*/ 1 h 8"/>
                <a:gd name="T4" fmla="*/ 1 w 5"/>
                <a:gd name="T5" fmla="*/ 3 h 8"/>
                <a:gd name="T6" fmla="*/ 0 w 5"/>
                <a:gd name="T7" fmla="*/ 8 h 8"/>
                <a:gd name="T8" fmla="*/ 2 w 5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8" name="Freeform 741">
              <a:extLst>
                <a:ext uri="{FF2B5EF4-FFF2-40B4-BE49-F238E27FC236}">
                  <a16:creationId xmlns:a16="http://schemas.microsoft.com/office/drawing/2014/main" id="{A95FEF4A-0404-6C45-94C9-9094EF832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7" y="8857867"/>
              <a:ext cx="324842" cy="420492"/>
            </a:xfrm>
            <a:custGeom>
              <a:avLst/>
              <a:gdLst>
                <a:gd name="T0" fmla="*/ 11 w 35"/>
                <a:gd name="T1" fmla="*/ 44 h 45"/>
                <a:gd name="T2" fmla="*/ 15 w 35"/>
                <a:gd name="T3" fmla="*/ 41 h 45"/>
                <a:gd name="T4" fmla="*/ 16 w 35"/>
                <a:gd name="T5" fmla="*/ 43 h 45"/>
                <a:gd name="T6" fmla="*/ 23 w 35"/>
                <a:gd name="T7" fmla="*/ 37 h 45"/>
                <a:gd name="T8" fmla="*/ 25 w 35"/>
                <a:gd name="T9" fmla="*/ 26 h 45"/>
                <a:gd name="T10" fmla="*/ 31 w 35"/>
                <a:gd name="T11" fmla="*/ 16 h 45"/>
                <a:gd name="T12" fmla="*/ 33 w 35"/>
                <a:gd name="T13" fmla="*/ 8 h 45"/>
                <a:gd name="T14" fmla="*/ 35 w 35"/>
                <a:gd name="T15" fmla="*/ 2 h 45"/>
                <a:gd name="T16" fmla="*/ 29 w 35"/>
                <a:gd name="T17" fmla="*/ 1 h 45"/>
                <a:gd name="T18" fmla="*/ 26 w 35"/>
                <a:gd name="T19" fmla="*/ 2 h 45"/>
                <a:gd name="T20" fmla="*/ 25 w 35"/>
                <a:gd name="T21" fmla="*/ 6 h 45"/>
                <a:gd name="T22" fmla="*/ 20 w 35"/>
                <a:gd name="T23" fmla="*/ 10 h 45"/>
                <a:gd name="T24" fmla="*/ 10 w 35"/>
                <a:gd name="T25" fmla="*/ 8 h 45"/>
                <a:gd name="T26" fmla="*/ 13 w 35"/>
                <a:gd name="T27" fmla="*/ 13 h 45"/>
                <a:gd name="T28" fmla="*/ 14 w 35"/>
                <a:gd name="T29" fmla="*/ 19 h 45"/>
                <a:gd name="T30" fmla="*/ 15 w 35"/>
                <a:gd name="T31" fmla="*/ 22 h 45"/>
                <a:gd name="T32" fmla="*/ 16 w 35"/>
                <a:gd name="T33" fmla="*/ 25 h 45"/>
                <a:gd name="T34" fmla="*/ 15 w 35"/>
                <a:gd name="T35" fmla="*/ 32 h 45"/>
                <a:gd name="T36" fmla="*/ 13 w 35"/>
                <a:gd name="T37" fmla="*/ 31 h 45"/>
                <a:gd name="T38" fmla="*/ 10 w 35"/>
                <a:gd name="T39" fmla="*/ 32 h 45"/>
                <a:gd name="T40" fmla="*/ 8 w 35"/>
                <a:gd name="T41" fmla="*/ 29 h 45"/>
                <a:gd name="T42" fmla="*/ 6 w 35"/>
                <a:gd name="T43" fmla="*/ 32 h 45"/>
                <a:gd name="T44" fmla="*/ 4 w 35"/>
                <a:gd name="T45" fmla="*/ 32 h 45"/>
                <a:gd name="T46" fmla="*/ 3 w 35"/>
                <a:gd name="T47" fmla="*/ 35 h 45"/>
                <a:gd name="T48" fmla="*/ 0 w 35"/>
                <a:gd name="T49" fmla="*/ 39 h 45"/>
                <a:gd name="T50" fmla="*/ 5 w 35"/>
                <a:gd name="T51" fmla="*/ 45 h 45"/>
                <a:gd name="T52" fmla="*/ 8 w 35"/>
                <a:gd name="T53" fmla="*/ 42 h 45"/>
                <a:gd name="T54" fmla="*/ 11 w 35"/>
                <a:gd name="T55" fmla="*/ 44 h 45"/>
                <a:gd name="T56" fmla="*/ 11 w 35"/>
                <a:gd name="T5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9" name="Freeform 742">
              <a:extLst>
                <a:ext uri="{FF2B5EF4-FFF2-40B4-BE49-F238E27FC236}">
                  <a16:creationId xmlns:a16="http://schemas.microsoft.com/office/drawing/2014/main" id="{E4B54480-49F9-1D47-B4A3-C0B57A8E0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16" y="8520197"/>
              <a:ext cx="595541" cy="420492"/>
            </a:xfrm>
            <a:custGeom>
              <a:avLst/>
              <a:gdLst>
                <a:gd name="T0" fmla="*/ 12 w 64"/>
                <a:gd name="T1" fmla="*/ 37 h 45"/>
                <a:gd name="T2" fmla="*/ 17 w 64"/>
                <a:gd name="T3" fmla="*/ 37 h 45"/>
                <a:gd name="T4" fmla="*/ 20 w 64"/>
                <a:gd name="T5" fmla="*/ 38 h 45"/>
                <a:gd name="T6" fmla="*/ 21 w 64"/>
                <a:gd name="T7" fmla="*/ 33 h 45"/>
                <a:gd name="T8" fmla="*/ 25 w 64"/>
                <a:gd name="T9" fmla="*/ 30 h 45"/>
                <a:gd name="T10" fmla="*/ 30 w 64"/>
                <a:gd name="T11" fmla="*/ 33 h 45"/>
                <a:gd name="T12" fmla="*/ 36 w 64"/>
                <a:gd name="T13" fmla="*/ 34 h 45"/>
                <a:gd name="T14" fmla="*/ 39 w 64"/>
                <a:gd name="T15" fmla="*/ 34 h 45"/>
                <a:gd name="T16" fmla="*/ 41 w 64"/>
                <a:gd name="T17" fmla="*/ 30 h 45"/>
                <a:gd name="T18" fmla="*/ 45 w 64"/>
                <a:gd name="T19" fmla="*/ 31 h 45"/>
                <a:gd name="T20" fmla="*/ 50 w 64"/>
                <a:gd name="T21" fmla="*/ 31 h 45"/>
                <a:gd name="T22" fmla="*/ 55 w 64"/>
                <a:gd name="T23" fmla="*/ 29 h 45"/>
                <a:gd name="T24" fmla="*/ 60 w 64"/>
                <a:gd name="T25" fmla="*/ 30 h 45"/>
                <a:gd name="T26" fmla="*/ 58 w 64"/>
                <a:gd name="T27" fmla="*/ 24 h 45"/>
                <a:gd name="T28" fmla="*/ 55 w 64"/>
                <a:gd name="T29" fmla="*/ 20 h 45"/>
                <a:gd name="T30" fmla="*/ 51 w 64"/>
                <a:gd name="T31" fmla="*/ 16 h 45"/>
                <a:gd name="T32" fmla="*/ 47 w 64"/>
                <a:gd name="T33" fmla="*/ 13 h 45"/>
                <a:gd name="T34" fmla="*/ 46 w 64"/>
                <a:gd name="T35" fmla="*/ 12 h 45"/>
                <a:gd name="T36" fmla="*/ 44 w 64"/>
                <a:gd name="T37" fmla="*/ 12 h 45"/>
                <a:gd name="T38" fmla="*/ 44 w 64"/>
                <a:gd name="T39" fmla="*/ 6 h 45"/>
                <a:gd name="T40" fmla="*/ 41 w 64"/>
                <a:gd name="T41" fmla="*/ 1 h 45"/>
                <a:gd name="T42" fmla="*/ 41 w 64"/>
                <a:gd name="T43" fmla="*/ 0 h 45"/>
                <a:gd name="T44" fmla="*/ 38 w 64"/>
                <a:gd name="T45" fmla="*/ 0 h 45"/>
                <a:gd name="T46" fmla="*/ 35 w 64"/>
                <a:gd name="T47" fmla="*/ 3 h 45"/>
                <a:gd name="T48" fmla="*/ 26 w 64"/>
                <a:gd name="T49" fmla="*/ 10 h 45"/>
                <a:gd name="T50" fmla="*/ 22 w 64"/>
                <a:gd name="T51" fmla="*/ 11 h 45"/>
                <a:gd name="T52" fmla="*/ 19 w 64"/>
                <a:gd name="T53" fmla="*/ 15 h 45"/>
                <a:gd name="T54" fmla="*/ 13 w 64"/>
                <a:gd name="T55" fmla="*/ 17 h 45"/>
                <a:gd name="T56" fmla="*/ 9 w 64"/>
                <a:gd name="T57" fmla="*/ 17 h 45"/>
                <a:gd name="T58" fmla="*/ 6 w 64"/>
                <a:gd name="T59" fmla="*/ 18 h 45"/>
                <a:gd name="T60" fmla="*/ 3 w 64"/>
                <a:gd name="T61" fmla="*/ 23 h 45"/>
                <a:gd name="T62" fmla="*/ 4 w 64"/>
                <a:gd name="T63" fmla="*/ 34 h 45"/>
                <a:gd name="T64" fmla="*/ 6 w 64"/>
                <a:gd name="T65" fmla="*/ 39 h 45"/>
                <a:gd name="T66" fmla="*/ 9 w 64"/>
                <a:gd name="T67" fmla="*/ 45 h 45"/>
                <a:gd name="T68" fmla="*/ 12 w 64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45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0" name="Freeform 743">
              <a:extLst>
                <a:ext uri="{FF2B5EF4-FFF2-40B4-BE49-F238E27FC236}">
                  <a16:creationId xmlns:a16="http://schemas.microsoft.com/office/drawing/2014/main" id="{1BA3733C-930A-5E49-810F-2D2F7BEB8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6995" y="7921315"/>
              <a:ext cx="1092358" cy="767717"/>
            </a:xfrm>
            <a:custGeom>
              <a:avLst/>
              <a:gdLst>
                <a:gd name="T0" fmla="*/ 83 w 117"/>
                <a:gd name="T1" fmla="*/ 82 h 82"/>
                <a:gd name="T2" fmla="*/ 93 w 117"/>
                <a:gd name="T3" fmla="*/ 76 h 82"/>
                <a:gd name="T4" fmla="*/ 105 w 117"/>
                <a:gd name="T5" fmla="*/ 68 h 82"/>
                <a:gd name="T6" fmla="*/ 112 w 117"/>
                <a:gd name="T7" fmla="*/ 64 h 82"/>
                <a:gd name="T8" fmla="*/ 107 w 117"/>
                <a:gd name="T9" fmla="*/ 55 h 82"/>
                <a:gd name="T10" fmla="*/ 110 w 117"/>
                <a:gd name="T11" fmla="*/ 46 h 82"/>
                <a:gd name="T12" fmla="*/ 114 w 117"/>
                <a:gd name="T13" fmla="*/ 40 h 82"/>
                <a:gd name="T14" fmla="*/ 117 w 117"/>
                <a:gd name="T15" fmla="*/ 21 h 82"/>
                <a:gd name="T16" fmla="*/ 81 w 117"/>
                <a:gd name="T17" fmla="*/ 1 h 82"/>
                <a:gd name="T18" fmla="*/ 75 w 117"/>
                <a:gd name="T19" fmla="*/ 2 h 82"/>
                <a:gd name="T20" fmla="*/ 67 w 117"/>
                <a:gd name="T21" fmla="*/ 2 h 82"/>
                <a:gd name="T22" fmla="*/ 59 w 117"/>
                <a:gd name="T23" fmla="*/ 1 h 82"/>
                <a:gd name="T24" fmla="*/ 29 w 117"/>
                <a:gd name="T25" fmla="*/ 21 h 82"/>
                <a:gd name="T26" fmla="*/ 22 w 117"/>
                <a:gd name="T27" fmla="*/ 25 h 82"/>
                <a:gd name="T28" fmla="*/ 19 w 117"/>
                <a:gd name="T29" fmla="*/ 42 h 82"/>
                <a:gd name="T30" fmla="*/ 8 w 117"/>
                <a:gd name="T31" fmla="*/ 43 h 82"/>
                <a:gd name="T32" fmla="*/ 5 w 117"/>
                <a:gd name="T33" fmla="*/ 51 h 82"/>
                <a:gd name="T34" fmla="*/ 11 w 117"/>
                <a:gd name="T35" fmla="*/ 56 h 82"/>
                <a:gd name="T36" fmla="*/ 19 w 117"/>
                <a:gd name="T37" fmla="*/ 62 h 82"/>
                <a:gd name="T38" fmla="*/ 21 w 117"/>
                <a:gd name="T39" fmla="*/ 55 h 82"/>
                <a:gd name="T40" fmla="*/ 28 w 117"/>
                <a:gd name="T41" fmla="*/ 50 h 82"/>
                <a:gd name="T42" fmla="*/ 35 w 117"/>
                <a:gd name="T43" fmla="*/ 53 h 82"/>
                <a:gd name="T44" fmla="*/ 46 w 117"/>
                <a:gd name="T45" fmla="*/ 55 h 82"/>
                <a:gd name="T46" fmla="*/ 64 w 117"/>
                <a:gd name="T47" fmla="*/ 53 h 82"/>
                <a:gd name="T48" fmla="*/ 68 w 117"/>
                <a:gd name="T49" fmla="*/ 47 h 82"/>
                <a:gd name="T50" fmla="*/ 77 w 117"/>
                <a:gd name="T51" fmla="*/ 31 h 82"/>
                <a:gd name="T52" fmla="*/ 79 w 117"/>
                <a:gd name="T53" fmla="*/ 16 h 82"/>
                <a:gd name="T54" fmla="*/ 75 w 117"/>
                <a:gd name="T55" fmla="*/ 2 h 82"/>
                <a:gd name="T56" fmla="*/ 78 w 117"/>
                <a:gd name="T57" fmla="*/ 16 h 82"/>
                <a:gd name="T58" fmla="*/ 77 w 117"/>
                <a:gd name="T59" fmla="*/ 35 h 82"/>
                <a:gd name="T60" fmla="*/ 68 w 117"/>
                <a:gd name="T61" fmla="*/ 46 h 82"/>
                <a:gd name="T62" fmla="*/ 72 w 117"/>
                <a:gd name="T63" fmla="*/ 55 h 82"/>
                <a:gd name="T64" fmla="*/ 75 w 117"/>
                <a:gd name="T65" fmla="*/ 65 h 82"/>
                <a:gd name="T66" fmla="*/ 72 w 117"/>
                <a:gd name="T67" fmla="*/ 74 h 82"/>
                <a:gd name="T68" fmla="*/ 77 w 117"/>
                <a:gd name="T69" fmla="*/ 81 h 82"/>
                <a:gd name="T70" fmla="*/ 80 w 117"/>
                <a:gd name="T71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82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1" name="Freeform 744">
              <a:extLst>
                <a:ext uri="{FF2B5EF4-FFF2-40B4-BE49-F238E27FC236}">
                  <a16:creationId xmlns:a16="http://schemas.microsoft.com/office/drawing/2014/main" id="{FD8085E4-DB3A-0A48-81F5-5EC1C43E4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4255" y="7940429"/>
              <a:ext cx="767516" cy="946107"/>
            </a:xfrm>
            <a:custGeom>
              <a:avLst/>
              <a:gdLst>
                <a:gd name="T0" fmla="*/ 6 w 82"/>
                <a:gd name="T1" fmla="*/ 39 h 101"/>
                <a:gd name="T2" fmla="*/ 6 w 82"/>
                <a:gd name="T3" fmla="*/ 41 h 101"/>
                <a:gd name="T4" fmla="*/ 4 w 82"/>
                <a:gd name="T5" fmla="*/ 43 h 101"/>
                <a:gd name="T6" fmla="*/ 2 w 82"/>
                <a:gd name="T7" fmla="*/ 49 h 101"/>
                <a:gd name="T8" fmla="*/ 2 w 82"/>
                <a:gd name="T9" fmla="*/ 51 h 101"/>
                <a:gd name="T10" fmla="*/ 1 w 82"/>
                <a:gd name="T11" fmla="*/ 53 h 101"/>
                <a:gd name="T12" fmla="*/ 4 w 82"/>
                <a:gd name="T13" fmla="*/ 58 h 101"/>
                <a:gd name="T14" fmla="*/ 6 w 82"/>
                <a:gd name="T15" fmla="*/ 60 h 101"/>
                <a:gd name="T16" fmla="*/ 6 w 82"/>
                <a:gd name="T17" fmla="*/ 63 h 101"/>
                <a:gd name="T18" fmla="*/ 9 w 82"/>
                <a:gd name="T19" fmla="*/ 68 h 101"/>
                <a:gd name="T20" fmla="*/ 9 w 82"/>
                <a:gd name="T21" fmla="*/ 74 h 101"/>
                <a:gd name="T22" fmla="*/ 15 w 82"/>
                <a:gd name="T23" fmla="*/ 76 h 101"/>
                <a:gd name="T24" fmla="*/ 18 w 82"/>
                <a:gd name="T25" fmla="*/ 81 h 101"/>
                <a:gd name="T26" fmla="*/ 22 w 82"/>
                <a:gd name="T27" fmla="*/ 84 h 101"/>
                <a:gd name="T28" fmla="*/ 26 w 82"/>
                <a:gd name="T29" fmla="*/ 88 h 101"/>
                <a:gd name="T30" fmla="*/ 26 w 82"/>
                <a:gd name="T31" fmla="*/ 91 h 101"/>
                <a:gd name="T32" fmla="*/ 28 w 82"/>
                <a:gd name="T33" fmla="*/ 92 h 101"/>
                <a:gd name="T34" fmla="*/ 32 w 82"/>
                <a:gd name="T35" fmla="*/ 96 h 101"/>
                <a:gd name="T36" fmla="*/ 35 w 82"/>
                <a:gd name="T37" fmla="*/ 95 h 101"/>
                <a:gd name="T38" fmla="*/ 39 w 82"/>
                <a:gd name="T39" fmla="*/ 94 h 101"/>
                <a:gd name="T40" fmla="*/ 44 w 82"/>
                <a:gd name="T41" fmla="*/ 100 h 101"/>
                <a:gd name="T42" fmla="*/ 51 w 82"/>
                <a:gd name="T43" fmla="*/ 100 h 101"/>
                <a:gd name="T44" fmla="*/ 55 w 82"/>
                <a:gd name="T45" fmla="*/ 98 h 101"/>
                <a:gd name="T46" fmla="*/ 59 w 82"/>
                <a:gd name="T47" fmla="*/ 97 h 101"/>
                <a:gd name="T48" fmla="*/ 69 w 82"/>
                <a:gd name="T49" fmla="*/ 94 h 101"/>
                <a:gd name="T50" fmla="*/ 69 w 82"/>
                <a:gd name="T51" fmla="*/ 91 h 101"/>
                <a:gd name="T52" fmla="*/ 66 w 82"/>
                <a:gd name="T53" fmla="*/ 90 h 101"/>
                <a:gd name="T54" fmla="*/ 61 w 82"/>
                <a:gd name="T55" fmla="*/ 83 h 101"/>
                <a:gd name="T56" fmla="*/ 59 w 82"/>
                <a:gd name="T57" fmla="*/ 80 h 101"/>
                <a:gd name="T58" fmla="*/ 56 w 82"/>
                <a:gd name="T59" fmla="*/ 78 h 101"/>
                <a:gd name="T60" fmla="*/ 59 w 82"/>
                <a:gd name="T61" fmla="*/ 75 h 101"/>
                <a:gd name="T62" fmla="*/ 61 w 82"/>
                <a:gd name="T63" fmla="*/ 67 h 101"/>
                <a:gd name="T64" fmla="*/ 62 w 82"/>
                <a:gd name="T65" fmla="*/ 64 h 101"/>
                <a:gd name="T66" fmla="*/ 65 w 82"/>
                <a:gd name="T67" fmla="*/ 62 h 101"/>
                <a:gd name="T68" fmla="*/ 65 w 82"/>
                <a:gd name="T69" fmla="*/ 58 h 101"/>
                <a:gd name="T70" fmla="*/ 67 w 82"/>
                <a:gd name="T71" fmla="*/ 55 h 101"/>
                <a:gd name="T72" fmla="*/ 71 w 82"/>
                <a:gd name="T73" fmla="*/ 52 h 101"/>
                <a:gd name="T74" fmla="*/ 72 w 82"/>
                <a:gd name="T75" fmla="*/ 45 h 101"/>
                <a:gd name="T76" fmla="*/ 72 w 82"/>
                <a:gd name="T77" fmla="*/ 42 h 101"/>
                <a:gd name="T78" fmla="*/ 74 w 82"/>
                <a:gd name="T79" fmla="*/ 37 h 101"/>
                <a:gd name="T80" fmla="*/ 79 w 82"/>
                <a:gd name="T81" fmla="*/ 29 h 101"/>
                <a:gd name="T82" fmla="*/ 82 w 82"/>
                <a:gd name="T83" fmla="*/ 27 h 101"/>
                <a:gd name="T84" fmla="*/ 79 w 82"/>
                <a:gd name="T85" fmla="*/ 23 h 101"/>
                <a:gd name="T86" fmla="*/ 76 w 82"/>
                <a:gd name="T87" fmla="*/ 17 h 101"/>
                <a:gd name="T88" fmla="*/ 76 w 82"/>
                <a:gd name="T89" fmla="*/ 11 h 101"/>
                <a:gd name="T90" fmla="*/ 75 w 82"/>
                <a:gd name="T91" fmla="*/ 9 h 101"/>
                <a:gd name="T92" fmla="*/ 74 w 82"/>
                <a:gd name="T93" fmla="*/ 5 h 101"/>
                <a:gd name="T94" fmla="*/ 68 w 82"/>
                <a:gd name="T95" fmla="*/ 0 h 101"/>
                <a:gd name="T96" fmla="*/ 64 w 82"/>
                <a:gd name="T97" fmla="*/ 2 h 101"/>
                <a:gd name="T98" fmla="*/ 60 w 82"/>
                <a:gd name="T99" fmla="*/ 5 h 101"/>
                <a:gd name="T100" fmla="*/ 56 w 82"/>
                <a:gd name="T101" fmla="*/ 5 h 101"/>
                <a:gd name="T102" fmla="*/ 46 w 82"/>
                <a:gd name="T103" fmla="*/ 5 h 101"/>
                <a:gd name="T104" fmla="*/ 17 w 82"/>
                <a:gd name="T105" fmla="*/ 5 h 101"/>
                <a:gd name="T106" fmla="*/ 16 w 82"/>
                <a:gd name="T107" fmla="*/ 14 h 101"/>
                <a:gd name="T108" fmla="*/ 13 w 82"/>
                <a:gd name="T109" fmla="*/ 16 h 101"/>
                <a:gd name="T110" fmla="*/ 11 w 82"/>
                <a:gd name="T111" fmla="*/ 18 h 101"/>
                <a:gd name="T112" fmla="*/ 11 w 82"/>
                <a:gd name="T113" fmla="*/ 32 h 101"/>
                <a:gd name="T114" fmla="*/ 11 w 82"/>
                <a:gd name="T115" fmla="*/ 37 h 101"/>
                <a:gd name="T116" fmla="*/ 6 w 82"/>
                <a:gd name="T11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101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2" name="Freeform 745">
              <a:extLst>
                <a:ext uri="{FF2B5EF4-FFF2-40B4-BE49-F238E27FC236}">
                  <a16:creationId xmlns:a16="http://schemas.microsoft.com/office/drawing/2014/main" id="{0E0FF7DD-E70F-6047-BA62-33812652D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6235" y="8182530"/>
              <a:ext cx="299364" cy="270773"/>
            </a:xfrm>
            <a:custGeom>
              <a:avLst/>
              <a:gdLst>
                <a:gd name="T0" fmla="*/ 3 w 32"/>
                <a:gd name="T1" fmla="*/ 19 h 29"/>
                <a:gd name="T2" fmla="*/ 7 w 32"/>
                <a:gd name="T3" fmla="*/ 20 h 29"/>
                <a:gd name="T4" fmla="*/ 7 w 32"/>
                <a:gd name="T5" fmla="*/ 17 h 29"/>
                <a:gd name="T6" fmla="*/ 10 w 32"/>
                <a:gd name="T7" fmla="*/ 19 h 29"/>
                <a:gd name="T8" fmla="*/ 12 w 32"/>
                <a:gd name="T9" fmla="*/ 18 h 29"/>
                <a:gd name="T10" fmla="*/ 14 w 32"/>
                <a:gd name="T11" fmla="*/ 18 h 29"/>
                <a:gd name="T12" fmla="*/ 29 w 32"/>
                <a:gd name="T13" fmla="*/ 29 h 29"/>
                <a:gd name="T14" fmla="*/ 32 w 32"/>
                <a:gd name="T15" fmla="*/ 27 h 29"/>
                <a:gd name="T16" fmla="*/ 24 w 32"/>
                <a:gd name="T17" fmla="*/ 19 h 29"/>
                <a:gd name="T18" fmla="*/ 19 w 32"/>
                <a:gd name="T19" fmla="*/ 16 h 29"/>
                <a:gd name="T20" fmla="*/ 17 w 32"/>
                <a:gd name="T21" fmla="*/ 14 h 29"/>
                <a:gd name="T22" fmla="*/ 17 w 32"/>
                <a:gd name="T23" fmla="*/ 16 h 29"/>
                <a:gd name="T24" fmla="*/ 16 w 32"/>
                <a:gd name="T25" fmla="*/ 14 h 29"/>
                <a:gd name="T26" fmla="*/ 14 w 32"/>
                <a:gd name="T27" fmla="*/ 9 h 29"/>
                <a:gd name="T28" fmla="*/ 10 w 32"/>
                <a:gd name="T29" fmla="*/ 0 h 29"/>
                <a:gd name="T30" fmla="*/ 2 w 32"/>
                <a:gd name="T31" fmla="*/ 7 h 29"/>
                <a:gd name="T32" fmla="*/ 1 w 32"/>
                <a:gd name="T33" fmla="*/ 13 h 29"/>
                <a:gd name="T34" fmla="*/ 0 w 32"/>
                <a:gd name="T35" fmla="*/ 20 h 29"/>
                <a:gd name="T36" fmla="*/ 3 w 32"/>
                <a:gd name="T3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9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3" name="Freeform 746">
              <a:extLst>
                <a:ext uri="{FF2B5EF4-FFF2-40B4-BE49-F238E27FC236}">
                  <a16:creationId xmlns:a16="http://schemas.microsoft.com/office/drawing/2014/main" id="{3866361A-CE7B-EA42-8583-7CE006F84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0180" y="8313140"/>
              <a:ext cx="691082" cy="573398"/>
            </a:xfrm>
            <a:custGeom>
              <a:avLst/>
              <a:gdLst>
                <a:gd name="T0" fmla="*/ 70 w 74"/>
                <a:gd name="T1" fmla="*/ 38 h 61"/>
                <a:gd name="T2" fmla="*/ 57 w 74"/>
                <a:gd name="T3" fmla="*/ 33 h 61"/>
                <a:gd name="T4" fmla="*/ 51 w 74"/>
                <a:gd name="T5" fmla="*/ 29 h 61"/>
                <a:gd name="T6" fmla="*/ 48 w 74"/>
                <a:gd name="T7" fmla="*/ 24 h 61"/>
                <a:gd name="T8" fmla="*/ 51 w 74"/>
                <a:gd name="T9" fmla="*/ 20 h 61"/>
                <a:gd name="T10" fmla="*/ 45 w 74"/>
                <a:gd name="T11" fmla="*/ 23 h 61"/>
                <a:gd name="T12" fmla="*/ 44 w 74"/>
                <a:gd name="T13" fmla="*/ 18 h 61"/>
                <a:gd name="T14" fmla="*/ 44 w 74"/>
                <a:gd name="T15" fmla="*/ 12 h 61"/>
                <a:gd name="T16" fmla="*/ 37 w 74"/>
                <a:gd name="T17" fmla="*/ 5 h 61"/>
                <a:gd name="T18" fmla="*/ 28 w 74"/>
                <a:gd name="T19" fmla="*/ 4 h 61"/>
                <a:gd name="T20" fmla="*/ 24 w 74"/>
                <a:gd name="T21" fmla="*/ 5 h 61"/>
                <a:gd name="T22" fmla="*/ 21 w 74"/>
                <a:gd name="T23" fmla="*/ 5 h 61"/>
                <a:gd name="T24" fmla="*/ 18 w 74"/>
                <a:gd name="T25" fmla="*/ 5 h 61"/>
                <a:gd name="T26" fmla="*/ 17 w 74"/>
                <a:gd name="T27" fmla="*/ 8 h 61"/>
                <a:gd name="T28" fmla="*/ 15 w 74"/>
                <a:gd name="T29" fmla="*/ 13 h 61"/>
                <a:gd name="T30" fmla="*/ 12 w 74"/>
                <a:gd name="T31" fmla="*/ 14 h 61"/>
                <a:gd name="T32" fmla="*/ 10 w 74"/>
                <a:gd name="T33" fmla="*/ 18 h 61"/>
                <a:gd name="T34" fmla="*/ 10 w 74"/>
                <a:gd name="T35" fmla="*/ 23 h 61"/>
                <a:gd name="T36" fmla="*/ 5 w 74"/>
                <a:gd name="T37" fmla="*/ 34 h 61"/>
                <a:gd name="T38" fmla="*/ 1 w 74"/>
                <a:gd name="T39" fmla="*/ 35 h 61"/>
                <a:gd name="T40" fmla="*/ 2 w 74"/>
                <a:gd name="T41" fmla="*/ 38 h 61"/>
                <a:gd name="T42" fmla="*/ 9 w 74"/>
                <a:gd name="T43" fmla="*/ 47 h 61"/>
                <a:gd name="T44" fmla="*/ 13 w 74"/>
                <a:gd name="T45" fmla="*/ 50 h 61"/>
                <a:gd name="T46" fmla="*/ 14 w 74"/>
                <a:gd name="T47" fmla="*/ 54 h 61"/>
                <a:gd name="T48" fmla="*/ 20 w 74"/>
                <a:gd name="T49" fmla="*/ 55 h 61"/>
                <a:gd name="T50" fmla="*/ 25 w 74"/>
                <a:gd name="T51" fmla="*/ 59 h 61"/>
                <a:gd name="T52" fmla="*/ 33 w 74"/>
                <a:gd name="T53" fmla="*/ 60 h 61"/>
                <a:gd name="T54" fmla="*/ 39 w 74"/>
                <a:gd name="T55" fmla="*/ 57 h 61"/>
                <a:gd name="T56" fmla="*/ 47 w 74"/>
                <a:gd name="T57" fmla="*/ 56 h 61"/>
                <a:gd name="T58" fmla="*/ 54 w 74"/>
                <a:gd name="T59" fmla="*/ 53 h 61"/>
                <a:gd name="T60" fmla="*/ 59 w 74"/>
                <a:gd name="T61" fmla="*/ 53 h 61"/>
                <a:gd name="T62" fmla="*/ 74 w 74"/>
                <a:gd name="T63" fmla="*/ 38 h 61"/>
                <a:gd name="T64" fmla="*/ 70 w 74"/>
                <a:gd name="T6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1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4" name="Freeform 747">
              <a:extLst>
                <a:ext uri="{FF2B5EF4-FFF2-40B4-BE49-F238E27FC236}">
                  <a16:creationId xmlns:a16="http://schemas.microsoft.com/office/drawing/2014/main" id="{A06D3AF8-FA83-0446-A689-D5A866691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35213" y="8481973"/>
              <a:ext cx="812103" cy="777272"/>
            </a:xfrm>
            <a:custGeom>
              <a:avLst/>
              <a:gdLst>
                <a:gd name="T0" fmla="*/ 86 w 87"/>
                <a:gd name="T1" fmla="*/ 1 h 83"/>
                <a:gd name="T2" fmla="*/ 83 w 87"/>
                <a:gd name="T3" fmla="*/ 0 h 83"/>
                <a:gd name="T4" fmla="*/ 79 w 87"/>
                <a:gd name="T5" fmla="*/ 3 h 83"/>
                <a:gd name="T6" fmla="*/ 71 w 87"/>
                <a:gd name="T7" fmla="*/ 3 h 83"/>
                <a:gd name="T8" fmla="*/ 69 w 87"/>
                <a:gd name="T9" fmla="*/ 4 h 83"/>
                <a:gd name="T10" fmla="*/ 68 w 87"/>
                <a:gd name="T11" fmla="*/ 3 h 83"/>
                <a:gd name="T12" fmla="*/ 63 w 87"/>
                <a:gd name="T13" fmla="*/ 6 h 83"/>
                <a:gd name="T14" fmla="*/ 58 w 87"/>
                <a:gd name="T15" fmla="*/ 5 h 83"/>
                <a:gd name="T16" fmla="*/ 53 w 87"/>
                <a:gd name="T17" fmla="*/ 7 h 83"/>
                <a:gd name="T18" fmla="*/ 47 w 87"/>
                <a:gd name="T19" fmla="*/ 2 h 83"/>
                <a:gd name="T20" fmla="*/ 44 w 87"/>
                <a:gd name="T21" fmla="*/ 6 h 83"/>
                <a:gd name="T22" fmla="*/ 48 w 87"/>
                <a:gd name="T23" fmla="*/ 12 h 83"/>
                <a:gd name="T24" fmla="*/ 56 w 87"/>
                <a:gd name="T25" fmla="*/ 16 h 83"/>
                <a:gd name="T26" fmla="*/ 70 w 87"/>
                <a:gd name="T27" fmla="*/ 20 h 83"/>
                <a:gd name="T28" fmla="*/ 63 w 87"/>
                <a:gd name="T29" fmla="*/ 27 h 83"/>
                <a:gd name="T30" fmla="*/ 58 w 87"/>
                <a:gd name="T31" fmla="*/ 33 h 83"/>
                <a:gd name="T32" fmla="*/ 55 w 87"/>
                <a:gd name="T33" fmla="*/ 35 h 83"/>
                <a:gd name="T34" fmla="*/ 48 w 87"/>
                <a:gd name="T35" fmla="*/ 35 h 83"/>
                <a:gd name="T36" fmla="*/ 42 w 87"/>
                <a:gd name="T37" fmla="*/ 38 h 83"/>
                <a:gd name="T38" fmla="*/ 36 w 87"/>
                <a:gd name="T39" fmla="*/ 39 h 83"/>
                <a:gd name="T40" fmla="*/ 32 w 87"/>
                <a:gd name="T41" fmla="*/ 39 h 83"/>
                <a:gd name="T42" fmla="*/ 26 w 87"/>
                <a:gd name="T43" fmla="*/ 42 h 83"/>
                <a:gd name="T44" fmla="*/ 21 w 87"/>
                <a:gd name="T45" fmla="*/ 41 h 83"/>
                <a:gd name="T46" fmla="*/ 16 w 87"/>
                <a:gd name="T47" fmla="*/ 37 h 83"/>
                <a:gd name="T48" fmla="*/ 11 w 87"/>
                <a:gd name="T49" fmla="*/ 37 h 83"/>
                <a:gd name="T50" fmla="*/ 7 w 87"/>
                <a:gd name="T51" fmla="*/ 34 h 83"/>
                <a:gd name="T52" fmla="*/ 0 w 87"/>
                <a:gd name="T53" fmla="*/ 39 h 83"/>
                <a:gd name="T54" fmla="*/ 3 w 87"/>
                <a:gd name="T55" fmla="*/ 41 h 83"/>
                <a:gd name="T56" fmla="*/ 4 w 87"/>
                <a:gd name="T57" fmla="*/ 45 h 83"/>
                <a:gd name="T58" fmla="*/ 3 w 87"/>
                <a:gd name="T59" fmla="*/ 54 h 83"/>
                <a:gd name="T60" fmla="*/ 0 w 87"/>
                <a:gd name="T61" fmla="*/ 58 h 83"/>
                <a:gd name="T62" fmla="*/ 3 w 87"/>
                <a:gd name="T63" fmla="*/ 60 h 83"/>
                <a:gd name="T64" fmla="*/ 1 w 87"/>
                <a:gd name="T65" fmla="*/ 65 h 83"/>
                <a:gd name="T66" fmla="*/ 4 w 87"/>
                <a:gd name="T67" fmla="*/ 66 h 83"/>
                <a:gd name="T68" fmla="*/ 15 w 87"/>
                <a:gd name="T69" fmla="*/ 73 h 83"/>
                <a:gd name="T70" fmla="*/ 19 w 87"/>
                <a:gd name="T71" fmla="*/ 77 h 83"/>
                <a:gd name="T72" fmla="*/ 26 w 87"/>
                <a:gd name="T73" fmla="*/ 83 h 83"/>
                <a:gd name="T74" fmla="*/ 30 w 87"/>
                <a:gd name="T75" fmla="*/ 76 h 83"/>
                <a:gd name="T76" fmla="*/ 33 w 87"/>
                <a:gd name="T77" fmla="*/ 72 h 83"/>
                <a:gd name="T78" fmla="*/ 35 w 87"/>
                <a:gd name="T79" fmla="*/ 69 h 83"/>
                <a:gd name="T80" fmla="*/ 40 w 87"/>
                <a:gd name="T81" fmla="*/ 65 h 83"/>
                <a:gd name="T82" fmla="*/ 59 w 87"/>
                <a:gd name="T83" fmla="*/ 48 h 83"/>
                <a:gd name="T84" fmla="*/ 77 w 87"/>
                <a:gd name="T85" fmla="*/ 24 h 83"/>
                <a:gd name="T86" fmla="*/ 84 w 87"/>
                <a:gd name="T87" fmla="*/ 14 h 83"/>
                <a:gd name="T88" fmla="*/ 86 w 87"/>
                <a:gd name="T89" fmla="*/ 7 h 83"/>
                <a:gd name="T90" fmla="*/ 86 w 87"/>
                <a:gd name="T91" fmla="*/ 1 h 83"/>
                <a:gd name="T92" fmla="*/ 86 w 87"/>
                <a:gd name="T9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83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5" name="Freeform 748">
              <a:extLst>
                <a:ext uri="{FF2B5EF4-FFF2-40B4-BE49-F238E27FC236}">
                  <a16:creationId xmlns:a16="http://schemas.microsoft.com/office/drawing/2014/main" id="{E89EFC4E-27AD-B44D-92CC-06E0799DD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1457" y="8437375"/>
              <a:ext cx="82803" cy="101936"/>
            </a:xfrm>
            <a:custGeom>
              <a:avLst/>
              <a:gdLst>
                <a:gd name="T0" fmla="*/ 3 w 9"/>
                <a:gd name="T1" fmla="*/ 2 h 11"/>
                <a:gd name="T2" fmla="*/ 1 w 9"/>
                <a:gd name="T3" fmla="*/ 5 h 11"/>
                <a:gd name="T4" fmla="*/ 0 w 9"/>
                <a:gd name="T5" fmla="*/ 10 h 11"/>
                <a:gd name="T6" fmla="*/ 8 w 9"/>
                <a:gd name="T7" fmla="*/ 7 h 11"/>
                <a:gd name="T8" fmla="*/ 4 w 9"/>
                <a:gd name="T9" fmla="*/ 6 h 11"/>
                <a:gd name="T10" fmla="*/ 8 w 9"/>
                <a:gd name="T11" fmla="*/ 3 h 11"/>
                <a:gd name="T12" fmla="*/ 3 w 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6" name="Freeform 749">
              <a:extLst>
                <a:ext uri="{FF2B5EF4-FFF2-40B4-BE49-F238E27FC236}">
                  <a16:creationId xmlns:a16="http://schemas.microsoft.com/office/drawing/2014/main" id="{9BF03926-F5AE-F34F-B0E0-8AA5C2388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0947" y="8848311"/>
              <a:ext cx="242036" cy="261215"/>
            </a:xfrm>
            <a:custGeom>
              <a:avLst/>
              <a:gdLst>
                <a:gd name="T0" fmla="*/ 22 w 26"/>
                <a:gd name="T1" fmla="*/ 18 h 28"/>
                <a:gd name="T2" fmla="*/ 25 w 26"/>
                <a:gd name="T3" fmla="*/ 14 h 28"/>
                <a:gd name="T4" fmla="*/ 26 w 26"/>
                <a:gd name="T5" fmla="*/ 8 h 28"/>
                <a:gd name="T6" fmla="*/ 24 w 26"/>
                <a:gd name="T7" fmla="*/ 3 h 28"/>
                <a:gd name="T8" fmla="*/ 21 w 26"/>
                <a:gd name="T9" fmla="*/ 0 h 28"/>
                <a:gd name="T10" fmla="*/ 16 w 26"/>
                <a:gd name="T11" fmla="*/ 1 h 28"/>
                <a:gd name="T12" fmla="*/ 12 w 26"/>
                <a:gd name="T13" fmla="*/ 3 h 28"/>
                <a:gd name="T14" fmla="*/ 6 w 26"/>
                <a:gd name="T15" fmla="*/ 2 h 28"/>
                <a:gd name="T16" fmla="*/ 7 w 26"/>
                <a:gd name="T17" fmla="*/ 8 h 28"/>
                <a:gd name="T18" fmla="*/ 6 w 26"/>
                <a:gd name="T19" fmla="*/ 12 h 28"/>
                <a:gd name="T20" fmla="*/ 2 w 26"/>
                <a:gd name="T21" fmla="*/ 16 h 28"/>
                <a:gd name="T22" fmla="*/ 0 w 26"/>
                <a:gd name="T23" fmla="*/ 22 h 28"/>
                <a:gd name="T24" fmla="*/ 0 w 26"/>
                <a:gd name="T25" fmla="*/ 27 h 28"/>
                <a:gd name="T26" fmla="*/ 4 w 26"/>
                <a:gd name="T27" fmla="*/ 26 h 28"/>
                <a:gd name="T28" fmla="*/ 11 w 26"/>
                <a:gd name="T29" fmla="*/ 25 h 28"/>
                <a:gd name="T30" fmla="*/ 14 w 26"/>
                <a:gd name="T31" fmla="*/ 20 h 28"/>
                <a:gd name="T32" fmla="*/ 21 w 26"/>
                <a:gd name="T33" fmla="*/ 20 h 28"/>
                <a:gd name="T34" fmla="*/ 22 w 26"/>
                <a:gd name="T35" fmla="*/ 18 h 28"/>
                <a:gd name="T36" fmla="*/ 22 w 26"/>
                <a:gd name="T3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7" name="Freeform 750">
              <a:extLst>
                <a:ext uri="{FF2B5EF4-FFF2-40B4-BE49-F238E27FC236}">
                  <a16:creationId xmlns:a16="http://schemas.microsoft.com/office/drawing/2014/main" id="{29C6AA0A-8AF5-E647-BCB5-D23C435E2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83" y="9147751"/>
              <a:ext cx="92356" cy="92380"/>
            </a:xfrm>
            <a:custGeom>
              <a:avLst/>
              <a:gdLst>
                <a:gd name="T0" fmla="*/ 1 w 10"/>
                <a:gd name="T1" fmla="*/ 6 h 10"/>
                <a:gd name="T2" fmla="*/ 3 w 10"/>
                <a:gd name="T3" fmla="*/ 10 h 10"/>
                <a:gd name="T4" fmla="*/ 9 w 10"/>
                <a:gd name="T5" fmla="*/ 5 h 10"/>
                <a:gd name="T6" fmla="*/ 8 w 10"/>
                <a:gd name="T7" fmla="*/ 0 h 10"/>
                <a:gd name="T8" fmla="*/ 4 w 10"/>
                <a:gd name="T9" fmla="*/ 1 h 10"/>
                <a:gd name="T10" fmla="*/ 0 w 10"/>
                <a:gd name="T11" fmla="*/ 1 h 10"/>
                <a:gd name="T12" fmla="*/ 1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8" name="Freeform 751">
              <a:extLst>
                <a:ext uri="{FF2B5EF4-FFF2-40B4-BE49-F238E27FC236}">
                  <a16:creationId xmlns:a16="http://schemas.microsoft.com/office/drawing/2014/main" id="{08F64D00-BBDA-6E49-9AF0-9A39C032C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83" y="9090413"/>
              <a:ext cx="101909" cy="86010"/>
            </a:xfrm>
            <a:custGeom>
              <a:avLst/>
              <a:gdLst>
                <a:gd name="T0" fmla="*/ 3 w 11"/>
                <a:gd name="T1" fmla="*/ 1 h 9"/>
                <a:gd name="T2" fmla="*/ 0 w 11"/>
                <a:gd name="T3" fmla="*/ 7 h 9"/>
                <a:gd name="T4" fmla="*/ 4 w 11"/>
                <a:gd name="T5" fmla="*/ 7 h 9"/>
                <a:gd name="T6" fmla="*/ 8 w 11"/>
                <a:gd name="T7" fmla="*/ 6 h 9"/>
                <a:gd name="T8" fmla="*/ 7 w 11"/>
                <a:gd name="T9" fmla="*/ 0 h 9"/>
                <a:gd name="T10" fmla="*/ 3 w 11"/>
                <a:gd name="T11" fmla="*/ 1 h 9"/>
                <a:gd name="T12" fmla="*/ 3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9" name="Freeform 752">
              <a:extLst>
                <a:ext uri="{FF2B5EF4-FFF2-40B4-BE49-F238E27FC236}">
                  <a16:creationId xmlns:a16="http://schemas.microsoft.com/office/drawing/2014/main" id="{B37F306A-C25D-1440-B368-1AD263D13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31393" y="9061741"/>
              <a:ext cx="503185" cy="544729"/>
            </a:xfrm>
            <a:custGeom>
              <a:avLst/>
              <a:gdLst>
                <a:gd name="T0" fmla="*/ 41 w 54"/>
                <a:gd name="T1" fmla="*/ 13 h 58"/>
                <a:gd name="T2" fmla="*/ 23 w 54"/>
                <a:gd name="T3" fmla="*/ 3 h 58"/>
                <a:gd name="T4" fmla="*/ 17 w 54"/>
                <a:gd name="T5" fmla="*/ 7 h 58"/>
                <a:gd name="T6" fmla="*/ 21 w 54"/>
                <a:gd name="T7" fmla="*/ 9 h 58"/>
                <a:gd name="T8" fmla="*/ 17 w 54"/>
                <a:gd name="T9" fmla="*/ 9 h 58"/>
                <a:gd name="T10" fmla="*/ 13 w 54"/>
                <a:gd name="T11" fmla="*/ 10 h 58"/>
                <a:gd name="T12" fmla="*/ 11 w 54"/>
                <a:gd name="T13" fmla="*/ 8 h 58"/>
                <a:gd name="T14" fmla="*/ 12 w 54"/>
                <a:gd name="T15" fmla="*/ 4 h 58"/>
                <a:gd name="T16" fmla="*/ 5 w 54"/>
                <a:gd name="T17" fmla="*/ 3 h 58"/>
                <a:gd name="T18" fmla="*/ 7 w 54"/>
                <a:gd name="T19" fmla="*/ 8 h 58"/>
                <a:gd name="T20" fmla="*/ 5 w 54"/>
                <a:gd name="T21" fmla="*/ 12 h 58"/>
                <a:gd name="T22" fmla="*/ 6 w 54"/>
                <a:gd name="T23" fmla="*/ 16 h 58"/>
                <a:gd name="T24" fmla="*/ 2 w 54"/>
                <a:gd name="T25" fmla="*/ 18 h 58"/>
                <a:gd name="T26" fmla="*/ 1 w 54"/>
                <a:gd name="T27" fmla="*/ 21 h 58"/>
                <a:gd name="T28" fmla="*/ 5 w 54"/>
                <a:gd name="T29" fmla="*/ 33 h 58"/>
                <a:gd name="T30" fmla="*/ 12 w 54"/>
                <a:gd name="T31" fmla="*/ 42 h 58"/>
                <a:gd name="T32" fmla="*/ 15 w 54"/>
                <a:gd name="T33" fmla="*/ 43 h 58"/>
                <a:gd name="T34" fmla="*/ 17 w 54"/>
                <a:gd name="T35" fmla="*/ 45 h 58"/>
                <a:gd name="T36" fmla="*/ 24 w 54"/>
                <a:gd name="T37" fmla="*/ 47 h 58"/>
                <a:gd name="T38" fmla="*/ 25 w 54"/>
                <a:gd name="T39" fmla="*/ 53 h 58"/>
                <a:gd name="T40" fmla="*/ 27 w 54"/>
                <a:gd name="T41" fmla="*/ 55 h 58"/>
                <a:gd name="T42" fmla="*/ 30 w 54"/>
                <a:gd name="T43" fmla="*/ 55 h 58"/>
                <a:gd name="T44" fmla="*/ 33 w 54"/>
                <a:gd name="T45" fmla="*/ 56 h 58"/>
                <a:gd name="T46" fmla="*/ 36 w 54"/>
                <a:gd name="T47" fmla="*/ 55 h 58"/>
                <a:gd name="T48" fmla="*/ 42 w 54"/>
                <a:gd name="T49" fmla="*/ 55 h 58"/>
                <a:gd name="T50" fmla="*/ 46 w 54"/>
                <a:gd name="T51" fmla="*/ 54 h 58"/>
                <a:gd name="T52" fmla="*/ 54 w 54"/>
                <a:gd name="T53" fmla="*/ 49 h 58"/>
                <a:gd name="T54" fmla="*/ 49 w 54"/>
                <a:gd name="T55" fmla="*/ 36 h 58"/>
                <a:gd name="T56" fmla="*/ 49 w 54"/>
                <a:gd name="T57" fmla="*/ 32 h 58"/>
                <a:gd name="T58" fmla="*/ 46 w 54"/>
                <a:gd name="T59" fmla="*/ 28 h 58"/>
                <a:gd name="T60" fmla="*/ 48 w 54"/>
                <a:gd name="T61" fmla="*/ 20 h 58"/>
                <a:gd name="T62" fmla="*/ 45 w 54"/>
                <a:gd name="T63" fmla="*/ 18 h 58"/>
                <a:gd name="T64" fmla="*/ 41 w 54"/>
                <a:gd name="T65" fmla="*/ 16 h 58"/>
                <a:gd name="T66" fmla="*/ 41 w 54"/>
                <a:gd name="T6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58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0" name="Freeform 753">
              <a:extLst>
                <a:ext uri="{FF2B5EF4-FFF2-40B4-BE49-F238E27FC236}">
                  <a16:creationId xmlns:a16="http://schemas.microsoft.com/office/drawing/2014/main" id="{D38052C1-A18D-2248-84AA-DF5EB3699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7381" y="8931134"/>
              <a:ext cx="251592" cy="289887"/>
            </a:xfrm>
            <a:custGeom>
              <a:avLst/>
              <a:gdLst>
                <a:gd name="T0" fmla="*/ 15 w 27"/>
                <a:gd name="T1" fmla="*/ 29 h 31"/>
                <a:gd name="T2" fmla="*/ 15 w 27"/>
                <a:gd name="T3" fmla="*/ 24 h 31"/>
                <a:gd name="T4" fmla="*/ 17 w 27"/>
                <a:gd name="T5" fmla="*/ 24 h 31"/>
                <a:gd name="T6" fmla="*/ 19 w 27"/>
                <a:gd name="T7" fmla="*/ 21 h 31"/>
                <a:gd name="T8" fmla="*/ 21 w 27"/>
                <a:gd name="T9" fmla="*/ 24 h 31"/>
                <a:gd name="T10" fmla="*/ 24 w 27"/>
                <a:gd name="T11" fmla="*/ 23 h 31"/>
                <a:gd name="T12" fmla="*/ 26 w 27"/>
                <a:gd name="T13" fmla="*/ 24 h 31"/>
                <a:gd name="T14" fmla="*/ 26 w 27"/>
                <a:gd name="T15" fmla="*/ 21 h 31"/>
                <a:gd name="T16" fmla="*/ 26 w 27"/>
                <a:gd name="T17" fmla="*/ 14 h 31"/>
                <a:gd name="T18" fmla="*/ 25 w 27"/>
                <a:gd name="T19" fmla="*/ 11 h 31"/>
                <a:gd name="T20" fmla="*/ 26 w 27"/>
                <a:gd name="T21" fmla="*/ 6 h 31"/>
                <a:gd name="T22" fmla="*/ 21 w 27"/>
                <a:gd name="T23" fmla="*/ 4 h 31"/>
                <a:gd name="T24" fmla="*/ 19 w 27"/>
                <a:gd name="T25" fmla="*/ 0 h 31"/>
                <a:gd name="T26" fmla="*/ 14 w 27"/>
                <a:gd name="T27" fmla="*/ 0 h 31"/>
                <a:gd name="T28" fmla="*/ 11 w 27"/>
                <a:gd name="T29" fmla="*/ 7 h 31"/>
                <a:gd name="T30" fmla="*/ 5 w 27"/>
                <a:gd name="T31" fmla="*/ 7 h 31"/>
                <a:gd name="T32" fmla="*/ 4 w 27"/>
                <a:gd name="T33" fmla="*/ 7 h 31"/>
                <a:gd name="T34" fmla="*/ 4 w 27"/>
                <a:gd name="T35" fmla="*/ 10 h 31"/>
                <a:gd name="T36" fmla="*/ 0 w 27"/>
                <a:gd name="T37" fmla="*/ 16 h 31"/>
                <a:gd name="T38" fmla="*/ 4 w 27"/>
                <a:gd name="T39" fmla="*/ 23 h 31"/>
                <a:gd name="T40" fmla="*/ 9 w 27"/>
                <a:gd name="T41" fmla="*/ 28 h 31"/>
                <a:gd name="T42" fmla="*/ 11 w 27"/>
                <a:gd name="T43" fmla="*/ 31 h 31"/>
                <a:gd name="T44" fmla="*/ 15 w 27"/>
                <a:gd name="T45" fmla="*/ 29 h 31"/>
                <a:gd name="T46" fmla="*/ 15 w 27"/>
                <a:gd name="T4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1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1" name="Freeform 754">
              <a:extLst>
                <a:ext uri="{FF2B5EF4-FFF2-40B4-BE49-F238E27FC236}">
                  <a16:creationId xmlns:a16="http://schemas.microsoft.com/office/drawing/2014/main" id="{D8FF6161-4B5E-4C41-889E-9AEDDEB59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02" y="8931134"/>
              <a:ext cx="105096" cy="66896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0 h 7"/>
                <a:gd name="T4" fmla="*/ 3 w 11"/>
                <a:gd name="T5" fmla="*/ 1 h 7"/>
                <a:gd name="T6" fmla="*/ 0 w 11"/>
                <a:gd name="T7" fmla="*/ 4 h 7"/>
                <a:gd name="T8" fmla="*/ 2 w 11"/>
                <a:gd name="T9" fmla="*/ 7 h 7"/>
                <a:gd name="T10" fmla="*/ 11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2" name="Freeform 755">
              <a:extLst>
                <a:ext uri="{FF2B5EF4-FFF2-40B4-BE49-F238E27FC236}">
                  <a16:creationId xmlns:a16="http://schemas.microsoft.com/office/drawing/2014/main" id="{CE5B8B4A-ABA9-4444-8E95-A3742F4A3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69" y="8427819"/>
              <a:ext cx="343949" cy="531986"/>
            </a:xfrm>
            <a:custGeom>
              <a:avLst/>
              <a:gdLst>
                <a:gd name="T0" fmla="*/ 29 w 37"/>
                <a:gd name="T1" fmla="*/ 55 h 57"/>
                <a:gd name="T2" fmla="*/ 37 w 37"/>
                <a:gd name="T3" fmla="*/ 55 h 57"/>
                <a:gd name="T4" fmla="*/ 33 w 37"/>
                <a:gd name="T5" fmla="*/ 48 h 57"/>
                <a:gd name="T6" fmla="*/ 32 w 37"/>
                <a:gd name="T7" fmla="*/ 44 h 57"/>
                <a:gd name="T8" fmla="*/ 30 w 37"/>
                <a:gd name="T9" fmla="*/ 40 h 57"/>
                <a:gd name="T10" fmla="*/ 32 w 37"/>
                <a:gd name="T11" fmla="*/ 32 h 57"/>
                <a:gd name="T12" fmla="*/ 34 w 37"/>
                <a:gd name="T13" fmla="*/ 27 h 57"/>
                <a:gd name="T14" fmla="*/ 31 w 37"/>
                <a:gd name="T15" fmla="*/ 21 h 57"/>
                <a:gd name="T16" fmla="*/ 28 w 37"/>
                <a:gd name="T17" fmla="*/ 16 h 57"/>
                <a:gd name="T18" fmla="*/ 34 w 37"/>
                <a:gd name="T19" fmla="*/ 16 h 57"/>
                <a:gd name="T20" fmla="*/ 32 w 37"/>
                <a:gd name="T21" fmla="*/ 6 h 57"/>
                <a:gd name="T22" fmla="*/ 30 w 37"/>
                <a:gd name="T23" fmla="*/ 2 h 57"/>
                <a:gd name="T24" fmla="*/ 27 w 37"/>
                <a:gd name="T25" fmla="*/ 0 h 57"/>
                <a:gd name="T26" fmla="*/ 28 w 37"/>
                <a:gd name="T27" fmla="*/ 9 h 57"/>
                <a:gd name="T28" fmla="*/ 23 w 37"/>
                <a:gd name="T29" fmla="*/ 18 h 57"/>
                <a:gd name="T30" fmla="*/ 21 w 37"/>
                <a:gd name="T31" fmla="*/ 22 h 57"/>
                <a:gd name="T32" fmla="*/ 18 w 37"/>
                <a:gd name="T33" fmla="*/ 27 h 57"/>
                <a:gd name="T34" fmla="*/ 15 w 37"/>
                <a:gd name="T35" fmla="*/ 33 h 57"/>
                <a:gd name="T36" fmla="*/ 11 w 37"/>
                <a:gd name="T37" fmla="*/ 31 h 57"/>
                <a:gd name="T38" fmla="*/ 2 w 37"/>
                <a:gd name="T39" fmla="*/ 39 h 57"/>
                <a:gd name="T40" fmla="*/ 1 w 37"/>
                <a:gd name="T41" fmla="*/ 42 h 57"/>
                <a:gd name="T42" fmla="*/ 4 w 37"/>
                <a:gd name="T43" fmla="*/ 45 h 57"/>
                <a:gd name="T44" fmla="*/ 5 w 37"/>
                <a:gd name="T45" fmla="*/ 45 h 57"/>
                <a:gd name="T46" fmla="*/ 7 w 37"/>
                <a:gd name="T47" fmla="*/ 48 h 57"/>
                <a:gd name="T48" fmla="*/ 7 w 37"/>
                <a:gd name="T49" fmla="*/ 55 h 57"/>
                <a:gd name="T50" fmla="*/ 16 w 37"/>
                <a:gd name="T51" fmla="*/ 54 h 57"/>
                <a:gd name="T52" fmla="*/ 29 w 37"/>
                <a:gd name="T5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3" name="Freeform 756">
              <a:extLst>
                <a:ext uri="{FF2B5EF4-FFF2-40B4-BE49-F238E27FC236}">
                  <a16:creationId xmlns:a16="http://schemas.microsoft.com/office/drawing/2014/main" id="{6E0624C0-3F5A-CA44-979A-733A79C6E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2030" y="8453303"/>
              <a:ext cx="140127" cy="289887"/>
            </a:xfrm>
            <a:custGeom>
              <a:avLst/>
              <a:gdLst>
                <a:gd name="T0" fmla="*/ 11 w 15"/>
                <a:gd name="T1" fmla="*/ 0 h 31"/>
                <a:gd name="T2" fmla="*/ 9 w 15"/>
                <a:gd name="T3" fmla="*/ 4 h 31"/>
                <a:gd name="T4" fmla="*/ 4 w 15"/>
                <a:gd name="T5" fmla="*/ 5 h 31"/>
                <a:gd name="T6" fmla="*/ 1 w 15"/>
                <a:gd name="T7" fmla="*/ 8 h 31"/>
                <a:gd name="T8" fmla="*/ 3 w 15"/>
                <a:gd name="T9" fmla="*/ 13 h 31"/>
                <a:gd name="T10" fmla="*/ 6 w 15"/>
                <a:gd name="T11" fmla="*/ 31 h 31"/>
                <a:gd name="T12" fmla="*/ 11 w 15"/>
                <a:gd name="T13" fmla="*/ 30 h 31"/>
                <a:gd name="T14" fmla="*/ 11 w 15"/>
                <a:gd name="T15" fmla="*/ 27 h 31"/>
                <a:gd name="T16" fmla="*/ 11 w 15"/>
                <a:gd name="T17" fmla="*/ 18 h 31"/>
                <a:gd name="T18" fmla="*/ 15 w 15"/>
                <a:gd name="T19" fmla="*/ 9 h 31"/>
                <a:gd name="T20" fmla="*/ 14 w 15"/>
                <a:gd name="T21" fmla="*/ 3 h 31"/>
                <a:gd name="T22" fmla="*/ 11 w 15"/>
                <a:gd name="T23" fmla="*/ 0 h 31"/>
                <a:gd name="T24" fmla="*/ 11 w 15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4" name="Freeform 757">
              <a:extLst>
                <a:ext uri="{FF2B5EF4-FFF2-40B4-BE49-F238E27FC236}">
                  <a16:creationId xmlns:a16="http://schemas.microsoft.com/office/drawing/2014/main" id="{90D1E47C-F47A-9B40-B7AE-7A4A70EFC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7572" y="8380032"/>
              <a:ext cx="550956" cy="477833"/>
            </a:xfrm>
            <a:custGeom>
              <a:avLst/>
              <a:gdLst>
                <a:gd name="T0" fmla="*/ 31 w 59"/>
                <a:gd name="T1" fmla="*/ 42 h 51"/>
                <a:gd name="T2" fmla="*/ 37 w 59"/>
                <a:gd name="T3" fmla="*/ 37 h 51"/>
                <a:gd name="T4" fmla="*/ 40 w 59"/>
                <a:gd name="T5" fmla="*/ 36 h 51"/>
                <a:gd name="T6" fmla="*/ 43 w 59"/>
                <a:gd name="T7" fmla="*/ 38 h 51"/>
                <a:gd name="T8" fmla="*/ 47 w 59"/>
                <a:gd name="T9" fmla="*/ 32 h 51"/>
                <a:gd name="T10" fmla="*/ 48 w 59"/>
                <a:gd name="T11" fmla="*/ 28 h 51"/>
                <a:gd name="T12" fmla="*/ 51 w 59"/>
                <a:gd name="T13" fmla="*/ 27 h 51"/>
                <a:gd name="T14" fmla="*/ 56 w 59"/>
                <a:gd name="T15" fmla="*/ 14 h 51"/>
                <a:gd name="T16" fmla="*/ 59 w 59"/>
                <a:gd name="T17" fmla="*/ 11 h 51"/>
                <a:gd name="T18" fmla="*/ 57 w 59"/>
                <a:gd name="T19" fmla="*/ 8 h 51"/>
                <a:gd name="T20" fmla="*/ 56 w 59"/>
                <a:gd name="T21" fmla="*/ 6 h 51"/>
                <a:gd name="T22" fmla="*/ 54 w 59"/>
                <a:gd name="T23" fmla="*/ 1 h 51"/>
                <a:gd name="T24" fmla="*/ 48 w 59"/>
                <a:gd name="T25" fmla="*/ 5 h 51"/>
                <a:gd name="T26" fmla="*/ 40 w 59"/>
                <a:gd name="T27" fmla="*/ 4 h 51"/>
                <a:gd name="T28" fmla="*/ 32 w 59"/>
                <a:gd name="T29" fmla="*/ 6 h 51"/>
                <a:gd name="T30" fmla="*/ 26 w 59"/>
                <a:gd name="T31" fmla="*/ 4 h 51"/>
                <a:gd name="T32" fmla="*/ 19 w 59"/>
                <a:gd name="T33" fmla="*/ 3 h 51"/>
                <a:gd name="T34" fmla="*/ 13 w 59"/>
                <a:gd name="T35" fmla="*/ 1 h 51"/>
                <a:gd name="T36" fmla="*/ 8 w 59"/>
                <a:gd name="T37" fmla="*/ 3 h 51"/>
                <a:gd name="T38" fmla="*/ 7 w 59"/>
                <a:gd name="T39" fmla="*/ 6 h 51"/>
                <a:gd name="T40" fmla="*/ 6 w 59"/>
                <a:gd name="T41" fmla="*/ 10 h 51"/>
                <a:gd name="T42" fmla="*/ 5 w 59"/>
                <a:gd name="T43" fmla="*/ 16 h 51"/>
                <a:gd name="T44" fmla="*/ 1 w 59"/>
                <a:gd name="T45" fmla="*/ 24 h 51"/>
                <a:gd name="T46" fmla="*/ 2 w 59"/>
                <a:gd name="T47" fmla="*/ 38 h 51"/>
                <a:gd name="T48" fmla="*/ 5 w 59"/>
                <a:gd name="T49" fmla="*/ 38 h 51"/>
                <a:gd name="T50" fmla="*/ 9 w 59"/>
                <a:gd name="T51" fmla="*/ 39 h 51"/>
                <a:gd name="T52" fmla="*/ 14 w 59"/>
                <a:gd name="T53" fmla="*/ 43 h 51"/>
                <a:gd name="T54" fmla="*/ 14 w 59"/>
                <a:gd name="T55" fmla="*/ 45 h 51"/>
                <a:gd name="T56" fmla="*/ 16 w 59"/>
                <a:gd name="T57" fmla="*/ 48 h 51"/>
                <a:gd name="T58" fmla="*/ 23 w 59"/>
                <a:gd name="T59" fmla="*/ 47 h 51"/>
                <a:gd name="T60" fmla="*/ 22 w 59"/>
                <a:gd name="T61" fmla="*/ 48 h 51"/>
                <a:gd name="T62" fmla="*/ 27 w 59"/>
                <a:gd name="T63" fmla="*/ 47 h 51"/>
                <a:gd name="T64" fmla="*/ 30 w 59"/>
                <a:gd name="T65" fmla="*/ 47 h 51"/>
                <a:gd name="T66" fmla="*/ 31 w 59"/>
                <a:gd name="T67" fmla="*/ 42 h 51"/>
                <a:gd name="T68" fmla="*/ 31 w 59"/>
                <a:gd name="T6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51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5" name="Freeform 758">
              <a:extLst>
                <a:ext uri="{FF2B5EF4-FFF2-40B4-BE49-F238E27FC236}">
                  <a16:creationId xmlns:a16="http://schemas.microsoft.com/office/drawing/2014/main" id="{7907BEA3-998F-EA45-9015-A3C6EACE3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2668" y="8322691"/>
              <a:ext cx="394904" cy="280329"/>
            </a:xfrm>
            <a:custGeom>
              <a:avLst/>
              <a:gdLst>
                <a:gd name="T0" fmla="*/ 35 w 42"/>
                <a:gd name="T1" fmla="*/ 20 h 30"/>
                <a:gd name="T2" fmla="*/ 41 w 42"/>
                <a:gd name="T3" fmla="*/ 17 h 30"/>
                <a:gd name="T4" fmla="*/ 38 w 42"/>
                <a:gd name="T5" fmla="*/ 13 h 30"/>
                <a:gd name="T6" fmla="*/ 33 w 42"/>
                <a:gd name="T7" fmla="*/ 10 h 30"/>
                <a:gd name="T8" fmla="*/ 32 w 42"/>
                <a:gd name="T9" fmla="*/ 7 h 30"/>
                <a:gd name="T10" fmla="*/ 30 w 42"/>
                <a:gd name="T11" fmla="*/ 1 h 30"/>
                <a:gd name="T12" fmla="*/ 26 w 42"/>
                <a:gd name="T13" fmla="*/ 0 h 30"/>
                <a:gd name="T14" fmla="*/ 22 w 42"/>
                <a:gd name="T15" fmla="*/ 2 h 30"/>
                <a:gd name="T16" fmla="*/ 19 w 42"/>
                <a:gd name="T17" fmla="*/ 4 h 30"/>
                <a:gd name="T18" fmla="*/ 17 w 42"/>
                <a:gd name="T19" fmla="*/ 5 h 30"/>
                <a:gd name="T20" fmla="*/ 11 w 42"/>
                <a:gd name="T21" fmla="*/ 10 h 30"/>
                <a:gd name="T22" fmla="*/ 9 w 42"/>
                <a:gd name="T23" fmla="*/ 10 h 30"/>
                <a:gd name="T24" fmla="*/ 7 w 42"/>
                <a:gd name="T25" fmla="*/ 14 h 30"/>
                <a:gd name="T26" fmla="*/ 5 w 42"/>
                <a:gd name="T27" fmla="*/ 16 h 30"/>
                <a:gd name="T28" fmla="*/ 2 w 42"/>
                <a:gd name="T29" fmla="*/ 18 h 30"/>
                <a:gd name="T30" fmla="*/ 1 w 42"/>
                <a:gd name="T31" fmla="*/ 24 h 30"/>
                <a:gd name="T32" fmla="*/ 8 w 42"/>
                <a:gd name="T33" fmla="*/ 28 h 30"/>
                <a:gd name="T34" fmla="*/ 16 w 42"/>
                <a:gd name="T35" fmla="*/ 30 h 30"/>
                <a:gd name="T36" fmla="*/ 15 w 42"/>
                <a:gd name="T37" fmla="*/ 22 h 30"/>
                <a:gd name="T38" fmla="*/ 26 w 42"/>
                <a:gd name="T39" fmla="*/ 22 h 30"/>
                <a:gd name="T40" fmla="*/ 35 w 42"/>
                <a:gd name="T41" fmla="*/ 20 h 30"/>
                <a:gd name="T42" fmla="*/ 35 w 42"/>
                <a:gd name="T4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6" name="Freeform 759">
              <a:extLst>
                <a:ext uri="{FF2B5EF4-FFF2-40B4-BE49-F238E27FC236}">
                  <a16:creationId xmlns:a16="http://schemas.microsoft.com/office/drawing/2014/main" id="{DDAE964F-98FD-264E-83E9-5E179FE1D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6998" y="8529752"/>
              <a:ext cx="92356" cy="222990"/>
            </a:xfrm>
            <a:custGeom>
              <a:avLst/>
              <a:gdLst>
                <a:gd name="T0" fmla="*/ 9 w 10"/>
                <a:gd name="T1" fmla="*/ 10 h 24"/>
                <a:gd name="T2" fmla="*/ 8 w 10"/>
                <a:gd name="T3" fmla="*/ 6 h 24"/>
                <a:gd name="T4" fmla="*/ 5 w 10"/>
                <a:gd name="T5" fmla="*/ 0 h 24"/>
                <a:gd name="T6" fmla="*/ 2 w 10"/>
                <a:gd name="T7" fmla="*/ 0 h 24"/>
                <a:gd name="T8" fmla="*/ 2 w 10"/>
                <a:gd name="T9" fmla="*/ 3 h 24"/>
                <a:gd name="T10" fmla="*/ 2 w 10"/>
                <a:gd name="T11" fmla="*/ 9 h 24"/>
                <a:gd name="T12" fmla="*/ 4 w 10"/>
                <a:gd name="T13" fmla="*/ 15 h 24"/>
                <a:gd name="T14" fmla="*/ 4 w 10"/>
                <a:gd name="T15" fmla="*/ 21 h 24"/>
                <a:gd name="T16" fmla="*/ 6 w 10"/>
                <a:gd name="T17" fmla="*/ 23 h 24"/>
                <a:gd name="T18" fmla="*/ 9 w 10"/>
                <a:gd name="T19" fmla="*/ 23 h 24"/>
                <a:gd name="T20" fmla="*/ 9 w 10"/>
                <a:gd name="T21" fmla="*/ 10 h 24"/>
                <a:gd name="T22" fmla="*/ 9 w 10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7" name="Freeform 760">
              <a:extLst>
                <a:ext uri="{FF2B5EF4-FFF2-40B4-BE49-F238E27FC236}">
                  <a16:creationId xmlns:a16="http://schemas.microsoft.com/office/drawing/2014/main" id="{05AC7668-BADB-1547-8E92-6089E835D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22" y="8539311"/>
              <a:ext cx="296177" cy="289887"/>
            </a:xfrm>
            <a:custGeom>
              <a:avLst/>
              <a:gdLst>
                <a:gd name="T0" fmla="*/ 26 w 32"/>
                <a:gd name="T1" fmla="*/ 4 h 31"/>
                <a:gd name="T2" fmla="*/ 21 w 32"/>
                <a:gd name="T3" fmla="*/ 5 h 31"/>
                <a:gd name="T4" fmla="*/ 15 w 32"/>
                <a:gd name="T5" fmla="*/ 1 h 31"/>
                <a:gd name="T6" fmla="*/ 13 w 32"/>
                <a:gd name="T7" fmla="*/ 1 h 31"/>
                <a:gd name="T8" fmla="*/ 10 w 32"/>
                <a:gd name="T9" fmla="*/ 2 h 31"/>
                <a:gd name="T10" fmla="*/ 6 w 32"/>
                <a:gd name="T11" fmla="*/ 2 h 31"/>
                <a:gd name="T12" fmla="*/ 4 w 32"/>
                <a:gd name="T13" fmla="*/ 3 h 31"/>
                <a:gd name="T14" fmla="*/ 3 w 32"/>
                <a:gd name="T15" fmla="*/ 6 h 31"/>
                <a:gd name="T16" fmla="*/ 5 w 32"/>
                <a:gd name="T17" fmla="*/ 7 h 31"/>
                <a:gd name="T18" fmla="*/ 3 w 32"/>
                <a:gd name="T19" fmla="*/ 9 h 31"/>
                <a:gd name="T20" fmla="*/ 5 w 32"/>
                <a:gd name="T21" fmla="*/ 12 h 31"/>
                <a:gd name="T22" fmla="*/ 3 w 32"/>
                <a:gd name="T23" fmla="*/ 13 h 31"/>
                <a:gd name="T24" fmla="*/ 2 w 32"/>
                <a:gd name="T25" fmla="*/ 16 h 31"/>
                <a:gd name="T26" fmla="*/ 2 w 32"/>
                <a:gd name="T27" fmla="*/ 19 h 31"/>
                <a:gd name="T28" fmla="*/ 3 w 32"/>
                <a:gd name="T29" fmla="*/ 23 h 31"/>
                <a:gd name="T30" fmla="*/ 7 w 32"/>
                <a:gd name="T31" fmla="*/ 26 h 31"/>
                <a:gd name="T32" fmla="*/ 7 w 32"/>
                <a:gd name="T33" fmla="*/ 31 h 31"/>
                <a:gd name="T34" fmla="*/ 19 w 32"/>
                <a:gd name="T35" fmla="*/ 28 h 31"/>
                <a:gd name="T36" fmla="*/ 26 w 32"/>
                <a:gd name="T37" fmla="*/ 28 h 31"/>
                <a:gd name="T38" fmla="*/ 30 w 32"/>
                <a:gd name="T39" fmla="*/ 26 h 31"/>
                <a:gd name="T40" fmla="*/ 28 w 32"/>
                <a:gd name="T41" fmla="*/ 21 h 31"/>
                <a:gd name="T42" fmla="*/ 30 w 32"/>
                <a:gd name="T43" fmla="*/ 15 h 31"/>
                <a:gd name="T44" fmla="*/ 26 w 32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1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8" name="Freeform 761">
              <a:extLst>
                <a:ext uri="{FF2B5EF4-FFF2-40B4-BE49-F238E27FC236}">
                  <a16:creationId xmlns:a16="http://schemas.microsoft.com/office/drawing/2014/main" id="{00CB180D-2260-9846-BC1B-2D68D28AE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7316" y="8529752"/>
              <a:ext cx="213379" cy="280329"/>
            </a:xfrm>
            <a:custGeom>
              <a:avLst/>
              <a:gdLst>
                <a:gd name="T0" fmla="*/ 19 w 23"/>
                <a:gd name="T1" fmla="*/ 13 h 30"/>
                <a:gd name="T2" fmla="*/ 18 w 23"/>
                <a:gd name="T3" fmla="*/ 6 h 30"/>
                <a:gd name="T4" fmla="*/ 17 w 23"/>
                <a:gd name="T5" fmla="*/ 0 h 30"/>
                <a:gd name="T6" fmla="*/ 3 w 23"/>
                <a:gd name="T7" fmla="*/ 0 h 30"/>
                <a:gd name="T8" fmla="*/ 4 w 23"/>
                <a:gd name="T9" fmla="*/ 11 h 30"/>
                <a:gd name="T10" fmla="*/ 1 w 23"/>
                <a:gd name="T11" fmla="*/ 22 h 30"/>
                <a:gd name="T12" fmla="*/ 3 w 23"/>
                <a:gd name="T13" fmla="*/ 30 h 30"/>
                <a:gd name="T14" fmla="*/ 10 w 23"/>
                <a:gd name="T15" fmla="*/ 29 h 30"/>
                <a:gd name="T16" fmla="*/ 23 w 23"/>
                <a:gd name="T17" fmla="*/ 24 h 30"/>
                <a:gd name="T18" fmla="*/ 20 w 23"/>
                <a:gd name="T19" fmla="*/ 19 h 30"/>
                <a:gd name="T20" fmla="*/ 19 w 23"/>
                <a:gd name="T21" fmla="*/ 13 h 30"/>
                <a:gd name="T22" fmla="*/ 19 w 23"/>
                <a:gd name="T2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9" name="Freeform 762">
              <a:extLst>
                <a:ext uri="{FF2B5EF4-FFF2-40B4-BE49-F238E27FC236}">
                  <a16:creationId xmlns:a16="http://schemas.microsoft.com/office/drawing/2014/main" id="{896D2FB2-2CF7-F84C-BC94-826FF0567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9163" y="8558421"/>
              <a:ext cx="140127" cy="168835"/>
            </a:xfrm>
            <a:custGeom>
              <a:avLst/>
              <a:gdLst>
                <a:gd name="T0" fmla="*/ 12 w 15"/>
                <a:gd name="T1" fmla="*/ 14 h 18"/>
                <a:gd name="T2" fmla="*/ 14 w 15"/>
                <a:gd name="T3" fmla="*/ 6 h 18"/>
                <a:gd name="T4" fmla="*/ 5 w 15"/>
                <a:gd name="T5" fmla="*/ 3 h 18"/>
                <a:gd name="T6" fmla="*/ 1 w 15"/>
                <a:gd name="T7" fmla="*/ 8 h 18"/>
                <a:gd name="T8" fmla="*/ 4 w 15"/>
                <a:gd name="T9" fmla="*/ 12 h 18"/>
                <a:gd name="T10" fmla="*/ 7 w 15"/>
                <a:gd name="T11" fmla="*/ 16 h 18"/>
                <a:gd name="T12" fmla="*/ 10 w 15"/>
                <a:gd name="T13" fmla="*/ 16 h 18"/>
                <a:gd name="T14" fmla="*/ 12 w 15"/>
                <a:gd name="T15" fmla="*/ 14 h 18"/>
                <a:gd name="T16" fmla="*/ 12 w 15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0" name="Freeform 763">
              <a:extLst>
                <a:ext uri="{FF2B5EF4-FFF2-40B4-BE49-F238E27FC236}">
                  <a16:creationId xmlns:a16="http://schemas.microsoft.com/office/drawing/2014/main" id="{5D5440E8-78A4-264A-B534-E9964E95A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1965" y="8631691"/>
              <a:ext cx="207005" cy="197506"/>
            </a:xfrm>
            <a:custGeom>
              <a:avLst/>
              <a:gdLst>
                <a:gd name="T0" fmla="*/ 21 w 22"/>
                <a:gd name="T1" fmla="*/ 17 h 21"/>
                <a:gd name="T2" fmla="*/ 19 w 22"/>
                <a:gd name="T3" fmla="*/ 13 h 21"/>
                <a:gd name="T4" fmla="*/ 16 w 22"/>
                <a:gd name="T5" fmla="*/ 11 h 21"/>
                <a:gd name="T6" fmla="*/ 16 w 22"/>
                <a:gd name="T7" fmla="*/ 6 h 21"/>
                <a:gd name="T8" fmla="*/ 13 w 22"/>
                <a:gd name="T9" fmla="*/ 8 h 21"/>
                <a:gd name="T10" fmla="*/ 9 w 22"/>
                <a:gd name="T11" fmla="*/ 1 h 21"/>
                <a:gd name="T12" fmla="*/ 5 w 22"/>
                <a:gd name="T13" fmla="*/ 4 h 21"/>
                <a:gd name="T14" fmla="*/ 0 w 22"/>
                <a:gd name="T15" fmla="*/ 9 h 21"/>
                <a:gd name="T16" fmla="*/ 12 w 22"/>
                <a:gd name="T17" fmla="*/ 18 h 21"/>
                <a:gd name="T18" fmla="*/ 19 w 22"/>
                <a:gd name="T19" fmla="*/ 21 h 21"/>
                <a:gd name="T20" fmla="*/ 21 w 22"/>
                <a:gd name="T21" fmla="*/ 17 h 21"/>
                <a:gd name="T22" fmla="*/ 21 w 22"/>
                <a:gd name="T2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1" name="Freeform 764">
              <a:extLst>
                <a:ext uri="{FF2B5EF4-FFF2-40B4-BE49-F238E27FC236}">
                  <a16:creationId xmlns:a16="http://schemas.microsoft.com/office/drawing/2014/main" id="{7EAD95B1-0F7A-8A44-8C5E-3AA4E9E4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5466" y="8443744"/>
              <a:ext cx="324842" cy="273958"/>
            </a:xfrm>
            <a:custGeom>
              <a:avLst/>
              <a:gdLst>
                <a:gd name="T0" fmla="*/ 10 w 35"/>
                <a:gd name="T1" fmla="*/ 16 h 29"/>
                <a:gd name="T2" fmla="*/ 20 w 35"/>
                <a:gd name="T3" fmla="*/ 17 h 29"/>
                <a:gd name="T4" fmla="*/ 21 w 35"/>
                <a:gd name="T5" fmla="*/ 23 h 29"/>
                <a:gd name="T6" fmla="*/ 25 w 35"/>
                <a:gd name="T7" fmla="*/ 21 h 29"/>
                <a:gd name="T8" fmla="*/ 29 w 35"/>
                <a:gd name="T9" fmla="*/ 27 h 29"/>
                <a:gd name="T10" fmla="*/ 31 w 35"/>
                <a:gd name="T11" fmla="*/ 26 h 29"/>
                <a:gd name="T12" fmla="*/ 33 w 35"/>
                <a:gd name="T13" fmla="*/ 25 h 29"/>
                <a:gd name="T14" fmla="*/ 33 w 35"/>
                <a:gd name="T15" fmla="*/ 23 h 29"/>
                <a:gd name="T16" fmla="*/ 35 w 35"/>
                <a:gd name="T17" fmla="*/ 22 h 29"/>
                <a:gd name="T18" fmla="*/ 34 w 35"/>
                <a:gd name="T19" fmla="*/ 19 h 29"/>
                <a:gd name="T20" fmla="*/ 33 w 35"/>
                <a:gd name="T21" fmla="*/ 16 h 29"/>
                <a:gd name="T22" fmla="*/ 33 w 35"/>
                <a:gd name="T23" fmla="*/ 12 h 29"/>
                <a:gd name="T24" fmla="*/ 32 w 35"/>
                <a:gd name="T25" fmla="*/ 8 h 29"/>
                <a:gd name="T26" fmla="*/ 26 w 35"/>
                <a:gd name="T27" fmla="*/ 2 h 29"/>
                <a:gd name="T28" fmla="*/ 24 w 35"/>
                <a:gd name="T29" fmla="*/ 3 h 29"/>
                <a:gd name="T30" fmla="*/ 22 w 35"/>
                <a:gd name="T31" fmla="*/ 3 h 29"/>
                <a:gd name="T32" fmla="*/ 19 w 35"/>
                <a:gd name="T33" fmla="*/ 3 h 29"/>
                <a:gd name="T34" fmla="*/ 18 w 35"/>
                <a:gd name="T35" fmla="*/ 3 h 29"/>
                <a:gd name="T36" fmla="*/ 15 w 35"/>
                <a:gd name="T37" fmla="*/ 2 h 29"/>
                <a:gd name="T38" fmla="*/ 10 w 35"/>
                <a:gd name="T39" fmla="*/ 1 h 29"/>
                <a:gd name="T40" fmla="*/ 5 w 35"/>
                <a:gd name="T41" fmla="*/ 1 h 29"/>
                <a:gd name="T42" fmla="*/ 5 w 35"/>
                <a:gd name="T43" fmla="*/ 4 h 29"/>
                <a:gd name="T44" fmla="*/ 3 w 35"/>
                <a:gd name="T45" fmla="*/ 6 h 29"/>
                <a:gd name="T46" fmla="*/ 0 w 35"/>
                <a:gd name="T47" fmla="*/ 8 h 29"/>
                <a:gd name="T48" fmla="*/ 3 w 35"/>
                <a:gd name="T49" fmla="*/ 13 h 29"/>
                <a:gd name="T50" fmla="*/ 8 w 35"/>
                <a:gd name="T51" fmla="*/ 19 h 29"/>
                <a:gd name="T52" fmla="*/ 10 w 35"/>
                <a:gd name="T53" fmla="*/ 16 h 29"/>
                <a:gd name="T54" fmla="*/ 10 w 3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9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2" name="Freeform 765">
              <a:extLst>
                <a:ext uri="{FF2B5EF4-FFF2-40B4-BE49-F238E27FC236}">
                  <a16:creationId xmlns:a16="http://schemas.microsoft.com/office/drawing/2014/main" id="{87426D14-BA16-A545-9B5B-546C02B76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9481" y="8453302"/>
              <a:ext cx="149682" cy="66896"/>
            </a:xfrm>
            <a:custGeom>
              <a:avLst/>
              <a:gdLst>
                <a:gd name="T0" fmla="*/ 10 w 16"/>
                <a:gd name="T1" fmla="*/ 5 h 7"/>
                <a:gd name="T2" fmla="*/ 14 w 16"/>
                <a:gd name="T3" fmla="*/ 3 h 7"/>
                <a:gd name="T4" fmla="*/ 14 w 16"/>
                <a:gd name="T5" fmla="*/ 0 h 7"/>
                <a:gd name="T6" fmla="*/ 7 w 16"/>
                <a:gd name="T7" fmla="*/ 0 h 7"/>
                <a:gd name="T8" fmla="*/ 4 w 16"/>
                <a:gd name="T9" fmla="*/ 0 h 7"/>
                <a:gd name="T10" fmla="*/ 0 w 16"/>
                <a:gd name="T11" fmla="*/ 1 h 7"/>
                <a:gd name="T12" fmla="*/ 3 w 16"/>
                <a:gd name="T13" fmla="*/ 3 h 7"/>
                <a:gd name="T14" fmla="*/ 7 w 16"/>
                <a:gd name="T15" fmla="*/ 3 h 7"/>
                <a:gd name="T16" fmla="*/ 9 w 16"/>
                <a:gd name="T17" fmla="*/ 7 h 7"/>
                <a:gd name="T18" fmla="*/ 10 w 16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7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3" name="Freeform 766">
              <a:extLst>
                <a:ext uri="{FF2B5EF4-FFF2-40B4-BE49-F238E27FC236}">
                  <a16:creationId xmlns:a16="http://schemas.microsoft.com/office/drawing/2014/main" id="{05214F74-9FB6-284D-AE42-957DD6E86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9926" y="8389590"/>
              <a:ext cx="140127" cy="38227"/>
            </a:xfrm>
            <a:custGeom>
              <a:avLst/>
              <a:gdLst>
                <a:gd name="T0" fmla="*/ 4 w 15"/>
                <a:gd name="T1" fmla="*/ 4 h 4"/>
                <a:gd name="T2" fmla="*/ 9 w 15"/>
                <a:gd name="T3" fmla="*/ 3 h 4"/>
                <a:gd name="T4" fmla="*/ 15 w 15"/>
                <a:gd name="T5" fmla="*/ 2 h 4"/>
                <a:gd name="T6" fmla="*/ 8 w 15"/>
                <a:gd name="T7" fmla="*/ 1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4" name="Freeform 767">
              <a:extLst>
                <a:ext uri="{FF2B5EF4-FFF2-40B4-BE49-F238E27FC236}">
                  <a16:creationId xmlns:a16="http://schemas.microsoft.com/office/drawing/2014/main" id="{DB5503BE-33E7-ED43-A19E-EEA33DF59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18" y="7733368"/>
              <a:ext cx="560508" cy="637107"/>
            </a:xfrm>
            <a:custGeom>
              <a:avLst/>
              <a:gdLst>
                <a:gd name="T0" fmla="*/ 5 w 60"/>
                <a:gd name="T1" fmla="*/ 57 h 68"/>
                <a:gd name="T2" fmla="*/ 15 w 60"/>
                <a:gd name="T3" fmla="*/ 57 h 68"/>
                <a:gd name="T4" fmla="*/ 18 w 60"/>
                <a:gd name="T5" fmla="*/ 59 h 68"/>
                <a:gd name="T6" fmla="*/ 21 w 60"/>
                <a:gd name="T7" fmla="*/ 63 h 68"/>
                <a:gd name="T8" fmla="*/ 27 w 60"/>
                <a:gd name="T9" fmla="*/ 64 h 68"/>
                <a:gd name="T10" fmla="*/ 32 w 60"/>
                <a:gd name="T11" fmla="*/ 64 h 68"/>
                <a:gd name="T12" fmla="*/ 35 w 60"/>
                <a:gd name="T13" fmla="*/ 62 h 68"/>
                <a:gd name="T14" fmla="*/ 39 w 60"/>
                <a:gd name="T15" fmla="*/ 62 h 68"/>
                <a:gd name="T16" fmla="*/ 44 w 60"/>
                <a:gd name="T17" fmla="*/ 61 h 68"/>
                <a:gd name="T18" fmla="*/ 53 w 60"/>
                <a:gd name="T19" fmla="*/ 61 h 68"/>
                <a:gd name="T20" fmla="*/ 58 w 60"/>
                <a:gd name="T21" fmla="*/ 61 h 68"/>
                <a:gd name="T22" fmla="*/ 58 w 60"/>
                <a:gd name="T23" fmla="*/ 54 h 68"/>
                <a:gd name="T24" fmla="*/ 56 w 60"/>
                <a:gd name="T25" fmla="*/ 38 h 68"/>
                <a:gd name="T26" fmla="*/ 52 w 60"/>
                <a:gd name="T27" fmla="*/ 12 h 68"/>
                <a:gd name="T28" fmla="*/ 60 w 60"/>
                <a:gd name="T29" fmla="*/ 12 h 68"/>
                <a:gd name="T30" fmla="*/ 43 w 60"/>
                <a:gd name="T31" fmla="*/ 0 h 68"/>
                <a:gd name="T32" fmla="*/ 42 w 60"/>
                <a:gd name="T33" fmla="*/ 7 h 68"/>
                <a:gd name="T34" fmla="*/ 37 w 60"/>
                <a:gd name="T35" fmla="*/ 7 h 68"/>
                <a:gd name="T36" fmla="*/ 29 w 60"/>
                <a:gd name="T37" fmla="*/ 7 h 68"/>
                <a:gd name="T38" fmla="*/ 26 w 60"/>
                <a:gd name="T39" fmla="*/ 7 h 68"/>
                <a:gd name="T40" fmla="*/ 26 w 60"/>
                <a:gd name="T41" fmla="*/ 12 h 68"/>
                <a:gd name="T42" fmla="*/ 26 w 60"/>
                <a:gd name="T43" fmla="*/ 19 h 68"/>
                <a:gd name="T44" fmla="*/ 20 w 60"/>
                <a:gd name="T45" fmla="*/ 25 h 68"/>
                <a:gd name="T46" fmla="*/ 20 w 60"/>
                <a:gd name="T47" fmla="*/ 32 h 68"/>
                <a:gd name="T48" fmla="*/ 16 w 60"/>
                <a:gd name="T49" fmla="*/ 32 h 68"/>
                <a:gd name="T50" fmla="*/ 3 w 60"/>
                <a:gd name="T51" fmla="*/ 32 h 68"/>
                <a:gd name="T52" fmla="*/ 1 w 60"/>
                <a:gd name="T53" fmla="*/ 33 h 68"/>
                <a:gd name="T54" fmla="*/ 4 w 60"/>
                <a:gd name="T55" fmla="*/ 36 h 68"/>
                <a:gd name="T56" fmla="*/ 3 w 60"/>
                <a:gd name="T57" fmla="*/ 41 h 68"/>
                <a:gd name="T58" fmla="*/ 6 w 60"/>
                <a:gd name="T59" fmla="*/ 48 h 68"/>
                <a:gd name="T60" fmla="*/ 3 w 60"/>
                <a:gd name="T61" fmla="*/ 58 h 68"/>
                <a:gd name="T62" fmla="*/ 5 w 60"/>
                <a:gd name="T6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8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5" name="Freeform 768">
              <a:extLst>
                <a:ext uri="{FF2B5EF4-FFF2-40B4-BE49-F238E27FC236}">
                  <a16:creationId xmlns:a16="http://schemas.microsoft.com/office/drawing/2014/main" id="{C4862E56-248B-5F4E-94AD-0A3E7A5C6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18" y="8258982"/>
              <a:ext cx="270699" cy="213435"/>
            </a:xfrm>
            <a:custGeom>
              <a:avLst/>
              <a:gdLst>
                <a:gd name="T0" fmla="*/ 8 w 29"/>
                <a:gd name="T1" fmla="*/ 22 h 23"/>
                <a:gd name="T2" fmla="*/ 10 w 29"/>
                <a:gd name="T3" fmla="*/ 21 h 23"/>
                <a:gd name="T4" fmla="*/ 15 w 29"/>
                <a:gd name="T5" fmla="*/ 21 h 23"/>
                <a:gd name="T6" fmla="*/ 23 w 29"/>
                <a:gd name="T7" fmla="*/ 21 h 23"/>
                <a:gd name="T8" fmla="*/ 27 w 29"/>
                <a:gd name="T9" fmla="*/ 22 h 23"/>
                <a:gd name="T10" fmla="*/ 29 w 29"/>
                <a:gd name="T11" fmla="*/ 19 h 23"/>
                <a:gd name="T12" fmla="*/ 25 w 29"/>
                <a:gd name="T13" fmla="*/ 14 h 23"/>
                <a:gd name="T14" fmla="*/ 25 w 29"/>
                <a:gd name="T15" fmla="*/ 10 h 23"/>
                <a:gd name="T16" fmla="*/ 19 w 29"/>
                <a:gd name="T17" fmla="*/ 4 h 23"/>
                <a:gd name="T18" fmla="*/ 9 w 29"/>
                <a:gd name="T19" fmla="*/ 1 h 23"/>
                <a:gd name="T20" fmla="*/ 5 w 29"/>
                <a:gd name="T21" fmla="*/ 1 h 23"/>
                <a:gd name="T22" fmla="*/ 2 w 29"/>
                <a:gd name="T23" fmla="*/ 6 h 23"/>
                <a:gd name="T24" fmla="*/ 1 w 29"/>
                <a:gd name="T25" fmla="*/ 10 h 23"/>
                <a:gd name="T26" fmla="*/ 2 w 29"/>
                <a:gd name="T27" fmla="*/ 12 h 23"/>
                <a:gd name="T28" fmla="*/ 2 w 29"/>
                <a:gd name="T29" fmla="*/ 14 h 23"/>
                <a:gd name="T30" fmla="*/ 4 w 29"/>
                <a:gd name="T31" fmla="*/ 15 h 23"/>
                <a:gd name="T32" fmla="*/ 9 w 29"/>
                <a:gd name="T33" fmla="*/ 15 h 23"/>
                <a:gd name="T34" fmla="*/ 10 w 29"/>
                <a:gd name="T35" fmla="*/ 14 h 23"/>
                <a:gd name="T36" fmla="*/ 17 w 29"/>
                <a:gd name="T37" fmla="*/ 16 h 23"/>
                <a:gd name="T38" fmla="*/ 11 w 29"/>
                <a:gd name="T39" fmla="*/ 17 h 23"/>
                <a:gd name="T40" fmla="*/ 6 w 29"/>
                <a:gd name="T41" fmla="*/ 18 h 23"/>
                <a:gd name="T42" fmla="*/ 3 w 29"/>
                <a:gd name="T43" fmla="*/ 21 h 23"/>
                <a:gd name="T44" fmla="*/ 5 w 29"/>
                <a:gd name="T45" fmla="*/ 21 h 23"/>
                <a:gd name="T46" fmla="*/ 8 w 29"/>
                <a:gd name="T4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3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6" name="Freeform 769">
              <a:extLst>
                <a:ext uri="{FF2B5EF4-FFF2-40B4-BE49-F238E27FC236}">
                  <a16:creationId xmlns:a16="http://schemas.microsoft.com/office/drawing/2014/main" id="{5B58F13A-1A23-AB4E-8C7C-CF52B3BBA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6488" y="7838489"/>
              <a:ext cx="783438" cy="729492"/>
            </a:xfrm>
            <a:custGeom>
              <a:avLst/>
              <a:gdLst>
                <a:gd name="T0" fmla="*/ 27 w 84"/>
                <a:gd name="T1" fmla="*/ 1 h 78"/>
                <a:gd name="T2" fmla="*/ 33 w 84"/>
                <a:gd name="T3" fmla="*/ 45 h 78"/>
                <a:gd name="T4" fmla="*/ 32 w 84"/>
                <a:gd name="T5" fmla="*/ 50 h 78"/>
                <a:gd name="T6" fmla="*/ 19 w 84"/>
                <a:gd name="T7" fmla="*/ 50 h 78"/>
                <a:gd name="T8" fmla="*/ 15 w 84"/>
                <a:gd name="T9" fmla="*/ 50 h 78"/>
                <a:gd name="T10" fmla="*/ 12 w 84"/>
                <a:gd name="T11" fmla="*/ 51 h 78"/>
                <a:gd name="T12" fmla="*/ 8 w 84"/>
                <a:gd name="T13" fmla="*/ 51 h 78"/>
                <a:gd name="T14" fmla="*/ 6 w 84"/>
                <a:gd name="T15" fmla="*/ 52 h 78"/>
                <a:gd name="T16" fmla="*/ 3 w 84"/>
                <a:gd name="T17" fmla="*/ 50 h 78"/>
                <a:gd name="T18" fmla="*/ 0 w 84"/>
                <a:gd name="T19" fmla="*/ 55 h 78"/>
                <a:gd name="T20" fmla="*/ 0 w 84"/>
                <a:gd name="T21" fmla="*/ 59 h 78"/>
                <a:gd name="T22" fmla="*/ 3 w 84"/>
                <a:gd name="T23" fmla="*/ 63 h 78"/>
                <a:gd name="T24" fmla="*/ 4 w 84"/>
                <a:gd name="T25" fmla="*/ 67 h 78"/>
                <a:gd name="T26" fmla="*/ 7 w 84"/>
                <a:gd name="T27" fmla="*/ 68 h 78"/>
                <a:gd name="T28" fmla="*/ 11 w 84"/>
                <a:gd name="T29" fmla="*/ 68 h 78"/>
                <a:gd name="T30" fmla="*/ 15 w 84"/>
                <a:gd name="T31" fmla="*/ 66 h 78"/>
                <a:gd name="T32" fmla="*/ 20 w 84"/>
                <a:gd name="T33" fmla="*/ 75 h 78"/>
                <a:gd name="T34" fmla="*/ 20 w 84"/>
                <a:gd name="T35" fmla="*/ 77 h 78"/>
                <a:gd name="T36" fmla="*/ 23 w 84"/>
                <a:gd name="T37" fmla="*/ 77 h 78"/>
                <a:gd name="T38" fmla="*/ 27 w 84"/>
                <a:gd name="T39" fmla="*/ 77 h 78"/>
                <a:gd name="T40" fmla="*/ 30 w 84"/>
                <a:gd name="T41" fmla="*/ 77 h 78"/>
                <a:gd name="T42" fmla="*/ 35 w 84"/>
                <a:gd name="T43" fmla="*/ 71 h 78"/>
                <a:gd name="T44" fmla="*/ 35 w 84"/>
                <a:gd name="T45" fmla="*/ 69 h 78"/>
                <a:gd name="T46" fmla="*/ 39 w 84"/>
                <a:gd name="T47" fmla="*/ 67 h 78"/>
                <a:gd name="T48" fmla="*/ 40 w 84"/>
                <a:gd name="T49" fmla="*/ 63 h 78"/>
                <a:gd name="T50" fmla="*/ 42 w 84"/>
                <a:gd name="T51" fmla="*/ 62 h 78"/>
                <a:gd name="T52" fmla="*/ 49 w 84"/>
                <a:gd name="T53" fmla="*/ 57 h 78"/>
                <a:gd name="T54" fmla="*/ 51 w 84"/>
                <a:gd name="T55" fmla="*/ 57 h 78"/>
                <a:gd name="T56" fmla="*/ 52 w 84"/>
                <a:gd name="T57" fmla="*/ 56 h 78"/>
                <a:gd name="T58" fmla="*/ 55 w 84"/>
                <a:gd name="T59" fmla="*/ 54 h 78"/>
                <a:gd name="T60" fmla="*/ 65 w 84"/>
                <a:gd name="T61" fmla="*/ 53 h 78"/>
                <a:gd name="T62" fmla="*/ 70 w 84"/>
                <a:gd name="T63" fmla="*/ 52 h 78"/>
                <a:gd name="T64" fmla="*/ 78 w 84"/>
                <a:gd name="T65" fmla="*/ 51 h 78"/>
                <a:gd name="T66" fmla="*/ 82 w 84"/>
                <a:gd name="T67" fmla="*/ 31 h 78"/>
                <a:gd name="T68" fmla="*/ 77 w 84"/>
                <a:gd name="T69" fmla="*/ 32 h 78"/>
                <a:gd name="T70" fmla="*/ 77 w 84"/>
                <a:gd name="T71" fmla="*/ 28 h 78"/>
                <a:gd name="T72" fmla="*/ 70 w 84"/>
                <a:gd name="T73" fmla="*/ 26 h 78"/>
                <a:gd name="T74" fmla="*/ 66 w 84"/>
                <a:gd name="T75" fmla="*/ 22 h 78"/>
                <a:gd name="T76" fmla="*/ 63 w 84"/>
                <a:gd name="T77" fmla="*/ 20 h 78"/>
                <a:gd name="T78" fmla="*/ 56 w 84"/>
                <a:gd name="T79" fmla="*/ 14 h 78"/>
                <a:gd name="T80" fmla="*/ 39 w 84"/>
                <a:gd name="T81" fmla="*/ 3 h 78"/>
                <a:gd name="T82" fmla="*/ 35 w 84"/>
                <a:gd name="T83" fmla="*/ 1 h 78"/>
                <a:gd name="T84" fmla="*/ 27 w 84"/>
                <a:gd name="T85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78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7" name="Freeform 770">
              <a:extLst>
                <a:ext uri="{FF2B5EF4-FFF2-40B4-BE49-F238E27FC236}">
                  <a16:creationId xmlns:a16="http://schemas.microsoft.com/office/drawing/2014/main" id="{554217C7-2931-F946-BFA8-4F3DA21EF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4832" y="7500821"/>
              <a:ext cx="515923" cy="503317"/>
            </a:xfrm>
            <a:custGeom>
              <a:avLst/>
              <a:gdLst>
                <a:gd name="T0" fmla="*/ 45 w 55"/>
                <a:gd name="T1" fmla="*/ 54 h 54"/>
                <a:gd name="T2" fmla="*/ 48 w 55"/>
                <a:gd name="T3" fmla="*/ 51 h 54"/>
                <a:gd name="T4" fmla="*/ 51 w 55"/>
                <a:gd name="T5" fmla="*/ 48 h 54"/>
                <a:gd name="T6" fmla="*/ 54 w 55"/>
                <a:gd name="T7" fmla="*/ 44 h 54"/>
                <a:gd name="T8" fmla="*/ 55 w 55"/>
                <a:gd name="T9" fmla="*/ 42 h 54"/>
                <a:gd name="T10" fmla="*/ 50 w 55"/>
                <a:gd name="T11" fmla="*/ 36 h 54"/>
                <a:gd name="T12" fmla="*/ 45 w 55"/>
                <a:gd name="T13" fmla="*/ 25 h 54"/>
                <a:gd name="T14" fmla="*/ 40 w 55"/>
                <a:gd name="T15" fmla="*/ 16 h 54"/>
                <a:gd name="T16" fmla="*/ 38 w 55"/>
                <a:gd name="T17" fmla="*/ 8 h 54"/>
                <a:gd name="T18" fmla="*/ 47 w 55"/>
                <a:gd name="T19" fmla="*/ 22 h 54"/>
                <a:gd name="T20" fmla="*/ 49 w 55"/>
                <a:gd name="T21" fmla="*/ 19 h 54"/>
                <a:gd name="T22" fmla="*/ 48 w 55"/>
                <a:gd name="T23" fmla="*/ 14 h 54"/>
                <a:gd name="T24" fmla="*/ 47 w 55"/>
                <a:gd name="T25" fmla="*/ 2 h 54"/>
                <a:gd name="T26" fmla="*/ 38 w 55"/>
                <a:gd name="T27" fmla="*/ 2 h 54"/>
                <a:gd name="T28" fmla="*/ 25 w 55"/>
                <a:gd name="T29" fmla="*/ 3 h 54"/>
                <a:gd name="T30" fmla="*/ 16 w 55"/>
                <a:gd name="T31" fmla="*/ 3 h 54"/>
                <a:gd name="T32" fmla="*/ 4 w 55"/>
                <a:gd name="T33" fmla="*/ 1 h 54"/>
                <a:gd name="T34" fmla="*/ 3 w 55"/>
                <a:gd name="T35" fmla="*/ 0 h 54"/>
                <a:gd name="T36" fmla="*/ 1 w 55"/>
                <a:gd name="T37" fmla="*/ 3 h 54"/>
                <a:gd name="T38" fmla="*/ 2 w 55"/>
                <a:gd name="T39" fmla="*/ 7 h 54"/>
                <a:gd name="T40" fmla="*/ 1 w 55"/>
                <a:gd name="T41" fmla="*/ 11 h 54"/>
                <a:gd name="T42" fmla="*/ 2 w 55"/>
                <a:gd name="T43" fmla="*/ 13 h 54"/>
                <a:gd name="T44" fmla="*/ 2 w 55"/>
                <a:gd name="T45" fmla="*/ 25 h 54"/>
                <a:gd name="T46" fmla="*/ 2 w 55"/>
                <a:gd name="T47" fmla="*/ 52 h 54"/>
                <a:gd name="T48" fmla="*/ 34 w 55"/>
                <a:gd name="T49" fmla="*/ 52 h 54"/>
                <a:gd name="T50" fmla="*/ 40 w 55"/>
                <a:gd name="T51" fmla="*/ 52 h 54"/>
                <a:gd name="T52" fmla="*/ 45 w 55"/>
                <a:gd name="T5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4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8" name="Freeform 771">
              <a:extLst>
                <a:ext uri="{FF2B5EF4-FFF2-40B4-BE49-F238E27FC236}">
                  <a16:creationId xmlns:a16="http://schemas.microsoft.com/office/drawing/2014/main" id="{0BD64444-3057-2042-BE44-5592129C5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50498" y="7210939"/>
              <a:ext cx="187902" cy="363153"/>
            </a:xfrm>
            <a:custGeom>
              <a:avLst/>
              <a:gdLst>
                <a:gd name="T0" fmla="*/ 14 w 20"/>
                <a:gd name="T1" fmla="*/ 34 h 39"/>
                <a:gd name="T2" fmla="*/ 17 w 20"/>
                <a:gd name="T3" fmla="*/ 30 h 39"/>
                <a:gd name="T4" fmla="*/ 20 w 20"/>
                <a:gd name="T5" fmla="*/ 27 h 39"/>
                <a:gd name="T6" fmla="*/ 20 w 20"/>
                <a:gd name="T7" fmla="*/ 24 h 39"/>
                <a:gd name="T8" fmla="*/ 19 w 20"/>
                <a:gd name="T9" fmla="*/ 23 h 39"/>
                <a:gd name="T10" fmla="*/ 17 w 20"/>
                <a:gd name="T11" fmla="*/ 20 h 39"/>
                <a:gd name="T12" fmla="*/ 14 w 20"/>
                <a:gd name="T13" fmla="*/ 20 h 39"/>
                <a:gd name="T14" fmla="*/ 16 w 20"/>
                <a:gd name="T15" fmla="*/ 16 h 39"/>
                <a:gd name="T16" fmla="*/ 17 w 20"/>
                <a:gd name="T17" fmla="*/ 10 h 39"/>
                <a:gd name="T18" fmla="*/ 15 w 20"/>
                <a:gd name="T19" fmla="*/ 6 h 39"/>
                <a:gd name="T20" fmla="*/ 18 w 20"/>
                <a:gd name="T21" fmla="*/ 4 h 39"/>
                <a:gd name="T22" fmla="*/ 18 w 20"/>
                <a:gd name="T23" fmla="*/ 1 h 39"/>
                <a:gd name="T24" fmla="*/ 15 w 20"/>
                <a:gd name="T25" fmla="*/ 3 h 39"/>
                <a:gd name="T26" fmla="*/ 14 w 20"/>
                <a:gd name="T27" fmla="*/ 2 h 39"/>
                <a:gd name="T28" fmla="*/ 11 w 20"/>
                <a:gd name="T29" fmla="*/ 0 h 39"/>
                <a:gd name="T30" fmla="*/ 5 w 20"/>
                <a:gd name="T31" fmla="*/ 4 h 39"/>
                <a:gd name="T32" fmla="*/ 2 w 20"/>
                <a:gd name="T33" fmla="*/ 17 h 39"/>
                <a:gd name="T34" fmla="*/ 1 w 20"/>
                <a:gd name="T35" fmla="*/ 21 h 39"/>
                <a:gd name="T36" fmla="*/ 4 w 20"/>
                <a:gd name="T37" fmla="*/ 26 h 39"/>
                <a:gd name="T38" fmla="*/ 8 w 20"/>
                <a:gd name="T39" fmla="*/ 30 h 39"/>
                <a:gd name="T40" fmla="*/ 10 w 20"/>
                <a:gd name="T41" fmla="*/ 39 h 39"/>
                <a:gd name="T42" fmla="*/ 14 w 20"/>
                <a:gd name="T43" fmla="*/ 34 h 39"/>
                <a:gd name="T44" fmla="*/ 14 w 20"/>
                <a:gd name="T45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9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9" name="Freeform 772">
              <a:extLst>
                <a:ext uri="{FF2B5EF4-FFF2-40B4-BE49-F238E27FC236}">
                  <a16:creationId xmlns:a16="http://schemas.microsoft.com/office/drawing/2014/main" id="{5BE9171D-0854-B542-9D4C-438DAEC6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05" y="7424368"/>
              <a:ext cx="710194" cy="684895"/>
            </a:xfrm>
            <a:custGeom>
              <a:avLst/>
              <a:gdLst>
                <a:gd name="T0" fmla="*/ 21 w 76"/>
                <a:gd name="T1" fmla="*/ 55 h 73"/>
                <a:gd name="T2" fmla="*/ 25 w 76"/>
                <a:gd name="T3" fmla="*/ 57 h 73"/>
                <a:gd name="T4" fmla="*/ 28 w 76"/>
                <a:gd name="T5" fmla="*/ 55 h 73"/>
                <a:gd name="T6" fmla="*/ 33 w 76"/>
                <a:gd name="T7" fmla="*/ 53 h 73"/>
                <a:gd name="T8" fmla="*/ 44 w 76"/>
                <a:gd name="T9" fmla="*/ 59 h 73"/>
                <a:gd name="T10" fmla="*/ 70 w 76"/>
                <a:gd name="T11" fmla="*/ 73 h 73"/>
                <a:gd name="T12" fmla="*/ 71 w 76"/>
                <a:gd name="T13" fmla="*/ 71 h 73"/>
                <a:gd name="T14" fmla="*/ 75 w 76"/>
                <a:gd name="T15" fmla="*/ 71 h 73"/>
                <a:gd name="T16" fmla="*/ 75 w 76"/>
                <a:gd name="T17" fmla="*/ 66 h 73"/>
                <a:gd name="T18" fmla="*/ 75 w 76"/>
                <a:gd name="T19" fmla="*/ 44 h 73"/>
                <a:gd name="T20" fmla="*/ 75 w 76"/>
                <a:gd name="T21" fmla="*/ 24 h 73"/>
                <a:gd name="T22" fmla="*/ 75 w 76"/>
                <a:gd name="T23" fmla="*/ 20 h 73"/>
                <a:gd name="T24" fmla="*/ 74 w 76"/>
                <a:gd name="T25" fmla="*/ 17 h 73"/>
                <a:gd name="T26" fmla="*/ 76 w 76"/>
                <a:gd name="T27" fmla="*/ 14 h 73"/>
                <a:gd name="T28" fmla="*/ 74 w 76"/>
                <a:gd name="T29" fmla="*/ 11 h 73"/>
                <a:gd name="T30" fmla="*/ 76 w 76"/>
                <a:gd name="T31" fmla="*/ 8 h 73"/>
                <a:gd name="T32" fmla="*/ 67 w 76"/>
                <a:gd name="T33" fmla="*/ 5 h 73"/>
                <a:gd name="T34" fmla="*/ 61 w 76"/>
                <a:gd name="T35" fmla="*/ 2 h 73"/>
                <a:gd name="T36" fmla="*/ 51 w 76"/>
                <a:gd name="T37" fmla="*/ 6 h 73"/>
                <a:gd name="T38" fmla="*/ 51 w 76"/>
                <a:gd name="T39" fmla="*/ 9 h 73"/>
                <a:gd name="T40" fmla="*/ 50 w 76"/>
                <a:gd name="T41" fmla="*/ 14 h 73"/>
                <a:gd name="T42" fmla="*/ 41 w 76"/>
                <a:gd name="T43" fmla="*/ 13 h 73"/>
                <a:gd name="T44" fmla="*/ 36 w 76"/>
                <a:gd name="T45" fmla="*/ 12 h 73"/>
                <a:gd name="T46" fmla="*/ 31 w 76"/>
                <a:gd name="T47" fmla="*/ 10 h 73"/>
                <a:gd name="T48" fmla="*/ 29 w 76"/>
                <a:gd name="T49" fmla="*/ 6 h 73"/>
                <a:gd name="T50" fmla="*/ 23 w 76"/>
                <a:gd name="T51" fmla="*/ 3 h 73"/>
                <a:gd name="T52" fmla="*/ 17 w 76"/>
                <a:gd name="T53" fmla="*/ 2 h 73"/>
                <a:gd name="T54" fmla="*/ 11 w 76"/>
                <a:gd name="T55" fmla="*/ 0 h 73"/>
                <a:gd name="T56" fmla="*/ 11 w 76"/>
                <a:gd name="T57" fmla="*/ 4 h 73"/>
                <a:gd name="T58" fmla="*/ 9 w 76"/>
                <a:gd name="T59" fmla="*/ 6 h 73"/>
                <a:gd name="T60" fmla="*/ 5 w 76"/>
                <a:gd name="T61" fmla="*/ 8 h 73"/>
                <a:gd name="T62" fmla="*/ 5 w 76"/>
                <a:gd name="T63" fmla="*/ 14 h 73"/>
                <a:gd name="T64" fmla="*/ 1 w 76"/>
                <a:gd name="T65" fmla="*/ 17 h 73"/>
                <a:gd name="T66" fmla="*/ 3 w 76"/>
                <a:gd name="T67" fmla="*/ 21 h 73"/>
                <a:gd name="T68" fmla="*/ 3 w 76"/>
                <a:gd name="T69" fmla="*/ 26 h 73"/>
                <a:gd name="T70" fmla="*/ 3 w 76"/>
                <a:gd name="T71" fmla="*/ 31 h 73"/>
                <a:gd name="T72" fmla="*/ 3 w 76"/>
                <a:gd name="T73" fmla="*/ 34 h 73"/>
                <a:gd name="T74" fmla="*/ 3 w 76"/>
                <a:gd name="T75" fmla="*/ 37 h 73"/>
                <a:gd name="T76" fmla="*/ 1 w 76"/>
                <a:gd name="T77" fmla="*/ 40 h 73"/>
                <a:gd name="T78" fmla="*/ 4 w 76"/>
                <a:gd name="T79" fmla="*/ 46 h 73"/>
                <a:gd name="T80" fmla="*/ 7 w 76"/>
                <a:gd name="T81" fmla="*/ 48 h 73"/>
                <a:gd name="T82" fmla="*/ 11 w 76"/>
                <a:gd name="T83" fmla="*/ 49 h 73"/>
                <a:gd name="T84" fmla="*/ 14 w 76"/>
                <a:gd name="T85" fmla="*/ 53 h 73"/>
                <a:gd name="T86" fmla="*/ 21 w 76"/>
                <a:gd name="T87" fmla="*/ 55 h 73"/>
                <a:gd name="T88" fmla="*/ 21 w 76"/>
                <a:gd name="T8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73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0" name="Freeform 773">
              <a:extLst>
                <a:ext uri="{FF2B5EF4-FFF2-40B4-BE49-F238E27FC236}">
                  <a16:creationId xmlns:a16="http://schemas.microsoft.com/office/drawing/2014/main" id="{B3B331E7-A9FB-5548-B1E4-86F088E2E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0373" y="7714255"/>
              <a:ext cx="391720" cy="318556"/>
            </a:xfrm>
            <a:custGeom>
              <a:avLst/>
              <a:gdLst>
                <a:gd name="T0" fmla="*/ 19 w 42"/>
                <a:gd name="T1" fmla="*/ 34 h 34"/>
                <a:gd name="T2" fmla="*/ 20 w 42"/>
                <a:gd name="T3" fmla="*/ 25 h 34"/>
                <a:gd name="T4" fmla="*/ 24 w 42"/>
                <a:gd name="T5" fmla="*/ 22 h 34"/>
                <a:gd name="T6" fmla="*/ 25 w 42"/>
                <a:gd name="T7" fmla="*/ 20 h 34"/>
                <a:gd name="T8" fmla="*/ 25 w 42"/>
                <a:gd name="T9" fmla="*/ 9 h 34"/>
                <a:gd name="T10" fmla="*/ 32 w 42"/>
                <a:gd name="T11" fmla="*/ 9 h 34"/>
                <a:gd name="T12" fmla="*/ 41 w 42"/>
                <a:gd name="T13" fmla="*/ 9 h 34"/>
                <a:gd name="T14" fmla="*/ 42 w 42"/>
                <a:gd name="T15" fmla="*/ 2 h 34"/>
                <a:gd name="T16" fmla="*/ 40 w 42"/>
                <a:gd name="T17" fmla="*/ 0 h 34"/>
                <a:gd name="T18" fmla="*/ 20 w 42"/>
                <a:gd name="T19" fmla="*/ 0 h 34"/>
                <a:gd name="T20" fmla="*/ 15 w 42"/>
                <a:gd name="T21" fmla="*/ 6 h 34"/>
                <a:gd name="T22" fmla="*/ 10 w 42"/>
                <a:gd name="T23" fmla="*/ 17 h 34"/>
                <a:gd name="T24" fmla="*/ 8 w 42"/>
                <a:gd name="T25" fmla="*/ 18 h 34"/>
                <a:gd name="T26" fmla="*/ 4 w 42"/>
                <a:gd name="T27" fmla="*/ 25 h 34"/>
                <a:gd name="T28" fmla="*/ 0 w 42"/>
                <a:gd name="T29" fmla="*/ 34 h 34"/>
                <a:gd name="T30" fmla="*/ 19 w 42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1" name="Freeform 774">
              <a:extLst>
                <a:ext uri="{FF2B5EF4-FFF2-40B4-BE49-F238E27FC236}">
                  <a16:creationId xmlns:a16="http://schemas.microsoft.com/office/drawing/2014/main" id="{00061094-1549-B346-87B0-A1BC94198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8270" y="7265092"/>
              <a:ext cx="560508" cy="449163"/>
            </a:xfrm>
            <a:custGeom>
              <a:avLst/>
              <a:gdLst>
                <a:gd name="T0" fmla="*/ 22 w 60"/>
                <a:gd name="T1" fmla="*/ 48 h 48"/>
                <a:gd name="T2" fmla="*/ 23 w 60"/>
                <a:gd name="T3" fmla="*/ 41 h 48"/>
                <a:gd name="T4" fmla="*/ 29 w 60"/>
                <a:gd name="T5" fmla="*/ 37 h 48"/>
                <a:gd name="T6" fmla="*/ 33 w 60"/>
                <a:gd name="T7" fmla="*/ 37 h 48"/>
                <a:gd name="T8" fmla="*/ 38 w 60"/>
                <a:gd name="T9" fmla="*/ 35 h 48"/>
                <a:gd name="T10" fmla="*/ 40 w 60"/>
                <a:gd name="T11" fmla="*/ 32 h 48"/>
                <a:gd name="T12" fmla="*/ 45 w 60"/>
                <a:gd name="T13" fmla="*/ 31 h 48"/>
                <a:gd name="T14" fmla="*/ 46 w 60"/>
                <a:gd name="T15" fmla="*/ 28 h 48"/>
                <a:gd name="T16" fmla="*/ 50 w 60"/>
                <a:gd name="T17" fmla="*/ 25 h 48"/>
                <a:gd name="T18" fmla="*/ 53 w 60"/>
                <a:gd name="T19" fmla="*/ 23 h 48"/>
                <a:gd name="T20" fmla="*/ 58 w 60"/>
                <a:gd name="T21" fmla="*/ 24 h 48"/>
                <a:gd name="T22" fmla="*/ 56 w 60"/>
                <a:gd name="T23" fmla="*/ 16 h 48"/>
                <a:gd name="T24" fmla="*/ 56 w 60"/>
                <a:gd name="T25" fmla="*/ 10 h 48"/>
                <a:gd name="T26" fmla="*/ 55 w 60"/>
                <a:gd name="T27" fmla="*/ 7 h 48"/>
                <a:gd name="T28" fmla="*/ 51 w 60"/>
                <a:gd name="T29" fmla="*/ 6 h 48"/>
                <a:gd name="T30" fmla="*/ 47 w 60"/>
                <a:gd name="T31" fmla="*/ 6 h 48"/>
                <a:gd name="T32" fmla="*/ 42 w 60"/>
                <a:gd name="T33" fmla="*/ 6 h 48"/>
                <a:gd name="T34" fmla="*/ 35 w 60"/>
                <a:gd name="T35" fmla="*/ 4 h 48"/>
                <a:gd name="T36" fmla="*/ 30 w 60"/>
                <a:gd name="T37" fmla="*/ 13 h 48"/>
                <a:gd name="T38" fmla="*/ 20 w 60"/>
                <a:gd name="T39" fmla="*/ 19 h 48"/>
                <a:gd name="T40" fmla="*/ 16 w 60"/>
                <a:gd name="T41" fmla="*/ 27 h 48"/>
                <a:gd name="T42" fmla="*/ 16 w 60"/>
                <a:gd name="T43" fmla="*/ 35 h 48"/>
                <a:gd name="T44" fmla="*/ 14 w 60"/>
                <a:gd name="T45" fmla="*/ 39 h 48"/>
                <a:gd name="T46" fmla="*/ 9 w 60"/>
                <a:gd name="T47" fmla="*/ 42 h 48"/>
                <a:gd name="T48" fmla="*/ 5 w 60"/>
                <a:gd name="T49" fmla="*/ 45 h 48"/>
                <a:gd name="T50" fmla="*/ 0 w 60"/>
                <a:gd name="T51" fmla="*/ 48 h 48"/>
                <a:gd name="T52" fmla="*/ 22 w 60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48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2" name="Freeform 775">
              <a:extLst>
                <a:ext uri="{FF2B5EF4-FFF2-40B4-BE49-F238E27FC236}">
                  <a16:creationId xmlns:a16="http://schemas.microsoft.com/office/drawing/2014/main" id="{145458A4-0328-8E42-9776-C26D56C87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25" y="7220494"/>
              <a:ext cx="968153" cy="923808"/>
            </a:xfrm>
            <a:custGeom>
              <a:avLst/>
              <a:gdLst>
                <a:gd name="T0" fmla="*/ 35 w 104"/>
                <a:gd name="T1" fmla="*/ 22 h 99"/>
                <a:gd name="T2" fmla="*/ 36 w 104"/>
                <a:gd name="T3" fmla="*/ 29 h 99"/>
                <a:gd name="T4" fmla="*/ 31 w 104"/>
                <a:gd name="T5" fmla="*/ 28 h 99"/>
                <a:gd name="T6" fmla="*/ 29 w 104"/>
                <a:gd name="T7" fmla="*/ 30 h 99"/>
                <a:gd name="T8" fmla="*/ 26 w 104"/>
                <a:gd name="T9" fmla="*/ 31 h 99"/>
                <a:gd name="T10" fmla="*/ 24 w 104"/>
                <a:gd name="T11" fmla="*/ 35 h 99"/>
                <a:gd name="T12" fmla="*/ 20 w 104"/>
                <a:gd name="T13" fmla="*/ 37 h 99"/>
                <a:gd name="T14" fmla="*/ 17 w 104"/>
                <a:gd name="T15" fmla="*/ 40 h 99"/>
                <a:gd name="T16" fmla="*/ 11 w 104"/>
                <a:gd name="T17" fmla="*/ 42 h 99"/>
                <a:gd name="T18" fmla="*/ 8 w 104"/>
                <a:gd name="T19" fmla="*/ 43 h 99"/>
                <a:gd name="T20" fmla="*/ 4 w 104"/>
                <a:gd name="T21" fmla="*/ 45 h 99"/>
                <a:gd name="T22" fmla="*/ 1 w 104"/>
                <a:gd name="T23" fmla="*/ 52 h 99"/>
                <a:gd name="T24" fmla="*/ 2 w 104"/>
                <a:gd name="T25" fmla="*/ 56 h 99"/>
                <a:gd name="T26" fmla="*/ 6 w 104"/>
                <a:gd name="T27" fmla="*/ 59 h 99"/>
                <a:gd name="T28" fmla="*/ 37 w 104"/>
                <a:gd name="T29" fmla="*/ 79 h 99"/>
                <a:gd name="T30" fmla="*/ 48 w 104"/>
                <a:gd name="T31" fmla="*/ 86 h 99"/>
                <a:gd name="T32" fmla="*/ 49 w 104"/>
                <a:gd name="T33" fmla="*/ 87 h 99"/>
                <a:gd name="T34" fmla="*/ 58 w 104"/>
                <a:gd name="T35" fmla="*/ 93 h 99"/>
                <a:gd name="T36" fmla="*/ 61 w 104"/>
                <a:gd name="T37" fmla="*/ 99 h 99"/>
                <a:gd name="T38" fmla="*/ 67 w 104"/>
                <a:gd name="T39" fmla="*/ 97 h 99"/>
                <a:gd name="T40" fmla="*/ 72 w 104"/>
                <a:gd name="T41" fmla="*/ 96 h 99"/>
                <a:gd name="T42" fmla="*/ 85 w 104"/>
                <a:gd name="T43" fmla="*/ 87 h 99"/>
                <a:gd name="T44" fmla="*/ 100 w 104"/>
                <a:gd name="T45" fmla="*/ 77 h 99"/>
                <a:gd name="T46" fmla="*/ 104 w 104"/>
                <a:gd name="T47" fmla="*/ 75 h 99"/>
                <a:gd name="T48" fmla="*/ 97 w 104"/>
                <a:gd name="T49" fmla="*/ 69 h 99"/>
                <a:gd name="T50" fmla="*/ 94 w 104"/>
                <a:gd name="T51" fmla="*/ 69 h 99"/>
                <a:gd name="T52" fmla="*/ 92 w 104"/>
                <a:gd name="T53" fmla="*/ 63 h 99"/>
                <a:gd name="T54" fmla="*/ 92 w 104"/>
                <a:gd name="T55" fmla="*/ 60 h 99"/>
                <a:gd name="T56" fmla="*/ 93 w 104"/>
                <a:gd name="T57" fmla="*/ 55 h 99"/>
                <a:gd name="T58" fmla="*/ 93 w 104"/>
                <a:gd name="T59" fmla="*/ 50 h 99"/>
                <a:gd name="T60" fmla="*/ 93 w 104"/>
                <a:gd name="T61" fmla="*/ 46 h 99"/>
                <a:gd name="T62" fmla="*/ 92 w 104"/>
                <a:gd name="T63" fmla="*/ 42 h 99"/>
                <a:gd name="T64" fmla="*/ 91 w 104"/>
                <a:gd name="T65" fmla="*/ 37 h 99"/>
                <a:gd name="T66" fmla="*/ 87 w 104"/>
                <a:gd name="T67" fmla="*/ 27 h 99"/>
                <a:gd name="T68" fmla="*/ 82 w 104"/>
                <a:gd name="T69" fmla="*/ 20 h 99"/>
                <a:gd name="T70" fmla="*/ 85 w 104"/>
                <a:gd name="T71" fmla="*/ 13 h 99"/>
                <a:gd name="T72" fmla="*/ 86 w 104"/>
                <a:gd name="T73" fmla="*/ 2 h 99"/>
                <a:gd name="T74" fmla="*/ 84 w 104"/>
                <a:gd name="T75" fmla="*/ 1 h 99"/>
                <a:gd name="T76" fmla="*/ 81 w 104"/>
                <a:gd name="T77" fmla="*/ 0 h 99"/>
                <a:gd name="T78" fmla="*/ 79 w 104"/>
                <a:gd name="T79" fmla="*/ 1 h 99"/>
                <a:gd name="T80" fmla="*/ 75 w 104"/>
                <a:gd name="T81" fmla="*/ 0 h 99"/>
                <a:gd name="T82" fmla="*/ 72 w 104"/>
                <a:gd name="T83" fmla="*/ 2 h 99"/>
                <a:gd name="T84" fmla="*/ 68 w 104"/>
                <a:gd name="T85" fmla="*/ 1 h 99"/>
                <a:gd name="T86" fmla="*/ 61 w 104"/>
                <a:gd name="T87" fmla="*/ 2 h 99"/>
                <a:gd name="T88" fmla="*/ 46 w 104"/>
                <a:gd name="T89" fmla="*/ 5 h 99"/>
                <a:gd name="T90" fmla="*/ 43 w 104"/>
                <a:gd name="T91" fmla="*/ 7 h 99"/>
                <a:gd name="T92" fmla="*/ 39 w 104"/>
                <a:gd name="T93" fmla="*/ 8 h 99"/>
                <a:gd name="T94" fmla="*/ 34 w 104"/>
                <a:gd name="T95" fmla="*/ 12 h 99"/>
                <a:gd name="T96" fmla="*/ 35 w 104"/>
                <a:gd name="T97" fmla="*/ 22 h 99"/>
                <a:gd name="T98" fmla="*/ 35 w 104"/>
                <a:gd name="T99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99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3" name="Freeform 776">
              <a:extLst>
                <a:ext uri="{FF2B5EF4-FFF2-40B4-BE49-F238E27FC236}">
                  <a16:creationId xmlns:a16="http://schemas.microsoft.com/office/drawing/2014/main" id="{09DA217A-3C65-E04A-9DD5-361504237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5723" y="3719582"/>
              <a:ext cx="2850319" cy="2124760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4" name="Freeform 777">
              <a:extLst>
                <a:ext uri="{FF2B5EF4-FFF2-40B4-BE49-F238E27FC236}">
                  <a16:creationId xmlns:a16="http://schemas.microsoft.com/office/drawing/2014/main" id="{6508C4AA-66E4-AD4B-B28A-E4817803D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6487" y="5038398"/>
              <a:ext cx="149682" cy="105124"/>
            </a:xfrm>
            <a:custGeom>
              <a:avLst/>
              <a:gdLst>
                <a:gd name="T0" fmla="*/ 16 w 16"/>
                <a:gd name="T1" fmla="*/ 6 h 11"/>
                <a:gd name="T2" fmla="*/ 11 w 16"/>
                <a:gd name="T3" fmla="*/ 3 h 11"/>
                <a:gd name="T4" fmla="*/ 5 w 16"/>
                <a:gd name="T5" fmla="*/ 1 h 11"/>
                <a:gd name="T6" fmla="*/ 1 w 16"/>
                <a:gd name="T7" fmla="*/ 1 h 11"/>
                <a:gd name="T8" fmla="*/ 3 w 16"/>
                <a:gd name="T9" fmla="*/ 3 h 11"/>
                <a:gd name="T10" fmla="*/ 1 w 16"/>
                <a:gd name="T11" fmla="*/ 7 h 11"/>
                <a:gd name="T12" fmla="*/ 5 w 16"/>
                <a:gd name="T13" fmla="*/ 7 h 11"/>
                <a:gd name="T14" fmla="*/ 5 w 16"/>
                <a:gd name="T15" fmla="*/ 9 h 11"/>
                <a:gd name="T16" fmla="*/ 16 w 16"/>
                <a:gd name="T17" fmla="*/ 6 h 11"/>
                <a:gd name="T18" fmla="*/ 16 w 16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5" name="Freeform 778">
              <a:extLst>
                <a:ext uri="{FF2B5EF4-FFF2-40B4-BE49-F238E27FC236}">
                  <a16:creationId xmlns:a16="http://schemas.microsoft.com/office/drawing/2014/main" id="{FB2E3CAD-7A49-9A4B-9240-F27F53C55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4260" y="4965129"/>
              <a:ext cx="38217" cy="19114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2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6" name="Freeform 779">
              <a:extLst>
                <a:ext uri="{FF2B5EF4-FFF2-40B4-BE49-F238E27FC236}">
                  <a16:creationId xmlns:a16="http://schemas.microsoft.com/office/drawing/2014/main" id="{B9014AA0-1263-2446-BF04-66CD7CAA0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2922" y="3859745"/>
              <a:ext cx="101909" cy="57338"/>
            </a:xfrm>
            <a:custGeom>
              <a:avLst/>
              <a:gdLst>
                <a:gd name="T0" fmla="*/ 9 w 11"/>
                <a:gd name="T1" fmla="*/ 4 h 6"/>
                <a:gd name="T2" fmla="*/ 9 w 11"/>
                <a:gd name="T3" fmla="*/ 5 h 6"/>
                <a:gd name="T4" fmla="*/ 3 w 11"/>
                <a:gd name="T5" fmla="*/ 4 h 6"/>
                <a:gd name="T6" fmla="*/ 2 w 11"/>
                <a:gd name="T7" fmla="*/ 1 h 6"/>
                <a:gd name="T8" fmla="*/ 9 w 11"/>
                <a:gd name="T9" fmla="*/ 4 h 6"/>
                <a:gd name="T10" fmla="*/ 9 w 1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7" name="Freeform 780">
              <a:extLst>
                <a:ext uri="{FF2B5EF4-FFF2-40B4-BE49-F238E27FC236}">
                  <a16:creationId xmlns:a16="http://schemas.microsoft.com/office/drawing/2014/main" id="{267D4865-F012-8548-A275-88CD3ADF2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8208" y="3776917"/>
              <a:ext cx="76432" cy="44598"/>
            </a:xfrm>
            <a:custGeom>
              <a:avLst/>
              <a:gdLst>
                <a:gd name="T0" fmla="*/ 8 w 8"/>
                <a:gd name="T1" fmla="*/ 3 h 5"/>
                <a:gd name="T2" fmla="*/ 0 w 8"/>
                <a:gd name="T3" fmla="*/ 2 h 5"/>
                <a:gd name="T4" fmla="*/ 8 w 8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8" name="Freeform 782">
              <a:extLst>
                <a:ext uri="{FF2B5EF4-FFF2-40B4-BE49-F238E27FC236}">
                  <a16:creationId xmlns:a16="http://schemas.microsoft.com/office/drawing/2014/main" id="{9A2F8D3A-50C8-1748-9A1E-D84908FBF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5214" y="3897972"/>
              <a:ext cx="54142" cy="38227"/>
            </a:xfrm>
            <a:custGeom>
              <a:avLst/>
              <a:gdLst>
                <a:gd name="T0" fmla="*/ 5 w 6"/>
                <a:gd name="T1" fmla="*/ 3 h 4"/>
                <a:gd name="T2" fmla="*/ 1 w 6"/>
                <a:gd name="T3" fmla="*/ 0 h 4"/>
                <a:gd name="T4" fmla="*/ 5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9" name="Freeform 783">
              <a:extLst>
                <a:ext uri="{FF2B5EF4-FFF2-40B4-BE49-F238E27FC236}">
                  <a16:creationId xmlns:a16="http://schemas.microsoft.com/office/drawing/2014/main" id="{752B0ADE-40FE-2047-BEA1-0852CB84B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4" y="3936196"/>
              <a:ext cx="47770" cy="9558"/>
            </a:xfrm>
            <a:custGeom>
              <a:avLst/>
              <a:gdLst>
                <a:gd name="T0" fmla="*/ 4 w 5"/>
                <a:gd name="T1" fmla="*/ 1 h 1"/>
                <a:gd name="T2" fmla="*/ 2 w 5"/>
                <a:gd name="T3" fmla="*/ 0 h 1"/>
                <a:gd name="T4" fmla="*/ 4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0" name="Freeform 784">
              <a:extLst>
                <a:ext uri="{FF2B5EF4-FFF2-40B4-BE49-F238E27FC236}">
                  <a16:creationId xmlns:a16="http://schemas.microsoft.com/office/drawing/2014/main" id="{3D9B90A0-8C7C-D24D-B3C4-4D895BA50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4" y="4468183"/>
              <a:ext cx="38217" cy="66896"/>
            </a:xfrm>
            <a:custGeom>
              <a:avLst/>
              <a:gdLst>
                <a:gd name="T0" fmla="*/ 2 w 4"/>
                <a:gd name="T1" fmla="*/ 0 h 7"/>
                <a:gd name="T2" fmla="*/ 4 w 4"/>
                <a:gd name="T3" fmla="*/ 7 h 7"/>
                <a:gd name="T4" fmla="*/ 2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1" name="Freeform 785">
              <a:extLst>
                <a:ext uri="{FF2B5EF4-FFF2-40B4-BE49-F238E27FC236}">
                  <a16:creationId xmlns:a16="http://schemas.microsoft.com/office/drawing/2014/main" id="{D4DB6835-0144-8347-B991-903BCDD7F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571" y="4589231"/>
              <a:ext cx="63695" cy="38227"/>
            </a:xfrm>
            <a:custGeom>
              <a:avLst/>
              <a:gdLst>
                <a:gd name="T0" fmla="*/ 1 w 7"/>
                <a:gd name="T1" fmla="*/ 0 h 4"/>
                <a:gd name="T2" fmla="*/ 1 w 7"/>
                <a:gd name="T3" fmla="*/ 4 h 4"/>
                <a:gd name="T4" fmla="*/ 5 w 7"/>
                <a:gd name="T5" fmla="*/ 4 h 4"/>
                <a:gd name="T6" fmla="*/ 1 w 7"/>
                <a:gd name="T7" fmla="*/ 0 h 4"/>
                <a:gd name="T8" fmla="*/ 1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2" name="Freeform 786">
              <a:extLst>
                <a:ext uri="{FF2B5EF4-FFF2-40B4-BE49-F238E27FC236}">
                  <a16:creationId xmlns:a16="http://schemas.microsoft.com/office/drawing/2014/main" id="{98AA5E0E-3E26-814F-9D02-BC8E49A46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22" y="4796293"/>
              <a:ext cx="159235" cy="92380"/>
            </a:xfrm>
            <a:custGeom>
              <a:avLst/>
              <a:gdLst>
                <a:gd name="T0" fmla="*/ 0 w 17"/>
                <a:gd name="T1" fmla="*/ 4 h 10"/>
                <a:gd name="T2" fmla="*/ 10 w 17"/>
                <a:gd name="T3" fmla="*/ 2 h 10"/>
                <a:gd name="T4" fmla="*/ 8 w 17"/>
                <a:gd name="T5" fmla="*/ 4 h 10"/>
                <a:gd name="T6" fmla="*/ 12 w 17"/>
                <a:gd name="T7" fmla="*/ 7 h 10"/>
                <a:gd name="T8" fmla="*/ 9 w 17"/>
                <a:gd name="T9" fmla="*/ 7 h 10"/>
                <a:gd name="T10" fmla="*/ 11 w 17"/>
                <a:gd name="T11" fmla="*/ 10 h 10"/>
                <a:gd name="T12" fmla="*/ 8 w 17"/>
                <a:gd name="T13" fmla="*/ 9 h 10"/>
                <a:gd name="T14" fmla="*/ 0 w 17"/>
                <a:gd name="T15" fmla="*/ 4 h 10"/>
                <a:gd name="T16" fmla="*/ 0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3" name="Freeform 787">
              <a:extLst>
                <a:ext uri="{FF2B5EF4-FFF2-40B4-BE49-F238E27FC236}">
                  <a16:creationId xmlns:a16="http://schemas.microsoft.com/office/drawing/2014/main" id="{5454EF47-9177-0A47-9568-1EE2B3EF9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7762" y="4777182"/>
              <a:ext cx="82803" cy="28672"/>
            </a:xfrm>
            <a:custGeom>
              <a:avLst/>
              <a:gdLst>
                <a:gd name="T0" fmla="*/ 8 w 9"/>
                <a:gd name="T1" fmla="*/ 1 h 3"/>
                <a:gd name="T2" fmla="*/ 5 w 9"/>
                <a:gd name="T3" fmla="*/ 0 h 3"/>
                <a:gd name="T4" fmla="*/ 0 w 9"/>
                <a:gd name="T5" fmla="*/ 0 h 3"/>
                <a:gd name="T6" fmla="*/ 8 w 9"/>
                <a:gd name="T7" fmla="*/ 1 h 3"/>
                <a:gd name="T8" fmla="*/ 8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4" name="Freeform 788">
              <a:extLst>
                <a:ext uri="{FF2B5EF4-FFF2-40B4-BE49-F238E27FC236}">
                  <a16:creationId xmlns:a16="http://schemas.microsoft.com/office/drawing/2014/main" id="{6E5E24D5-75A6-A146-BBAC-994022F8A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7190" y="4974684"/>
              <a:ext cx="121018" cy="63711"/>
            </a:xfrm>
            <a:custGeom>
              <a:avLst/>
              <a:gdLst>
                <a:gd name="T0" fmla="*/ 12 w 13"/>
                <a:gd name="T1" fmla="*/ 4 h 7"/>
                <a:gd name="T2" fmla="*/ 12 w 13"/>
                <a:gd name="T3" fmla="*/ 1 h 7"/>
                <a:gd name="T4" fmla="*/ 7 w 13"/>
                <a:gd name="T5" fmla="*/ 2 h 7"/>
                <a:gd name="T6" fmla="*/ 3 w 13"/>
                <a:gd name="T7" fmla="*/ 3 h 7"/>
                <a:gd name="T8" fmla="*/ 0 w 13"/>
                <a:gd name="T9" fmla="*/ 5 h 7"/>
                <a:gd name="T10" fmla="*/ 12 w 13"/>
                <a:gd name="T11" fmla="*/ 4 h 7"/>
                <a:gd name="T12" fmla="*/ 12 w 1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5" name="Freeform 789">
              <a:extLst>
                <a:ext uri="{FF2B5EF4-FFF2-40B4-BE49-F238E27FC236}">
                  <a16:creationId xmlns:a16="http://schemas.microsoft.com/office/drawing/2014/main" id="{18D86CEE-A52B-D54F-8C5B-9FE2748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78" y="5067066"/>
              <a:ext cx="38217" cy="57338"/>
            </a:xfrm>
            <a:custGeom>
              <a:avLst/>
              <a:gdLst>
                <a:gd name="T0" fmla="*/ 3 w 4"/>
                <a:gd name="T1" fmla="*/ 2 h 6"/>
                <a:gd name="T2" fmla="*/ 1 w 4"/>
                <a:gd name="T3" fmla="*/ 3 h 6"/>
                <a:gd name="T4" fmla="*/ 3 w 4"/>
                <a:gd name="T5" fmla="*/ 2 h 6"/>
                <a:gd name="T6" fmla="*/ 3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6" name="Freeform 790">
              <a:extLst>
                <a:ext uri="{FF2B5EF4-FFF2-40B4-BE49-F238E27FC236}">
                  <a16:creationId xmlns:a16="http://schemas.microsoft.com/office/drawing/2014/main" id="{AAAB4560-9CD5-0F45-8F04-FF1E56BB9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2475" y="4946015"/>
              <a:ext cx="35033" cy="38227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1 h 4"/>
                <a:gd name="T4" fmla="*/ 4 w 4"/>
                <a:gd name="T5" fmla="*/ 2 h 4"/>
                <a:gd name="T6" fmla="*/ 4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7" name="Freeform 791">
              <a:extLst>
                <a:ext uri="{FF2B5EF4-FFF2-40B4-BE49-F238E27FC236}">
                  <a16:creationId xmlns:a16="http://schemas.microsoft.com/office/drawing/2014/main" id="{85E560E3-EB7E-7344-B238-025C10112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86" y="4347132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8" name="Freeform 792">
              <a:extLst>
                <a:ext uri="{FF2B5EF4-FFF2-40B4-BE49-F238E27FC236}">
                  <a16:creationId xmlns:a16="http://schemas.microsoft.com/office/drawing/2014/main" id="{491B103A-F2AE-AE49-985C-D03063ABC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9354" y="4245195"/>
              <a:ext cx="28664" cy="15928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9" name="Freeform 793">
              <a:extLst>
                <a:ext uri="{FF2B5EF4-FFF2-40B4-BE49-F238E27FC236}">
                  <a16:creationId xmlns:a16="http://schemas.microsoft.com/office/drawing/2014/main" id="{757FA503-76E8-8444-B836-C322685FD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86" y="4206967"/>
              <a:ext cx="25477" cy="28672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30" name="Freeform 794">
              <a:extLst>
                <a:ext uri="{FF2B5EF4-FFF2-40B4-BE49-F238E27FC236}">
                  <a16:creationId xmlns:a16="http://schemas.microsoft.com/office/drawing/2014/main" id="{CD559B64-0428-1D46-8EC2-610D6C82F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4832" y="4394915"/>
              <a:ext cx="47770" cy="6370"/>
            </a:xfrm>
            <a:custGeom>
              <a:avLst/>
              <a:gdLst>
                <a:gd name="T0" fmla="*/ 5 w 5"/>
                <a:gd name="T1" fmla="*/ 1 h 1"/>
                <a:gd name="T2" fmla="*/ 1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31" name="Freeform 795">
              <a:extLst>
                <a:ext uri="{FF2B5EF4-FFF2-40B4-BE49-F238E27FC236}">
                  <a16:creationId xmlns:a16="http://schemas.microsoft.com/office/drawing/2014/main" id="{7812B76C-EEA0-204D-9572-9CDEF04E4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55" y="4394915"/>
              <a:ext cx="57323" cy="0"/>
            </a:xfrm>
            <a:custGeom>
              <a:avLst/>
              <a:gdLst>
                <a:gd name="T0" fmla="*/ 5 w 6"/>
                <a:gd name="T1" fmla="*/ 1 w 6"/>
                <a:gd name="T2" fmla="*/ 5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32" name="Freeform 796">
              <a:extLst>
                <a:ext uri="{FF2B5EF4-FFF2-40B4-BE49-F238E27FC236}">
                  <a16:creationId xmlns:a16="http://schemas.microsoft.com/office/drawing/2014/main" id="{31996979-D8BF-2E46-8646-009BABF1C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5407" y="3802406"/>
              <a:ext cx="38217" cy="19114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3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33" name="Freeform 797">
              <a:extLst>
                <a:ext uri="{FF2B5EF4-FFF2-40B4-BE49-F238E27FC236}">
                  <a16:creationId xmlns:a16="http://schemas.microsoft.com/office/drawing/2014/main" id="{84815C57-AADC-064A-81E5-23F615EDD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694" y="6086410"/>
              <a:ext cx="85988" cy="111494"/>
            </a:xfrm>
            <a:custGeom>
              <a:avLst/>
              <a:gdLst>
                <a:gd name="T0" fmla="*/ 9 w 9"/>
                <a:gd name="T1" fmla="*/ 11 h 12"/>
                <a:gd name="T2" fmla="*/ 5 w 9"/>
                <a:gd name="T3" fmla="*/ 2 h 12"/>
                <a:gd name="T4" fmla="*/ 2 w 9"/>
                <a:gd name="T5" fmla="*/ 2 h 12"/>
                <a:gd name="T6" fmla="*/ 0 w 9"/>
                <a:gd name="T7" fmla="*/ 3 h 12"/>
                <a:gd name="T8" fmla="*/ 3 w 9"/>
                <a:gd name="T9" fmla="*/ 5 h 12"/>
                <a:gd name="T10" fmla="*/ 3 w 9"/>
                <a:gd name="T11" fmla="*/ 7 h 12"/>
                <a:gd name="T12" fmla="*/ 4 w 9"/>
                <a:gd name="T13" fmla="*/ 7 h 12"/>
                <a:gd name="T14" fmla="*/ 3 w 9"/>
                <a:gd name="T15" fmla="*/ 8 h 12"/>
                <a:gd name="T16" fmla="*/ 6 w 9"/>
                <a:gd name="T17" fmla="*/ 11 h 12"/>
                <a:gd name="T18" fmla="*/ 6 w 9"/>
                <a:gd name="T19" fmla="*/ 9 h 12"/>
                <a:gd name="T20" fmla="*/ 9 w 9"/>
                <a:gd name="T21" fmla="*/ 11 h 12"/>
                <a:gd name="T22" fmla="*/ 9 w 9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</p:grpSp>
      <p:sp>
        <p:nvSpPr>
          <p:cNvPr id="76" name="Oval 75">
            <a:extLst>
              <a:ext uri="{FF2B5EF4-FFF2-40B4-BE49-F238E27FC236}">
                <a16:creationId xmlns:a16="http://schemas.microsoft.com/office/drawing/2014/main" id="{72F0DD86-69C2-7A45-B998-FDFB45669D76}"/>
              </a:ext>
            </a:extLst>
          </p:cNvPr>
          <p:cNvSpPr/>
          <p:nvPr/>
        </p:nvSpPr>
        <p:spPr>
          <a:xfrm>
            <a:off x="4168409" y="6948469"/>
            <a:ext cx="803398" cy="80339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16710B5-AF55-A641-895F-59185DF93487}"/>
              </a:ext>
            </a:extLst>
          </p:cNvPr>
          <p:cNvSpPr/>
          <p:nvPr/>
        </p:nvSpPr>
        <p:spPr>
          <a:xfrm>
            <a:off x="9006322" y="6455122"/>
            <a:ext cx="1137227" cy="1137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55417FD-1E7C-0D45-82B2-607EC0E8ED9B}"/>
              </a:ext>
            </a:extLst>
          </p:cNvPr>
          <p:cNvSpPr/>
          <p:nvPr/>
        </p:nvSpPr>
        <p:spPr>
          <a:xfrm>
            <a:off x="8115937" y="6742527"/>
            <a:ext cx="803398" cy="8033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42CA63D-0A1C-AE42-B4B2-3206EBCBD1F0}"/>
              </a:ext>
            </a:extLst>
          </p:cNvPr>
          <p:cNvSpPr/>
          <p:nvPr/>
        </p:nvSpPr>
        <p:spPr>
          <a:xfrm>
            <a:off x="4128545" y="7951642"/>
            <a:ext cx="563133" cy="5631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0703E0B9-632A-CF48-82B6-C7BB1BC39099}"/>
              </a:ext>
            </a:extLst>
          </p:cNvPr>
          <p:cNvSpPr/>
          <p:nvPr/>
        </p:nvSpPr>
        <p:spPr>
          <a:xfrm>
            <a:off x="20823194" y="5196828"/>
            <a:ext cx="1835654" cy="7752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5B7550A-E2AC-9C4A-B545-46AEA8FC80AA}"/>
              </a:ext>
            </a:extLst>
          </p:cNvPr>
          <p:cNvSpPr txBox="1"/>
          <p:nvPr/>
        </p:nvSpPr>
        <p:spPr>
          <a:xfrm>
            <a:off x="21054650" y="5306950"/>
            <a:ext cx="1351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Fira Sans Medium" panose="020B05030500000200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+542</a:t>
            </a: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2217B4E6-8B18-DD4E-A29F-ED3822BDB560}"/>
              </a:ext>
            </a:extLst>
          </p:cNvPr>
          <p:cNvSpPr/>
          <p:nvPr/>
        </p:nvSpPr>
        <p:spPr>
          <a:xfrm>
            <a:off x="20823194" y="6992488"/>
            <a:ext cx="1835654" cy="77528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D1569D2-EF00-B849-BC75-7BAE9DB57CC2}"/>
              </a:ext>
            </a:extLst>
          </p:cNvPr>
          <p:cNvSpPr txBox="1"/>
          <p:nvPr/>
        </p:nvSpPr>
        <p:spPr>
          <a:xfrm>
            <a:off x="21006593" y="7102610"/>
            <a:ext cx="1370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Fira Sans Medium" panose="020B05030500000200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+920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E0303851-7075-FC41-B7BB-80D3C331E406}"/>
              </a:ext>
            </a:extLst>
          </p:cNvPr>
          <p:cNvSpPr/>
          <p:nvPr/>
        </p:nvSpPr>
        <p:spPr>
          <a:xfrm>
            <a:off x="20823194" y="8809437"/>
            <a:ext cx="1835654" cy="77528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DE8C328-2167-9F4E-A88A-126E9F7165FB}"/>
              </a:ext>
            </a:extLst>
          </p:cNvPr>
          <p:cNvSpPr txBox="1"/>
          <p:nvPr/>
        </p:nvSpPr>
        <p:spPr>
          <a:xfrm>
            <a:off x="21021820" y="8919559"/>
            <a:ext cx="1340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Fira Sans Medium" panose="020B05030500000200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+750</a:t>
            </a:r>
          </a:p>
        </p:txBody>
      </p:sp>
      <p:sp>
        <p:nvSpPr>
          <p:cNvPr id="131" name="Subtitle 2">
            <a:extLst>
              <a:ext uri="{FF2B5EF4-FFF2-40B4-BE49-F238E27FC236}">
                <a16:creationId xmlns:a16="http://schemas.microsoft.com/office/drawing/2014/main" id="{EAFA662D-B263-464D-AE32-305E51C22016}"/>
              </a:ext>
            </a:extLst>
          </p:cNvPr>
          <p:cNvSpPr txBox="1">
            <a:spLocks/>
          </p:cNvSpPr>
          <p:nvPr/>
        </p:nvSpPr>
        <p:spPr>
          <a:xfrm>
            <a:off x="15408658" y="5198972"/>
            <a:ext cx="4968994" cy="70905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Fira Sans" panose="020B05030500000200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United States</a:t>
            </a:r>
          </a:p>
        </p:txBody>
      </p:sp>
      <p:sp>
        <p:nvSpPr>
          <p:cNvPr id="132" name="Subtitle 2">
            <a:extLst>
              <a:ext uri="{FF2B5EF4-FFF2-40B4-BE49-F238E27FC236}">
                <a16:creationId xmlns:a16="http://schemas.microsoft.com/office/drawing/2014/main" id="{91DE5B97-8FDF-884D-BC66-8814DBD0CB25}"/>
              </a:ext>
            </a:extLst>
          </p:cNvPr>
          <p:cNvSpPr txBox="1">
            <a:spLocks/>
          </p:cNvSpPr>
          <p:nvPr/>
        </p:nvSpPr>
        <p:spPr>
          <a:xfrm>
            <a:off x="15408657" y="7008610"/>
            <a:ext cx="4969001" cy="70905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Fira Sans" panose="020B05030500000200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Italy</a:t>
            </a:r>
          </a:p>
        </p:txBody>
      </p:sp>
      <p:sp>
        <p:nvSpPr>
          <p:cNvPr id="133" name="Subtitle 2">
            <a:extLst>
              <a:ext uri="{FF2B5EF4-FFF2-40B4-BE49-F238E27FC236}">
                <a16:creationId xmlns:a16="http://schemas.microsoft.com/office/drawing/2014/main" id="{84B64F0B-C557-F94F-A6CE-F4933178B7D2}"/>
              </a:ext>
            </a:extLst>
          </p:cNvPr>
          <p:cNvSpPr txBox="1">
            <a:spLocks/>
          </p:cNvSpPr>
          <p:nvPr/>
        </p:nvSpPr>
        <p:spPr>
          <a:xfrm>
            <a:off x="15408658" y="8818248"/>
            <a:ext cx="4968994" cy="70905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Fira Sans" panose="020B05030500000200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Spain</a:t>
            </a:r>
          </a:p>
        </p:txBody>
      </p:sp>
      <p:sp>
        <p:nvSpPr>
          <p:cNvPr id="134" name="Subtitle 2">
            <a:extLst>
              <a:ext uri="{FF2B5EF4-FFF2-40B4-BE49-F238E27FC236}">
                <a16:creationId xmlns:a16="http://schemas.microsoft.com/office/drawing/2014/main" id="{FF25E299-442D-D04C-9166-FFEC47B3FC9D}"/>
              </a:ext>
            </a:extLst>
          </p:cNvPr>
          <p:cNvSpPr txBox="1">
            <a:spLocks/>
          </p:cNvSpPr>
          <p:nvPr/>
        </p:nvSpPr>
        <p:spPr>
          <a:xfrm>
            <a:off x="15976638" y="10497787"/>
            <a:ext cx="4401020" cy="70905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Fira Sans" panose="020B05030500000200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Mexico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452248E9-8833-DE41-9E16-736DD8405AFB}"/>
              </a:ext>
            </a:extLst>
          </p:cNvPr>
          <p:cNvSpPr/>
          <p:nvPr/>
        </p:nvSpPr>
        <p:spPr>
          <a:xfrm>
            <a:off x="20823194" y="10496287"/>
            <a:ext cx="1835654" cy="77528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E5738E2-2B00-D040-B15B-ED146E873D5F}"/>
              </a:ext>
            </a:extLst>
          </p:cNvPr>
          <p:cNvSpPr txBox="1"/>
          <p:nvPr/>
        </p:nvSpPr>
        <p:spPr>
          <a:xfrm>
            <a:off x="21075489" y="10606409"/>
            <a:ext cx="1309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Fira Sans Medium" panose="020B05030500000200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+273</a:t>
            </a:r>
          </a:p>
        </p:txBody>
      </p:sp>
    </p:spTree>
    <p:extLst>
      <p:ext uri="{BB962C8B-B14F-4D97-AF65-F5344CB8AC3E}">
        <p14:creationId xmlns:p14="http://schemas.microsoft.com/office/powerpoint/2010/main" val="146945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3C8103C-441E-464A-A9F8-2BE598CEF72E}"/>
              </a:ext>
            </a:extLst>
          </p:cNvPr>
          <p:cNvGrpSpPr/>
          <p:nvPr/>
        </p:nvGrpSpPr>
        <p:grpSpPr>
          <a:xfrm>
            <a:off x="4757945" y="123277"/>
            <a:ext cx="14854358" cy="3175931"/>
            <a:chOff x="4757945" y="1687381"/>
            <a:chExt cx="14854358" cy="3175931"/>
          </a:xfrm>
        </p:grpSpPr>
        <p:sp>
          <p:nvSpPr>
            <p:cNvPr id="87" name="Text Box 93">
              <a:extLst>
                <a:ext uri="{FF2B5EF4-FFF2-40B4-BE49-F238E27FC236}">
                  <a16:creationId xmlns:a16="http://schemas.microsoft.com/office/drawing/2014/main" id="{D3A7B408-62E1-B94C-8DF0-7852211F6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7574" y="1687381"/>
              <a:ext cx="11195100" cy="21320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780" rIns="0" bIns="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9000"/>
                </a:lnSpc>
              </a:pPr>
              <a:r>
                <a:rPr lang="en-US" altLang="en-MX" sz="4800" dirty="0">
                  <a:solidFill>
                    <a:schemeClr val="tx2"/>
                  </a:solidFill>
                  <a:latin typeface="Fira Sans Light" panose="020B0403050000020004" pitchFamily="34" charset="0"/>
                </a:rPr>
                <a:t>Write Something Here</a:t>
              </a:r>
            </a:p>
          </p:txBody>
        </p:sp>
        <p:sp>
          <p:nvSpPr>
            <p:cNvPr id="107" name="Text Box 99">
              <a:extLst>
                <a:ext uri="{FF2B5EF4-FFF2-40B4-BE49-F238E27FC236}">
                  <a16:creationId xmlns:a16="http://schemas.microsoft.com/office/drawing/2014/main" id="{20630F21-D1D5-B140-9F8F-4F56E47AF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7945" y="2753429"/>
              <a:ext cx="14854358" cy="2109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780" rIns="0" bIns="0" anchor="ctr"/>
            <a:lstStyle/>
            <a:p>
              <a:pPr algn="ctr">
                <a:lnSpc>
                  <a:spcPct val="99000"/>
                </a:lnSpc>
              </a:pPr>
              <a:r>
                <a:rPr lang="en-US" altLang="en-MX" sz="8000" b="1" i="1" dirty="0">
                  <a:solidFill>
                    <a:schemeClr val="tx2"/>
                  </a:solidFill>
                  <a:latin typeface="Fira Sans Bold Italic" panose="020B0503050000020004" pitchFamily="34" charset="0"/>
                </a:rPr>
                <a:t>Symptoms</a:t>
              </a:r>
            </a:p>
          </p:txBody>
        </p:sp>
      </p:grpSp>
      <p:sp>
        <p:nvSpPr>
          <p:cNvPr id="536" name="Rectangle: Rounded Corners 11">
            <a:extLst>
              <a:ext uri="{FF2B5EF4-FFF2-40B4-BE49-F238E27FC236}">
                <a16:creationId xmlns:a16="http://schemas.microsoft.com/office/drawing/2014/main" id="{457B05FA-C981-F74A-8C26-83FC06A90584}"/>
              </a:ext>
            </a:extLst>
          </p:cNvPr>
          <p:cNvSpPr/>
          <p:nvPr/>
        </p:nvSpPr>
        <p:spPr>
          <a:xfrm>
            <a:off x="2906922" y="4487624"/>
            <a:ext cx="9427394" cy="19727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: Rounded Corners 25">
            <a:extLst>
              <a:ext uri="{FF2B5EF4-FFF2-40B4-BE49-F238E27FC236}">
                <a16:creationId xmlns:a16="http://schemas.microsoft.com/office/drawing/2014/main" id="{B1102C01-BDF1-F64C-A1B3-744B14695E5E}"/>
              </a:ext>
            </a:extLst>
          </p:cNvPr>
          <p:cNvSpPr/>
          <p:nvPr/>
        </p:nvSpPr>
        <p:spPr>
          <a:xfrm>
            <a:off x="2906922" y="7335353"/>
            <a:ext cx="9427394" cy="19727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tangle: Rounded Corners 26">
            <a:extLst>
              <a:ext uri="{FF2B5EF4-FFF2-40B4-BE49-F238E27FC236}">
                <a16:creationId xmlns:a16="http://schemas.microsoft.com/office/drawing/2014/main" id="{03D3600B-C24B-AF48-BCD3-1A75DF81C2D2}"/>
              </a:ext>
            </a:extLst>
          </p:cNvPr>
          <p:cNvSpPr/>
          <p:nvPr/>
        </p:nvSpPr>
        <p:spPr>
          <a:xfrm>
            <a:off x="2906922" y="10183082"/>
            <a:ext cx="9427394" cy="19727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Oval 538">
            <a:extLst>
              <a:ext uri="{FF2B5EF4-FFF2-40B4-BE49-F238E27FC236}">
                <a16:creationId xmlns:a16="http://schemas.microsoft.com/office/drawing/2014/main" id="{EAC21899-2499-DE4C-9775-80DFEB846D30}"/>
              </a:ext>
            </a:extLst>
          </p:cNvPr>
          <p:cNvSpPr/>
          <p:nvPr/>
        </p:nvSpPr>
        <p:spPr>
          <a:xfrm>
            <a:off x="3534830" y="4867783"/>
            <a:ext cx="1212418" cy="12124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Fira Sans Medium" panose="020B0503050000020004" pitchFamily="34" charset="0"/>
                <a:ea typeface="Lato" panose="020F0502020204030203" pitchFamily="34" charset="0"/>
                <a:cs typeface="Lato" panose="020F0502020204030203" pitchFamily="34" charset="0"/>
              </a:rPr>
              <a:t>01</a:t>
            </a:r>
          </a:p>
        </p:txBody>
      </p:sp>
      <p:sp>
        <p:nvSpPr>
          <p:cNvPr id="540" name="Oval 539">
            <a:extLst>
              <a:ext uri="{FF2B5EF4-FFF2-40B4-BE49-F238E27FC236}">
                <a16:creationId xmlns:a16="http://schemas.microsoft.com/office/drawing/2014/main" id="{49432F6C-EE01-F649-BF06-200614C146B8}"/>
              </a:ext>
            </a:extLst>
          </p:cNvPr>
          <p:cNvSpPr/>
          <p:nvPr/>
        </p:nvSpPr>
        <p:spPr>
          <a:xfrm>
            <a:off x="3534829" y="7715511"/>
            <a:ext cx="1212418" cy="12124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Fira Sans Medium" panose="020B0503050000020004" pitchFamily="34" charset="0"/>
                <a:ea typeface="Lato" panose="020F0502020204030203" pitchFamily="34" charset="0"/>
                <a:cs typeface="Lato" panose="020F0502020204030203" pitchFamily="34" charset="0"/>
              </a:rPr>
              <a:t>02</a:t>
            </a:r>
          </a:p>
        </p:txBody>
      </p:sp>
      <p:sp>
        <p:nvSpPr>
          <p:cNvPr id="541" name="Oval 540">
            <a:extLst>
              <a:ext uri="{FF2B5EF4-FFF2-40B4-BE49-F238E27FC236}">
                <a16:creationId xmlns:a16="http://schemas.microsoft.com/office/drawing/2014/main" id="{3C9716E0-95A4-1948-AA3A-4F5B1E7869AF}"/>
              </a:ext>
            </a:extLst>
          </p:cNvPr>
          <p:cNvSpPr/>
          <p:nvPr/>
        </p:nvSpPr>
        <p:spPr>
          <a:xfrm>
            <a:off x="3534829" y="10563241"/>
            <a:ext cx="1212418" cy="12124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Fira Sans Medium" panose="020B0503050000020004" pitchFamily="34" charset="0"/>
                <a:ea typeface="Lato" panose="020F0502020204030203" pitchFamily="34" charset="0"/>
                <a:cs typeface="Lato" panose="020F0502020204030203" pitchFamily="34" charset="0"/>
              </a:rPr>
              <a:t>03</a:t>
            </a:r>
          </a:p>
        </p:txBody>
      </p:sp>
      <p:sp>
        <p:nvSpPr>
          <p:cNvPr id="550" name="Rectangle 56">
            <a:extLst>
              <a:ext uri="{FF2B5EF4-FFF2-40B4-BE49-F238E27FC236}">
                <a16:creationId xmlns:a16="http://schemas.microsoft.com/office/drawing/2014/main" id="{FA7EF97F-6E7A-484A-B3A0-34FE9986BB4B}"/>
              </a:ext>
            </a:extLst>
          </p:cNvPr>
          <p:cNvSpPr/>
          <p:nvPr/>
        </p:nvSpPr>
        <p:spPr>
          <a:xfrm>
            <a:off x="14308555" y="4800416"/>
            <a:ext cx="83851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 are people who have a significant number of followers in every business domain on social media these influencers.</a:t>
            </a:r>
          </a:p>
        </p:txBody>
      </p:sp>
      <p:sp>
        <p:nvSpPr>
          <p:cNvPr id="551" name="Chevron 13">
            <a:extLst>
              <a:ext uri="{FF2B5EF4-FFF2-40B4-BE49-F238E27FC236}">
                <a16:creationId xmlns:a16="http://schemas.microsoft.com/office/drawing/2014/main" id="{1A9F55FE-1ABC-9B4E-9A0F-7A93F9965936}"/>
              </a:ext>
            </a:extLst>
          </p:cNvPr>
          <p:cNvSpPr/>
          <p:nvPr/>
        </p:nvSpPr>
        <p:spPr>
          <a:xfrm>
            <a:off x="13389231" y="5009166"/>
            <a:ext cx="705566" cy="940753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2" name="CuadroTexto 395">
            <a:extLst>
              <a:ext uri="{FF2B5EF4-FFF2-40B4-BE49-F238E27FC236}">
                <a16:creationId xmlns:a16="http://schemas.microsoft.com/office/drawing/2014/main" id="{7D50D6FD-65A5-484E-BFAA-7A7C3A4410A3}"/>
              </a:ext>
            </a:extLst>
          </p:cNvPr>
          <p:cNvSpPr txBox="1"/>
          <p:nvPr/>
        </p:nvSpPr>
        <p:spPr>
          <a:xfrm>
            <a:off x="5174409" y="5184486"/>
            <a:ext cx="309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Fira Sans Medium" panose="020B0503050000020004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553" name="CuadroTexto 395">
            <a:extLst>
              <a:ext uri="{FF2B5EF4-FFF2-40B4-BE49-F238E27FC236}">
                <a16:creationId xmlns:a16="http://schemas.microsoft.com/office/drawing/2014/main" id="{0D93BA3D-B724-034F-97A0-C8C79EBF426F}"/>
              </a:ext>
            </a:extLst>
          </p:cNvPr>
          <p:cNvSpPr txBox="1"/>
          <p:nvPr/>
        </p:nvSpPr>
        <p:spPr>
          <a:xfrm>
            <a:off x="5174409" y="8029330"/>
            <a:ext cx="309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Fira Sans Medium" panose="020B0503050000020004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554" name="CuadroTexto 395">
            <a:extLst>
              <a:ext uri="{FF2B5EF4-FFF2-40B4-BE49-F238E27FC236}">
                <a16:creationId xmlns:a16="http://schemas.microsoft.com/office/drawing/2014/main" id="{6D012DF8-3C08-3A4C-A61E-3C839E814812}"/>
              </a:ext>
            </a:extLst>
          </p:cNvPr>
          <p:cNvSpPr txBox="1"/>
          <p:nvPr/>
        </p:nvSpPr>
        <p:spPr>
          <a:xfrm>
            <a:off x="5174409" y="10877060"/>
            <a:ext cx="309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Fira Sans Medium" panose="020B0503050000020004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557" name="Chevron 13">
            <a:extLst>
              <a:ext uri="{FF2B5EF4-FFF2-40B4-BE49-F238E27FC236}">
                <a16:creationId xmlns:a16="http://schemas.microsoft.com/office/drawing/2014/main" id="{5C45EC27-43F4-E644-8EC5-B3E8375A8B44}"/>
              </a:ext>
            </a:extLst>
          </p:cNvPr>
          <p:cNvSpPr/>
          <p:nvPr/>
        </p:nvSpPr>
        <p:spPr>
          <a:xfrm>
            <a:off x="13389231" y="7854008"/>
            <a:ext cx="705566" cy="940753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0" name="Chevron 13">
            <a:extLst>
              <a:ext uri="{FF2B5EF4-FFF2-40B4-BE49-F238E27FC236}">
                <a16:creationId xmlns:a16="http://schemas.microsoft.com/office/drawing/2014/main" id="{D9FBAC9D-5B60-B641-A803-3D1EC688AB15}"/>
              </a:ext>
            </a:extLst>
          </p:cNvPr>
          <p:cNvSpPr/>
          <p:nvPr/>
        </p:nvSpPr>
        <p:spPr>
          <a:xfrm>
            <a:off x="13389231" y="10698851"/>
            <a:ext cx="705566" cy="940753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35CF863-1AF0-C44C-B18F-7CD1A52C56E2}"/>
              </a:ext>
            </a:extLst>
          </p:cNvPr>
          <p:cNvGrpSpPr/>
          <p:nvPr/>
        </p:nvGrpSpPr>
        <p:grpSpPr>
          <a:xfrm>
            <a:off x="10490338" y="10705552"/>
            <a:ext cx="1288619" cy="969910"/>
            <a:chOff x="24746887" y="-1638505"/>
            <a:chExt cx="1606321" cy="1209036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1C884BF-BC95-194F-AD22-12BD86919A66}"/>
                </a:ext>
              </a:extLst>
            </p:cNvPr>
            <p:cNvSpPr/>
            <p:nvPr/>
          </p:nvSpPr>
          <p:spPr>
            <a:xfrm>
              <a:off x="24793323" y="-726138"/>
              <a:ext cx="300223" cy="296669"/>
            </a:xfrm>
            <a:custGeom>
              <a:avLst/>
              <a:gdLst>
                <a:gd name="connsiteX0" fmla="*/ 282863 w 300223"/>
                <a:gd name="connsiteY0" fmla="*/ 18013 h 296669"/>
                <a:gd name="connsiteX1" fmla="*/ 195515 w 300223"/>
                <a:gd name="connsiteY1" fmla="*/ 18013 h 296669"/>
                <a:gd name="connsiteX2" fmla="*/ 70602 w 300223"/>
                <a:gd name="connsiteY2" fmla="*/ 141051 h 296669"/>
                <a:gd name="connsiteX3" fmla="*/ 16751 w 300223"/>
                <a:gd name="connsiteY3" fmla="*/ 192886 h 296669"/>
                <a:gd name="connsiteX4" fmla="*/ 19508 w 300223"/>
                <a:gd name="connsiteY4" fmla="*/ 279972 h 296669"/>
                <a:gd name="connsiteX5" fmla="*/ 103542 w 300223"/>
                <a:gd name="connsiteY5" fmla="*/ 280507 h 296669"/>
                <a:gd name="connsiteX6" fmla="*/ 156839 w 300223"/>
                <a:gd name="connsiteY6" fmla="*/ 227934 h 296669"/>
                <a:gd name="connsiteX7" fmla="*/ 281752 w 300223"/>
                <a:gd name="connsiteY7" fmla="*/ 104896 h 296669"/>
                <a:gd name="connsiteX8" fmla="*/ 282863 w 300223"/>
                <a:gd name="connsiteY8" fmla="*/ 18013 h 296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0223" h="296669">
                  <a:moveTo>
                    <a:pt x="282863" y="18013"/>
                  </a:moveTo>
                  <a:cubicBezTo>
                    <a:pt x="258731" y="-6004"/>
                    <a:pt x="219647" y="-6004"/>
                    <a:pt x="195515" y="18013"/>
                  </a:cubicBezTo>
                  <a:lnTo>
                    <a:pt x="70602" y="141051"/>
                  </a:lnTo>
                  <a:lnTo>
                    <a:pt x="16751" y="192886"/>
                  </a:lnTo>
                  <a:cubicBezTo>
                    <a:pt x="-6622" y="217696"/>
                    <a:pt x="-5382" y="256674"/>
                    <a:pt x="19508" y="279972"/>
                  </a:cubicBezTo>
                  <a:cubicBezTo>
                    <a:pt x="43066" y="302034"/>
                    <a:pt x="79707" y="302255"/>
                    <a:pt x="103542" y="280507"/>
                  </a:cubicBezTo>
                  <a:lnTo>
                    <a:pt x="156839" y="227934"/>
                  </a:lnTo>
                  <a:lnTo>
                    <a:pt x="281752" y="104896"/>
                  </a:lnTo>
                  <a:cubicBezTo>
                    <a:pt x="305939" y="81118"/>
                    <a:pt x="306439" y="42381"/>
                    <a:pt x="282863" y="18013"/>
                  </a:cubicBezTo>
                  <a:close/>
                </a:path>
              </a:pathLst>
            </a:custGeom>
            <a:solidFill>
              <a:srgbClr val="CBDCE8"/>
            </a:solidFill>
            <a:ln w="18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ECE30F9-3D3E-9E47-9E91-DEEC066B0F80}"/>
                </a:ext>
              </a:extLst>
            </p:cNvPr>
            <p:cNvSpPr/>
            <p:nvPr/>
          </p:nvSpPr>
          <p:spPr>
            <a:xfrm rot="2719802">
              <a:off x="25384885" y="-1977846"/>
              <a:ext cx="330326" cy="1606321"/>
            </a:xfrm>
            <a:custGeom>
              <a:avLst/>
              <a:gdLst>
                <a:gd name="connsiteX0" fmla="*/ 165098 w 330326"/>
                <a:gd name="connsiteY0" fmla="*/ -178 h 1606321"/>
                <a:gd name="connsiteX1" fmla="*/ 330168 w 330326"/>
                <a:gd name="connsiteY1" fmla="*/ -178 h 1606321"/>
                <a:gd name="connsiteX2" fmla="*/ 330168 w 330326"/>
                <a:gd name="connsiteY2" fmla="*/ 1606144 h 1606321"/>
                <a:gd name="connsiteX3" fmla="*/ 165098 w 330326"/>
                <a:gd name="connsiteY3" fmla="*/ 1606144 h 1606321"/>
                <a:gd name="connsiteX4" fmla="*/ 164913 w 330326"/>
                <a:gd name="connsiteY4" fmla="*/ 1606144 h 1606321"/>
                <a:gd name="connsiteX5" fmla="*/ 164913 w 330326"/>
                <a:gd name="connsiteY5" fmla="*/ -178 h 1606321"/>
                <a:gd name="connsiteX6" fmla="*/ -157 w 330326"/>
                <a:gd name="connsiteY6" fmla="*/ -178 h 1606321"/>
                <a:gd name="connsiteX7" fmla="*/ 164913 w 330326"/>
                <a:gd name="connsiteY7" fmla="*/ -178 h 1606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326" h="1606321">
                  <a:moveTo>
                    <a:pt x="165098" y="-178"/>
                  </a:moveTo>
                  <a:cubicBezTo>
                    <a:pt x="256264" y="-178"/>
                    <a:pt x="330168" y="-178"/>
                    <a:pt x="330168" y="-178"/>
                  </a:cubicBezTo>
                  <a:lnTo>
                    <a:pt x="330168" y="1606144"/>
                  </a:lnTo>
                  <a:cubicBezTo>
                    <a:pt x="330168" y="1606144"/>
                    <a:pt x="256264" y="1606144"/>
                    <a:pt x="165098" y="1606144"/>
                  </a:cubicBezTo>
                  <a:lnTo>
                    <a:pt x="164913" y="1606144"/>
                  </a:lnTo>
                  <a:lnTo>
                    <a:pt x="164913" y="-178"/>
                  </a:lnTo>
                  <a:cubicBezTo>
                    <a:pt x="73747" y="-178"/>
                    <a:pt x="-157" y="-178"/>
                    <a:pt x="-157" y="-178"/>
                  </a:cubicBezTo>
                  <a:cubicBezTo>
                    <a:pt x="-157" y="-178"/>
                    <a:pt x="73747" y="-178"/>
                    <a:pt x="164913" y="-178"/>
                  </a:cubicBezTo>
                  <a:close/>
                </a:path>
              </a:pathLst>
            </a:custGeom>
            <a:solidFill>
              <a:srgbClr val="CBDCE8"/>
            </a:solidFill>
            <a:ln w="18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BD79359-1A6E-3D4D-8836-61B3421DFDB8}"/>
                </a:ext>
              </a:extLst>
            </p:cNvPr>
            <p:cNvSpPr/>
            <p:nvPr/>
          </p:nvSpPr>
          <p:spPr>
            <a:xfrm rot="2719802">
              <a:off x="25443854" y="-1876498"/>
              <a:ext cx="208373" cy="1407652"/>
            </a:xfrm>
            <a:custGeom>
              <a:avLst/>
              <a:gdLst>
                <a:gd name="connsiteX0" fmla="*/ 124756 w 208373"/>
                <a:gd name="connsiteY0" fmla="*/ -178 h 1407652"/>
                <a:gd name="connsiteX1" fmla="*/ 208217 w 208373"/>
                <a:gd name="connsiteY1" fmla="*/ -178 h 1407652"/>
                <a:gd name="connsiteX2" fmla="*/ 208217 w 208373"/>
                <a:gd name="connsiteY2" fmla="*/ 1407475 h 1407652"/>
                <a:gd name="connsiteX3" fmla="*/ 124756 w 208373"/>
                <a:gd name="connsiteY3" fmla="*/ 1407475 h 1407652"/>
                <a:gd name="connsiteX4" fmla="*/ 83303 w 208373"/>
                <a:gd name="connsiteY4" fmla="*/ 1407475 h 1407652"/>
                <a:gd name="connsiteX5" fmla="*/ 83303 w 208373"/>
                <a:gd name="connsiteY5" fmla="*/ -178 h 1407652"/>
                <a:gd name="connsiteX6" fmla="*/ -157 w 208373"/>
                <a:gd name="connsiteY6" fmla="*/ -178 h 1407652"/>
                <a:gd name="connsiteX7" fmla="*/ 83303 w 208373"/>
                <a:gd name="connsiteY7" fmla="*/ -178 h 1407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373" h="1407652">
                  <a:moveTo>
                    <a:pt x="124756" y="-178"/>
                  </a:moveTo>
                  <a:cubicBezTo>
                    <a:pt x="170850" y="-178"/>
                    <a:pt x="208217" y="-178"/>
                    <a:pt x="208217" y="-178"/>
                  </a:cubicBezTo>
                  <a:lnTo>
                    <a:pt x="208217" y="1407475"/>
                  </a:lnTo>
                  <a:cubicBezTo>
                    <a:pt x="208217" y="1407475"/>
                    <a:pt x="170850" y="1407475"/>
                    <a:pt x="124756" y="1407475"/>
                  </a:cubicBezTo>
                  <a:lnTo>
                    <a:pt x="83303" y="1407475"/>
                  </a:lnTo>
                  <a:lnTo>
                    <a:pt x="83303" y="-178"/>
                  </a:lnTo>
                  <a:cubicBezTo>
                    <a:pt x="37210" y="-178"/>
                    <a:pt x="-157" y="-178"/>
                    <a:pt x="-157" y="-178"/>
                  </a:cubicBezTo>
                  <a:cubicBezTo>
                    <a:pt x="-157" y="-178"/>
                    <a:pt x="37210" y="-178"/>
                    <a:pt x="83303" y="-178"/>
                  </a:cubicBezTo>
                  <a:close/>
                </a:path>
              </a:pathLst>
            </a:custGeom>
            <a:solidFill>
              <a:srgbClr val="FFFFFF"/>
            </a:solidFill>
            <a:ln w="18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D6187A5-0D03-2846-B137-0E351E4801AF}"/>
                </a:ext>
              </a:extLst>
            </p:cNvPr>
            <p:cNvSpPr/>
            <p:nvPr/>
          </p:nvSpPr>
          <p:spPr>
            <a:xfrm>
              <a:off x="24832572" y="-1638505"/>
              <a:ext cx="1183752" cy="1167648"/>
            </a:xfrm>
            <a:custGeom>
              <a:avLst/>
              <a:gdLst>
                <a:gd name="connsiteX0" fmla="*/ 1178890 w 1183752"/>
                <a:gd name="connsiteY0" fmla="*/ 5841 h 1167648"/>
                <a:gd name="connsiteX1" fmla="*/ 1143916 w 1183752"/>
                <a:gd name="connsiteY1" fmla="*/ 8608 h 1167648"/>
                <a:gd name="connsiteX2" fmla="*/ 1114676 w 1183752"/>
                <a:gd name="connsiteY2" fmla="*/ 37384 h 1167648"/>
                <a:gd name="connsiteX3" fmla="*/ 1093950 w 1183752"/>
                <a:gd name="connsiteY3" fmla="*/ 16909 h 1167648"/>
                <a:gd name="connsiteX4" fmla="*/ 1075444 w 1183752"/>
                <a:gd name="connsiteY4" fmla="*/ 15230 h 1167648"/>
                <a:gd name="connsiteX5" fmla="*/ 1073760 w 1183752"/>
                <a:gd name="connsiteY5" fmla="*/ 33677 h 1167648"/>
                <a:gd name="connsiteX6" fmla="*/ 1075444 w 1183752"/>
                <a:gd name="connsiteY6" fmla="*/ 35355 h 1167648"/>
                <a:gd name="connsiteX7" fmla="*/ 1096356 w 1183752"/>
                <a:gd name="connsiteY7" fmla="*/ 56384 h 1167648"/>
                <a:gd name="connsiteX8" fmla="*/ 1048240 w 1183752"/>
                <a:gd name="connsiteY8" fmla="*/ 103792 h 1167648"/>
                <a:gd name="connsiteX9" fmla="*/ 1027329 w 1183752"/>
                <a:gd name="connsiteY9" fmla="*/ 82763 h 1167648"/>
                <a:gd name="connsiteX10" fmla="*/ 1008823 w 1183752"/>
                <a:gd name="connsiteY10" fmla="*/ 82763 h 1167648"/>
                <a:gd name="connsiteX11" fmla="*/ 1008823 w 1183752"/>
                <a:gd name="connsiteY11" fmla="*/ 101209 h 1167648"/>
                <a:gd name="connsiteX12" fmla="*/ 1029735 w 1183752"/>
                <a:gd name="connsiteY12" fmla="*/ 122238 h 1167648"/>
                <a:gd name="connsiteX13" fmla="*/ 979400 w 1183752"/>
                <a:gd name="connsiteY13" fmla="*/ 171859 h 1167648"/>
                <a:gd name="connsiteX14" fmla="*/ 958303 w 1183752"/>
                <a:gd name="connsiteY14" fmla="*/ 149908 h 1167648"/>
                <a:gd name="connsiteX15" fmla="*/ 939983 w 1183752"/>
                <a:gd name="connsiteY15" fmla="*/ 149724 h 1167648"/>
                <a:gd name="connsiteX16" fmla="*/ 939797 w 1183752"/>
                <a:gd name="connsiteY16" fmla="*/ 149908 h 1167648"/>
                <a:gd name="connsiteX17" fmla="*/ 939797 w 1183752"/>
                <a:gd name="connsiteY17" fmla="*/ 168355 h 1167648"/>
                <a:gd name="connsiteX18" fmla="*/ 960709 w 1183752"/>
                <a:gd name="connsiteY18" fmla="*/ 189384 h 1167648"/>
                <a:gd name="connsiteX19" fmla="*/ 912409 w 1183752"/>
                <a:gd name="connsiteY19" fmla="*/ 236791 h 1167648"/>
                <a:gd name="connsiteX20" fmla="*/ 891683 w 1183752"/>
                <a:gd name="connsiteY20" fmla="*/ 215762 h 1167648"/>
                <a:gd name="connsiteX21" fmla="*/ 873177 w 1183752"/>
                <a:gd name="connsiteY21" fmla="*/ 215762 h 1167648"/>
                <a:gd name="connsiteX22" fmla="*/ 872992 w 1183752"/>
                <a:gd name="connsiteY22" fmla="*/ 234024 h 1167648"/>
                <a:gd name="connsiteX23" fmla="*/ 873177 w 1183752"/>
                <a:gd name="connsiteY23" fmla="*/ 234209 h 1167648"/>
                <a:gd name="connsiteX24" fmla="*/ 894089 w 1183752"/>
                <a:gd name="connsiteY24" fmla="*/ 255238 h 1167648"/>
                <a:gd name="connsiteX25" fmla="*/ 844493 w 1183752"/>
                <a:gd name="connsiteY25" fmla="*/ 304121 h 1167648"/>
                <a:gd name="connsiteX26" fmla="*/ 823766 w 1183752"/>
                <a:gd name="connsiteY26" fmla="*/ 283092 h 1167648"/>
                <a:gd name="connsiteX27" fmla="*/ 805261 w 1183752"/>
                <a:gd name="connsiteY27" fmla="*/ 281413 h 1167648"/>
                <a:gd name="connsiteX28" fmla="*/ 803577 w 1183752"/>
                <a:gd name="connsiteY28" fmla="*/ 299860 h 1167648"/>
                <a:gd name="connsiteX29" fmla="*/ 805261 w 1183752"/>
                <a:gd name="connsiteY29" fmla="*/ 301538 h 1167648"/>
                <a:gd name="connsiteX30" fmla="*/ 826172 w 1183752"/>
                <a:gd name="connsiteY30" fmla="*/ 322568 h 1167648"/>
                <a:gd name="connsiteX31" fmla="*/ 778058 w 1183752"/>
                <a:gd name="connsiteY31" fmla="*/ 369975 h 1167648"/>
                <a:gd name="connsiteX32" fmla="*/ 756776 w 1183752"/>
                <a:gd name="connsiteY32" fmla="*/ 348946 h 1167648"/>
                <a:gd name="connsiteX33" fmla="*/ 738270 w 1183752"/>
                <a:gd name="connsiteY33" fmla="*/ 350625 h 1167648"/>
                <a:gd name="connsiteX34" fmla="*/ 738270 w 1183752"/>
                <a:gd name="connsiteY34" fmla="*/ 367392 h 1167648"/>
                <a:gd name="connsiteX35" fmla="*/ 758997 w 1183752"/>
                <a:gd name="connsiteY35" fmla="*/ 388421 h 1167648"/>
                <a:gd name="connsiteX36" fmla="*/ 708847 w 1183752"/>
                <a:gd name="connsiteY36" fmla="*/ 437858 h 1167648"/>
                <a:gd name="connsiteX37" fmla="*/ 687935 w 1183752"/>
                <a:gd name="connsiteY37" fmla="*/ 416829 h 1167648"/>
                <a:gd name="connsiteX38" fmla="*/ 669615 w 1183752"/>
                <a:gd name="connsiteY38" fmla="*/ 416645 h 1167648"/>
                <a:gd name="connsiteX39" fmla="*/ 669430 w 1183752"/>
                <a:gd name="connsiteY39" fmla="*/ 416829 h 1167648"/>
                <a:gd name="connsiteX40" fmla="*/ 669430 w 1183752"/>
                <a:gd name="connsiteY40" fmla="*/ 435275 h 1167648"/>
                <a:gd name="connsiteX41" fmla="*/ 690341 w 1183752"/>
                <a:gd name="connsiteY41" fmla="*/ 456305 h 1167648"/>
                <a:gd name="connsiteX42" fmla="*/ 642041 w 1183752"/>
                <a:gd name="connsiteY42" fmla="*/ 503712 h 1167648"/>
                <a:gd name="connsiteX43" fmla="*/ 621314 w 1183752"/>
                <a:gd name="connsiteY43" fmla="*/ 482683 h 1167648"/>
                <a:gd name="connsiteX44" fmla="*/ 602809 w 1183752"/>
                <a:gd name="connsiteY44" fmla="*/ 484362 h 1167648"/>
                <a:gd name="connsiteX45" fmla="*/ 602809 w 1183752"/>
                <a:gd name="connsiteY45" fmla="*/ 501130 h 1167648"/>
                <a:gd name="connsiteX46" fmla="*/ 623720 w 1183752"/>
                <a:gd name="connsiteY46" fmla="*/ 521974 h 1167648"/>
                <a:gd name="connsiteX47" fmla="*/ 568203 w 1183752"/>
                <a:gd name="connsiteY47" fmla="*/ 577314 h 1167648"/>
                <a:gd name="connsiteX48" fmla="*/ 547477 w 1183752"/>
                <a:gd name="connsiteY48" fmla="*/ 556285 h 1167648"/>
                <a:gd name="connsiteX49" fmla="*/ 528971 w 1183752"/>
                <a:gd name="connsiteY49" fmla="*/ 554606 h 1167648"/>
                <a:gd name="connsiteX50" fmla="*/ 527287 w 1183752"/>
                <a:gd name="connsiteY50" fmla="*/ 573053 h 1167648"/>
                <a:gd name="connsiteX51" fmla="*/ 528971 w 1183752"/>
                <a:gd name="connsiteY51" fmla="*/ 574731 h 1167648"/>
                <a:gd name="connsiteX52" fmla="*/ 549883 w 1183752"/>
                <a:gd name="connsiteY52" fmla="*/ 595760 h 1167648"/>
                <a:gd name="connsiteX53" fmla="*/ 501768 w 1183752"/>
                <a:gd name="connsiteY53" fmla="*/ 643168 h 1167648"/>
                <a:gd name="connsiteX54" fmla="*/ 480857 w 1183752"/>
                <a:gd name="connsiteY54" fmla="*/ 622139 h 1167648"/>
                <a:gd name="connsiteX55" fmla="*/ 462351 w 1183752"/>
                <a:gd name="connsiteY55" fmla="*/ 622139 h 1167648"/>
                <a:gd name="connsiteX56" fmla="*/ 462351 w 1183752"/>
                <a:gd name="connsiteY56" fmla="*/ 640585 h 1167648"/>
                <a:gd name="connsiteX57" fmla="*/ 483077 w 1183752"/>
                <a:gd name="connsiteY57" fmla="*/ 661614 h 1167648"/>
                <a:gd name="connsiteX58" fmla="*/ 432927 w 1183752"/>
                <a:gd name="connsiteY58" fmla="*/ 711051 h 1167648"/>
                <a:gd name="connsiteX59" fmla="*/ 412015 w 1183752"/>
                <a:gd name="connsiteY59" fmla="*/ 690206 h 1167648"/>
                <a:gd name="connsiteX60" fmla="*/ 393695 w 1183752"/>
                <a:gd name="connsiteY60" fmla="*/ 690022 h 1167648"/>
                <a:gd name="connsiteX61" fmla="*/ 393510 w 1183752"/>
                <a:gd name="connsiteY61" fmla="*/ 690206 h 1167648"/>
                <a:gd name="connsiteX62" fmla="*/ 393510 w 1183752"/>
                <a:gd name="connsiteY62" fmla="*/ 708653 h 1167648"/>
                <a:gd name="connsiteX63" fmla="*/ 414421 w 1183752"/>
                <a:gd name="connsiteY63" fmla="*/ 729682 h 1167648"/>
                <a:gd name="connsiteX64" fmla="*/ 366121 w 1183752"/>
                <a:gd name="connsiteY64" fmla="*/ 775614 h 1167648"/>
                <a:gd name="connsiteX65" fmla="*/ 344655 w 1183752"/>
                <a:gd name="connsiteY65" fmla="*/ 754769 h 1167648"/>
                <a:gd name="connsiteX66" fmla="*/ 326150 w 1183752"/>
                <a:gd name="connsiteY66" fmla="*/ 756448 h 1167648"/>
                <a:gd name="connsiteX67" fmla="*/ 326150 w 1183752"/>
                <a:gd name="connsiteY67" fmla="*/ 773216 h 1167648"/>
                <a:gd name="connsiteX68" fmla="*/ 347060 w 1183752"/>
                <a:gd name="connsiteY68" fmla="*/ 794245 h 1167648"/>
                <a:gd name="connsiteX69" fmla="*/ 296910 w 1183752"/>
                <a:gd name="connsiteY69" fmla="*/ 843681 h 1167648"/>
                <a:gd name="connsiteX70" fmla="*/ 275999 w 1183752"/>
                <a:gd name="connsiteY70" fmla="*/ 822652 h 1167648"/>
                <a:gd name="connsiteX71" fmla="*/ 257493 w 1183752"/>
                <a:gd name="connsiteY71" fmla="*/ 822652 h 1167648"/>
                <a:gd name="connsiteX72" fmla="*/ 257493 w 1183752"/>
                <a:gd name="connsiteY72" fmla="*/ 841099 h 1167648"/>
                <a:gd name="connsiteX73" fmla="*/ 278220 w 1183752"/>
                <a:gd name="connsiteY73" fmla="*/ 862128 h 1167648"/>
                <a:gd name="connsiteX74" fmla="*/ 14514 w 1183752"/>
                <a:gd name="connsiteY74" fmla="*/ 1121301 h 1167648"/>
                <a:gd name="connsiteX75" fmla="*/ 9702 w 1183752"/>
                <a:gd name="connsiteY75" fmla="*/ 1126097 h 1167648"/>
                <a:gd name="connsiteX76" fmla="*/ 4206 w 1183752"/>
                <a:gd name="connsiteY76" fmla="*/ 1157973 h 1167648"/>
                <a:gd name="connsiteX77" fmla="*/ 36202 w 1183752"/>
                <a:gd name="connsiteY77" fmla="*/ 1163451 h 1167648"/>
                <a:gd name="connsiteX78" fmla="*/ 41532 w 1183752"/>
                <a:gd name="connsiteY78" fmla="*/ 1158194 h 1167648"/>
                <a:gd name="connsiteX79" fmla="*/ 46528 w 1183752"/>
                <a:gd name="connsiteY79" fmla="*/ 1153398 h 1167648"/>
                <a:gd name="connsiteX80" fmla="*/ 310604 w 1183752"/>
                <a:gd name="connsiteY80" fmla="*/ 893856 h 1167648"/>
                <a:gd name="connsiteX81" fmla="*/ 334292 w 1183752"/>
                <a:gd name="connsiteY81" fmla="*/ 917652 h 1167648"/>
                <a:gd name="connsiteX82" fmla="*/ 352798 w 1183752"/>
                <a:gd name="connsiteY82" fmla="*/ 915973 h 1167648"/>
                <a:gd name="connsiteX83" fmla="*/ 352798 w 1183752"/>
                <a:gd name="connsiteY83" fmla="*/ 899205 h 1167648"/>
                <a:gd name="connsiteX84" fmla="*/ 329110 w 1183752"/>
                <a:gd name="connsiteY84" fmla="*/ 875594 h 1167648"/>
                <a:gd name="connsiteX85" fmla="*/ 379261 w 1183752"/>
                <a:gd name="connsiteY85" fmla="*/ 825973 h 1167648"/>
                <a:gd name="connsiteX86" fmla="*/ 402948 w 1183752"/>
                <a:gd name="connsiteY86" fmla="*/ 849953 h 1167648"/>
                <a:gd name="connsiteX87" fmla="*/ 421453 w 1183752"/>
                <a:gd name="connsiteY87" fmla="*/ 848274 h 1167648"/>
                <a:gd name="connsiteX88" fmla="*/ 421453 w 1183752"/>
                <a:gd name="connsiteY88" fmla="*/ 831507 h 1167648"/>
                <a:gd name="connsiteX89" fmla="*/ 397951 w 1183752"/>
                <a:gd name="connsiteY89" fmla="*/ 807710 h 1167648"/>
                <a:gd name="connsiteX90" fmla="*/ 446066 w 1183752"/>
                <a:gd name="connsiteY90" fmla="*/ 760303 h 1167648"/>
                <a:gd name="connsiteX91" fmla="*/ 469753 w 1183752"/>
                <a:gd name="connsiteY91" fmla="*/ 784099 h 1167648"/>
                <a:gd name="connsiteX92" fmla="*/ 488074 w 1183752"/>
                <a:gd name="connsiteY92" fmla="*/ 784284 h 1167648"/>
                <a:gd name="connsiteX93" fmla="*/ 488258 w 1183752"/>
                <a:gd name="connsiteY93" fmla="*/ 784099 h 1167648"/>
                <a:gd name="connsiteX94" fmla="*/ 488258 w 1183752"/>
                <a:gd name="connsiteY94" fmla="*/ 765652 h 1167648"/>
                <a:gd name="connsiteX95" fmla="*/ 464572 w 1183752"/>
                <a:gd name="connsiteY95" fmla="*/ 741857 h 1167648"/>
                <a:gd name="connsiteX96" fmla="*/ 514907 w 1183752"/>
                <a:gd name="connsiteY96" fmla="*/ 692235 h 1167648"/>
                <a:gd name="connsiteX97" fmla="*/ 538595 w 1183752"/>
                <a:gd name="connsiteY97" fmla="*/ 716216 h 1167648"/>
                <a:gd name="connsiteX98" fmla="*/ 557100 w 1183752"/>
                <a:gd name="connsiteY98" fmla="*/ 716216 h 1167648"/>
                <a:gd name="connsiteX99" fmla="*/ 557100 w 1183752"/>
                <a:gd name="connsiteY99" fmla="*/ 697769 h 1167648"/>
                <a:gd name="connsiteX100" fmla="*/ 533412 w 1183752"/>
                <a:gd name="connsiteY100" fmla="*/ 673789 h 1167648"/>
                <a:gd name="connsiteX101" fmla="*/ 581528 w 1183752"/>
                <a:gd name="connsiteY101" fmla="*/ 626381 h 1167648"/>
                <a:gd name="connsiteX102" fmla="*/ 605215 w 1183752"/>
                <a:gd name="connsiteY102" fmla="*/ 650177 h 1167648"/>
                <a:gd name="connsiteX103" fmla="*/ 623720 w 1183752"/>
                <a:gd name="connsiteY103" fmla="*/ 650177 h 1167648"/>
                <a:gd name="connsiteX104" fmla="*/ 623905 w 1183752"/>
                <a:gd name="connsiteY104" fmla="*/ 631915 h 1167648"/>
                <a:gd name="connsiteX105" fmla="*/ 623720 w 1183752"/>
                <a:gd name="connsiteY105" fmla="*/ 631731 h 1167648"/>
                <a:gd name="connsiteX106" fmla="*/ 600219 w 1183752"/>
                <a:gd name="connsiteY106" fmla="*/ 607935 h 1167648"/>
                <a:gd name="connsiteX107" fmla="*/ 655736 w 1183752"/>
                <a:gd name="connsiteY107" fmla="*/ 552595 h 1167648"/>
                <a:gd name="connsiteX108" fmla="*/ 679422 w 1183752"/>
                <a:gd name="connsiteY108" fmla="*/ 576391 h 1167648"/>
                <a:gd name="connsiteX109" fmla="*/ 697928 w 1183752"/>
                <a:gd name="connsiteY109" fmla="*/ 576391 h 1167648"/>
                <a:gd name="connsiteX110" fmla="*/ 697928 w 1183752"/>
                <a:gd name="connsiteY110" fmla="*/ 557945 h 1167648"/>
                <a:gd name="connsiteX111" fmla="*/ 674426 w 1183752"/>
                <a:gd name="connsiteY111" fmla="*/ 533964 h 1167648"/>
                <a:gd name="connsiteX112" fmla="*/ 722541 w 1183752"/>
                <a:gd name="connsiteY112" fmla="*/ 486557 h 1167648"/>
                <a:gd name="connsiteX113" fmla="*/ 746228 w 1183752"/>
                <a:gd name="connsiteY113" fmla="*/ 510537 h 1167648"/>
                <a:gd name="connsiteX114" fmla="*/ 764549 w 1183752"/>
                <a:gd name="connsiteY114" fmla="*/ 510722 h 1167648"/>
                <a:gd name="connsiteX115" fmla="*/ 764733 w 1183752"/>
                <a:gd name="connsiteY115" fmla="*/ 510537 h 1167648"/>
                <a:gd name="connsiteX116" fmla="*/ 764733 w 1183752"/>
                <a:gd name="connsiteY116" fmla="*/ 492091 h 1167648"/>
                <a:gd name="connsiteX117" fmla="*/ 741047 w 1183752"/>
                <a:gd name="connsiteY117" fmla="*/ 468295 h 1167648"/>
                <a:gd name="connsiteX118" fmla="*/ 791382 w 1183752"/>
                <a:gd name="connsiteY118" fmla="*/ 418858 h 1167648"/>
                <a:gd name="connsiteX119" fmla="*/ 815069 w 1183752"/>
                <a:gd name="connsiteY119" fmla="*/ 442654 h 1167648"/>
                <a:gd name="connsiteX120" fmla="*/ 833390 w 1183752"/>
                <a:gd name="connsiteY120" fmla="*/ 442839 h 1167648"/>
                <a:gd name="connsiteX121" fmla="*/ 833575 w 1183752"/>
                <a:gd name="connsiteY121" fmla="*/ 442654 h 1167648"/>
                <a:gd name="connsiteX122" fmla="*/ 833575 w 1183752"/>
                <a:gd name="connsiteY122" fmla="*/ 424208 h 1167648"/>
                <a:gd name="connsiteX123" fmla="*/ 809887 w 1183752"/>
                <a:gd name="connsiteY123" fmla="*/ 400227 h 1167648"/>
                <a:gd name="connsiteX124" fmla="*/ 858003 w 1183752"/>
                <a:gd name="connsiteY124" fmla="*/ 352820 h 1167648"/>
                <a:gd name="connsiteX125" fmla="*/ 881689 w 1183752"/>
                <a:gd name="connsiteY125" fmla="*/ 376800 h 1167648"/>
                <a:gd name="connsiteX126" fmla="*/ 900195 w 1183752"/>
                <a:gd name="connsiteY126" fmla="*/ 376800 h 1167648"/>
                <a:gd name="connsiteX127" fmla="*/ 900380 w 1183752"/>
                <a:gd name="connsiteY127" fmla="*/ 358538 h 1167648"/>
                <a:gd name="connsiteX128" fmla="*/ 900195 w 1183752"/>
                <a:gd name="connsiteY128" fmla="*/ 358354 h 1167648"/>
                <a:gd name="connsiteX129" fmla="*/ 876694 w 1183752"/>
                <a:gd name="connsiteY129" fmla="*/ 334373 h 1167648"/>
                <a:gd name="connsiteX130" fmla="*/ 926103 w 1183752"/>
                <a:gd name="connsiteY130" fmla="*/ 285490 h 1167648"/>
                <a:gd name="connsiteX131" fmla="*/ 949790 w 1183752"/>
                <a:gd name="connsiteY131" fmla="*/ 309470 h 1167648"/>
                <a:gd name="connsiteX132" fmla="*/ 968296 w 1183752"/>
                <a:gd name="connsiteY132" fmla="*/ 311149 h 1167648"/>
                <a:gd name="connsiteX133" fmla="*/ 969980 w 1183752"/>
                <a:gd name="connsiteY133" fmla="*/ 292703 h 1167648"/>
                <a:gd name="connsiteX134" fmla="*/ 968296 w 1183752"/>
                <a:gd name="connsiteY134" fmla="*/ 291024 h 1167648"/>
                <a:gd name="connsiteX135" fmla="*/ 944609 w 1183752"/>
                <a:gd name="connsiteY135" fmla="*/ 267043 h 1167648"/>
                <a:gd name="connsiteX136" fmla="*/ 992723 w 1183752"/>
                <a:gd name="connsiteY136" fmla="*/ 219636 h 1167648"/>
                <a:gd name="connsiteX137" fmla="*/ 1016411 w 1183752"/>
                <a:gd name="connsiteY137" fmla="*/ 243616 h 1167648"/>
                <a:gd name="connsiteX138" fmla="*/ 1034917 w 1183752"/>
                <a:gd name="connsiteY138" fmla="*/ 241938 h 1167648"/>
                <a:gd name="connsiteX139" fmla="*/ 1034917 w 1183752"/>
                <a:gd name="connsiteY139" fmla="*/ 225170 h 1167648"/>
                <a:gd name="connsiteX140" fmla="*/ 1011229 w 1183752"/>
                <a:gd name="connsiteY140" fmla="*/ 201374 h 1167648"/>
                <a:gd name="connsiteX141" fmla="*/ 1061565 w 1183752"/>
                <a:gd name="connsiteY141" fmla="*/ 151937 h 1167648"/>
                <a:gd name="connsiteX142" fmla="*/ 1085252 w 1183752"/>
                <a:gd name="connsiteY142" fmla="*/ 175733 h 1167648"/>
                <a:gd name="connsiteX143" fmla="*/ 1103572 w 1183752"/>
                <a:gd name="connsiteY143" fmla="*/ 175918 h 1167648"/>
                <a:gd name="connsiteX144" fmla="*/ 1103757 w 1183752"/>
                <a:gd name="connsiteY144" fmla="*/ 175733 h 1167648"/>
                <a:gd name="connsiteX145" fmla="*/ 1103757 w 1183752"/>
                <a:gd name="connsiteY145" fmla="*/ 157287 h 1167648"/>
                <a:gd name="connsiteX146" fmla="*/ 1080071 w 1183752"/>
                <a:gd name="connsiteY146" fmla="*/ 133306 h 1167648"/>
                <a:gd name="connsiteX147" fmla="*/ 1128185 w 1183752"/>
                <a:gd name="connsiteY147" fmla="*/ 85899 h 1167648"/>
                <a:gd name="connsiteX148" fmla="*/ 1151873 w 1183752"/>
                <a:gd name="connsiteY148" fmla="*/ 109879 h 1167648"/>
                <a:gd name="connsiteX149" fmla="*/ 1170379 w 1183752"/>
                <a:gd name="connsiteY149" fmla="*/ 109879 h 1167648"/>
                <a:gd name="connsiteX150" fmla="*/ 1170379 w 1183752"/>
                <a:gd name="connsiteY150" fmla="*/ 91433 h 1167648"/>
                <a:gd name="connsiteX151" fmla="*/ 1146691 w 1183752"/>
                <a:gd name="connsiteY151" fmla="*/ 67637 h 1167648"/>
                <a:gd name="connsiteX152" fmla="*/ 1175745 w 1183752"/>
                <a:gd name="connsiteY152" fmla="*/ 38860 h 1167648"/>
                <a:gd name="connsiteX153" fmla="*/ 1178890 w 1183752"/>
                <a:gd name="connsiteY153" fmla="*/ 5841 h 1167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</a:cxnLst>
              <a:rect l="l" t="t" r="r" b="b"/>
              <a:pathLst>
                <a:path w="1183752" h="1167648">
                  <a:moveTo>
                    <a:pt x="1178890" y="5841"/>
                  </a:moveTo>
                  <a:cubicBezTo>
                    <a:pt x="1168435" y="-2921"/>
                    <a:pt x="1152853" y="-1685"/>
                    <a:pt x="1143916" y="8608"/>
                  </a:cubicBezTo>
                  <a:lnTo>
                    <a:pt x="1114676" y="37384"/>
                  </a:lnTo>
                  <a:lnTo>
                    <a:pt x="1093950" y="16909"/>
                  </a:lnTo>
                  <a:cubicBezTo>
                    <a:pt x="1089304" y="11356"/>
                    <a:pt x="1081014" y="10600"/>
                    <a:pt x="1075444" y="15230"/>
                  </a:cubicBezTo>
                  <a:cubicBezTo>
                    <a:pt x="1069874" y="19879"/>
                    <a:pt x="1069115" y="28124"/>
                    <a:pt x="1073760" y="33677"/>
                  </a:cubicBezTo>
                  <a:cubicBezTo>
                    <a:pt x="1074279" y="34285"/>
                    <a:pt x="1074833" y="34857"/>
                    <a:pt x="1075444" y="35355"/>
                  </a:cubicBezTo>
                  <a:lnTo>
                    <a:pt x="1096356" y="56384"/>
                  </a:lnTo>
                  <a:lnTo>
                    <a:pt x="1048240" y="103792"/>
                  </a:lnTo>
                  <a:lnTo>
                    <a:pt x="1027329" y="82763"/>
                  </a:lnTo>
                  <a:cubicBezTo>
                    <a:pt x="1022221" y="77672"/>
                    <a:pt x="1013931" y="77672"/>
                    <a:pt x="1008823" y="82763"/>
                  </a:cubicBezTo>
                  <a:cubicBezTo>
                    <a:pt x="1003716" y="87854"/>
                    <a:pt x="1003716" y="96118"/>
                    <a:pt x="1008823" y="101209"/>
                  </a:cubicBezTo>
                  <a:lnTo>
                    <a:pt x="1029735" y="122238"/>
                  </a:lnTo>
                  <a:lnTo>
                    <a:pt x="979400" y="171859"/>
                  </a:lnTo>
                  <a:lnTo>
                    <a:pt x="958303" y="149908"/>
                  </a:lnTo>
                  <a:cubicBezTo>
                    <a:pt x="953288" y="144817"/>
                    <a:pt x="945090" y="144725"/>
                    <a:pt x="939983" y="149724"/>
                  </a:cubicBezTo>
                  <a:cubicBezTo>
                    <a:pt x="939927" y="149779"/>
                    <a:pt x="939853" y="149853"/>
                    <a:pt x="939797" y="149908"/>
                  </a:cubicBezTo>
                  <a:cubicBezTo>
                    <a:pt x="934708" y="155018"/>
                    <a:pt x="934708" y="163245"/>
                    <a:pt x="939797" y="168355"/>
                  </a:cubicBezTo>
                  <a:lnTo>
                    <a:pt x="960709" y="189384"/>
                  </a:lnTo>
                  <a:lnTo>
                    <a:pt x="912409" y="236791"/>
                  </a:lnTo>
                  <a:lnTo>
                    <a:pt x="891683" y="215762"/>
                  </a:lnTo>
                  <a:cubicBezTo>
                    <a:pt x="886556" y="210689"/>
                    <a:pt x="878303" y="210689"/>
                    <a:pt x="873177" y="215762"/>
                  </a:cubicBezTo>
                  <a:cubicBezTo>
                    <a:pt x="868070" y="220761"/>
                    <a:pt x="867977" y="228933"/>
                    <a:pt x="872992" y="234024"/>
                  </a:cubicBezTo>
                  <a:cubicBezTo>
                    <a:pt x="873048" y="234079"/>
                    <a:pt x="873121" y="234153"/>
                    <a:pt x="873177" y="234209"/>
                  </a:cubicBezTo>
                  <a:lnTo>
                    <a:pt x="894089" y="255238"/>
                  </a:lnTo>
                  <a:lnTo>
                    <a:pt x="844493" y="304121"/>
                  </a:lnTo>
                  <a:lnTo>
                    <a:pt x="823766" y="283092"/>
                  </a:lnTo>
                  <a:cubicBezTo>
                    <a:pt x="819122" y="277539"/>
                    <a:pt x="810831" y="276783"/>
                    <a:pt x="805261" y="281413"/>
                  </a:cubicBezTo>
                  <a:cubicBezTo>
                    <a:pt x="799691" y="286062"/>
                    <a:pt x="798932" y="294307"/>
                    <a:pt x="803577" y="299860"/>
                  </a:cubicBezTo>
                  <a:cubicBezTo>
                    <a:pt x="804095" y="300468"/>
                    <a:pt x="804651" y="301040"/>
                    <a:pt x="805261" y="301538"/>
                  </a:cubicBezTo>
                  <a:lnTo>
                    <a:pt x="826172" y="322568"/>
                  </a:lnTo>
                  <a:lnTo>
                    <a:pt x="778058" y="369975"/>
                  </a:lnTo>
                  <a:lnTo>
                    <a:pt x="756776" y="348946"/>
                  </a:lnTo>
                  <a:cubicBezTo>
                    <a:pt x="751206" y="344316"/>
                    <a:pt x="742916" y="345054"/>
                    <a:pt x="738270" y="350625"/>
                  </a:cubicBezTo>
                  <a:cubicBezTo>
                    <a:pt x="734200" y="355476"/>
                    <a:pt x="734200" y="362541"/>
                    <a:pt x="738270" y="367392"/>
                  </a:cubicBezTo>
                  <a:lnTo>
                    <a:pt x="758997" y="388421"/>
                  </a:lnTo>
                  <a:lnTo>
                    <a:pt x="708847" y="437858"/>
                  </a:lnTo>
                  <a:lnTo>
                    <a:pt x="687935" y="416829"/>
                  </a:lnTo>
                  <a:cubicBezTo>
                    <a:pt x="682920" y="411738"/>
                    <a:pt x="674723" y="411646"/>
                    <a:pt x="669615" y="416645"/>
                  </a:cubicBezTo>
                  <a:cubicBezTo>
                    <a:pt x="669559" y="416700"/>
                    <a:pt x="669485" y="416774"/>
                    <a:pt x="669430" y="416829"/>
                  </a:cubicBezTo>
                  <a:cubicBezTo>
                    <a:pt x="664340" y="421939"/>
                    <a:pt x="664340" y="430166"/>
                    <a:pt x="669430" y="435275"/>
                  </a:cubicBezTo>
                  <a:lnTo>
                    <a:pt x="690341" y="456305"/>
                  </a:lnTo>
                  <a:lnTo>
                    <a:pt x="642041" y="503712"/>
                  </a:lnTo>
                  <a:lnTo>
                    <a:pt x="621314" y="482683"/>
                  </a:lnTo>
                  <a:cubicBezTo>
                    <a:pt x="615745" y="478053"/>
                    <a:pt x="607454" y="478791"/>
                    <a:pt x="602809" y="484362"/>
                  </a:cubicBezTo>
                  <a:cubicBezTo>
                    <a:pt x="598738" y="489213"/>
                    <a:pt x="598738" y="496278"/>
                    <a:pt x="602809" y="501130"/>
                  </a:cubicBezTo>
                  <a:lnTo>
                    <a:pt x="623720" y="521974"/>
                  </a:lnTo>
                  <a:lnTo>
                    <a:pt x="568203" y="577314"/>
                  </a:lnTo>
                  <a:lnTo>
                    <a:pt x="547477" y="556285"/>
                  </a:lnTo>
                  <a:cubicBezTo>
                    <a:pt x="542832" y="550732"/>
                    <a:pt x="534542" y="549976"/>
                    <a:pt x="528971" y="554606"/>
                  </a:cubicBezTo>
                  <a:cubicBezTo>
                    <a:pt x="523402" y="559255"/>
                    <a:pt x="522643" y="567500"/>
                    <a:pt x="527287" y="573053"/>
                  </a:cubicBezTo>
                  <a:cubicBezTo>
                    <a:pt x="527806" y="573661"/>
                    <a:pt x="528361" y="574233"/>
                    <a:pt x="528971" y="574731"/>
                  </a:cubicBezTo>
                  <a:lnTo>
                    <a:pt x="549883" y="595760"/>
                  </a:lnTo>
                  <a:lnTo>
                    <a:pt x="501768" y="643168"/>
                  </a:lnTo>
                  <a:lnTo>
                    <a:pt x="480857" y="622139"/>
                  </a:lnTo>
                  <a:cubicBezTo>
                    <a:pt x="475730" y="617066"/>
                    <a:pt x="467477" y="617066"/>
                    <a:pt x="462351" y="622139"/>
                  </a:cubicBezTo>
                  <a:cubicBezTo>
                    <a:pt x="457374" y="627285"/>
                    <a:pt x="457374" y="635439"/>
                    <a:pt x="462351" y="640585"/>
                  </a:cubicBezTo>
                  <a:lnTo>
                    <a:pt x="483077" y="661614"/>
                  </a:lnTo>
                  <a:lnTo>
                    <a:pt x="432927" y="711051"/>
                  </a:lnTo>
                  <a:lnTo>
                    <a:pt x="412015" y="690206"/>
                  </a:lnTo>
                  <a:cubicBezTo>
                    <a:pt x="407000" y="685115"/>
                    <a:pt x="398802" y="685023"/>
                    <a:pt x="393695" y="690022"/>
                  </a:cubicBezTo>
                  <a:cubicBezTo>
                    <a:pt x="393639" y="690077"/>
                    <a:pt x="393565" y="690151"/>
                    <a:pt x="393510" y="690206"/>
                  </a:cubicBezTo>
                  <a:cubicBezTo>
                    <a:pt x="388421" y="695316"/>
                    <a:pt x="388421" y="703543"/>
                    <a:pt x="393510" y="708653"/>
                  </a:cubicBezTo>
                  <a:lnTo>
                    <a:pt x="414421" y="729682"/>
                  </a:lnTo>
                  <a:lnTo>
                    <a:pt x="366121" y="775614"/>
                  </a:lnTo>
                  <a:lnTo>
                    <a:pt x="344655" y="754769"/>
                  </a:lnTo>
                  <a:cubicBezTo>
                    <a:pt x="339085" y="750139"/>
                    <a:pt x="330794" y="750877"/>
                    <a:pt x="326150" y="756448"/>
                  </a:cubicBezTo>
                  <a:cubicBezTo>
                    <a:pt x="322078" y="761299"/>
                    <a:pt x="322078" y="768364"/>
                    <a:pt x="326150" y="773216"/>
                  </a:cubicBezTo>
                  <a:lnTo>
                    <a:pt x="347060" y="794245"/>
                  </a:lnTo>
                  <a:lnTo>
                    <a:pt x="296910" y="843681"/>
                  </a:lnTo>
                  <a:lnTo>
                    <a:pt x="275999" y="822652"/>
                  </a:lnTo>
                  <a:cubicBezTo>
                    <a:pt x="270836" y="817690"/>
                    <a:pt x="262656" y="817690"/>
                    <a:pt x="257493" y="822652"/>
                  </a:cubicBezTo>
                  <a:cubicBezTo>
                    <a:pt x="252404" y="827762"/>
                    <a:pt x="252404" y="835989"/>
                    <a:pt x="257493" y="841099"/>
                  </a:cubicBezTo>
                  <a:lnTo>
                    <a:pt x="278220" y="862128"/>
                  </a:lnTo>
                  <a:lnTo>
                    <a:pt x="14514" y="1121301"/>
                  </a:lnTo>
                  <a:lnTo>
                    <a:pt x="9702" y="1126097"/>
                  </a:lnTo>
                  <a:cubicBezTo>
                    <a:pt x="-642" y="1133384"/>
                    <a:pt x="-3104" y="1147661"/>
                    <a:pt x="4206" y="1157973"/>
                  </a:cubicBezTo>
                  <a:cubicBezTo>
                    <a:pt x="11534" y="1168303"/>
                    <a:pt x="25839" y="1170738"/>
                    <a:pt x="36202" y="1163451"/>
                  </a:cubicBezTo>
                  <a:cubicBezTo>
                    <a:pt x="38257" y="1162013"/>
                    <a:pt x="40052" y="1160223"/>
                    <a:pt x="41532" y="1158194"/>
                  </a:cubicBezTo>
                  <a:lnTo>
                    <a:pt x="46528" y="1153398"/>
                  </a:lnTo>
                  <a:lnTo>
                    <a:pt x="310604" y="893856"/>
                  </a:lnTo>
                  <a:lnTo>
                    <a:pt x="334292" y="917652"/>
                  </a:lnTo>
                  <a:cubicBezTo>
                    <a:pt x="339862" y="922282"/>
                    <a:pt x="348152" y="921544"/>
                    <a:pt x="352798" y="915973"/>
                  </a:cubicBezTo>
                  <a:cubicBezTo>
                    <a:pt x="356869" y="911122"/>
                    <a:pt x="356869" y="904057"/>
                    <a:pt x="352798" y="899205"/>
                  </a:cubicBezTo>
                  <a:lnTo>
                    <a:pt x="329110" y="875594"/>
                  </a:lnTo>
                  <a:lnTo>
                    <a:pt x="379261" y="825973"/>
                  </a:lnTo>
                  <a:lnTo>
                    <a:pt x="402948" y="849953"/>
                  </a:lnTo>
                  <a:cubicBezTo>
                    <a:pt x="408518" y="854583"/>
                    <a:pt x="416809" y="853845"/>
                    <a:pt x="421453" y="848274"/>
                  </a:cubicBezTo>
                  <a:cubicBezTo>
                    <a:pt x="425525" y="843423"/>
                    <a:pt x="425525" y="836358"/>
                    <a:pt x="421453" y="831507"/>
                  </a:cubicBezTo>
                  <a:lnTo>
                    <a:pt x="397951" y="807710"/>
                  </a:lnTo>
                  <a:lnTo>
                    <a:pt x="446066" y="760303"/>
                  </a:lnTo>
                  <a:lnTo>
                    <a:pt x="469753" y="784099"/>
                  </a:lnTo>
                  <a:cubicBezTo>
                    <a:pt x="474768" y="789190"/>
                    <a:pt x="482967" y="789283"/>
                    <a:pt x="488074" y="784284"/>
                  </a:cubicBezTo>
                  <a:cubicBezTo>
                    <a:pt x="488130" y="784228"/>
                    <a:pt x="488203" y="784154"/>
                    <a:pt x="488258" y="784099"/>
                  </a:cubicBezTo>
                  <a:cubicBezTo>
                    <a:pt x="493348" y="778989"/>
                    <a:pt x="493348" y="770762"/>
                    <a:pt x="488258" y="765652"/>
                  </a:cubicBezTo>
                  <a:lnTo>
                    <a:pt x="464572" y="741857"/>
                  </a:lnTo>
                  <a:lnTo>
                    <a:pt x="514907" y="692235"/>
                  </a:lnTo>
                  <a:lnTo>
                    <a:pt x="538595" y="716216"/>
                  </a:lnTo>
                  <a:cubicBezTo>
                    <a:pt x="543702" y="721307"/>
                    <a:pt x="551993" y="721307"/>
                    <a:pt x="557100" y="716216"/>
                  </a:cubicBezTo>
                  <a:cubicBezTo>
                    <a:pt x="562208" y="711125"/>
                    <a:pt x="562208" y="702861"/>
                    <a:pt x="557100" y="697769"/>
                  </a:cubicBezTo>
                  <a:lnTo>
                    <a:pt x="533412" y="673789"/>
                  </a:lnTo>
                  <a:lnTo>
                    <a:pt x="581528" y="626381"/>
                  </a:lnTo>
                  <a:lnTo>
                    <a:pt x="605215" y="650177"/>
                  </a:lnTo>
                  <a:cubicBezTo>
                    <a:pt x="610341" y="655250"/>
                    <a:pt x="618595" y="655250"/>
                    <a:pt x="623720" y="650177"/>
                  </a:cubicBezTo>
                  <a:cubicBezTo>
                    <a:pt x="628828" y="645178"/>
                    <a:pt x="628920" y="637007"/>
                    <a:pt x="623905" y="631915"/>
                  </a:cubicBezTo>
                  <a:cubicBezTo>
                    <a:pt x="623850" y="631860"/>
                    <a:pt x="623776" y="631786"/>
                    <a:pt x="623720" y="631731"/>
                  </a:cubicBezTo>
                  <a:lnTo>
                    <a:pt x="600219" y="607935"/>
                  </a:lnTo>
                  <a:lnTo>
                    <a:pt x="655736" y="552595"/>
                  </a:lnTo>
                  <a:lnTo>
                    <a:pt x="679422" y="576391"/>
                  </a:lnTo>
                  <a:cubicBezTo>
                    <a:pt x="684530" y="581483"/>
                    <a:pt x="692821" y="581483"/>
                    <a:pt x="697928" y="576391"/>
                  </a:cubicBezTo>
                  <a:cubicBezTo>
                    <a:pt x="703036" y="571300"/>
                    <a:pt x="703036" y="563036"/>
                    <a:pt x="697928" y="557945"/>
                  </a:cubicBezTo>
                  <a:lnTo>
                    <a:pt x="674426" y="533964"/>
                  </a:lnTo>
                  <a:lnTo>
                    <a:pt x="722541" y="486557"/>
                  </a:lnTo>
                  <a:lnTo>
                    <a:pt x="746228" y="510537"/>
                  </a:lnTo>
                  <a:cubicBezTo>
                    <a:pt x="751243" y="515628"/>
                    <a:pt x="759442" y="515721"/>
                    <a:pt x="764549" y="510722"/>
                  </a:cubicBezTo>
                  <a:cubicBezTo>
                    <a:pt x="764605" y="510666"/>
                    <a:pt x="764678" y="510593"/>
                    <a:pt x="764733" y="510537"/>
                  </a:cubicBezTo>
                  <a:cubicBezTo>
                    <a:pt x="769823" y="505428"/>
                    <a:pt x="769823" y="497201"/>
                    <a:pt x="764733" y="492091"/>
                  </a:cubicBezTo>
                  <a:lnTo>
                    <a:pt x="741047" y="468295"/>
                  </a:lnTo>
                  <a:lnTo>
                    <a:pt x="791382" y="418858"/>
                  </a:lnTo>
                  <a:lnTo>
                    <a:pt x="815069" y="442654"/>
                  </a:lnTo>
                  <a:cubicBezTo>
                    <a:pt x="820084" y="447745"/>
                    <a:pt x="828282" y="447837"/>
                    <a:pt x="833390" y="442839"/>
                  </a:cubicBezTo>
                  <a:cubicBezTo>
                    <a:pt x="833445" y="442783"/>
                    <a:pt x="833520" y="442709"/>
                    <a:pt x="833575" y="442654"/>
                  </a:cubicBezTo>
                  <a:cubicBezTo>
                    <a:pt x="838663" y="437544"/>
                    <a:pt x="838663" y="429317"/>
                    <a:pt x="833575" y="424208"/>
                  </a:cubicBezTo>
                  <a:lnTo>
                    <a:pt x="809887" y="400227"/>
                  </a:lnTo>
                  <a:lnTo>
                    <a:pt x="858003" y="352820"/>
                  </a:lnTo>
                  <a:lnTo>
                    <a:pt x="881689" y="376800"/>
                  </a:lnTo>
                  <a:cubicBezTo>
                    <a:pt x="886816" y="381873"/>
                    <a:pt x="895069" y="381873"/>
                    <a:pt x="900195" y="376800"/>
                  </a:cubicBezTo>
                  <a:cubicBezTo>
                    <a:pt x="905303" y="371801"/>
                    <a:pt x="905395" y="363629"/>
                    <a:pt x="900380" y="358538"/>
                  </a:cubicBezTo>
                  <a:cubicBezTo>
                    <a:pt x="900325" y="358483"/>
                    <a:pt x="900250" y="358409"/>
                    <a:pt x="900195" y="358354"/>
                  </a:cubicBezTo>
                  <a:lnTo>
                    <a:pt x="876694" y="334373"/>
                  </a:lnTo>
                  <a:lnTo>
                    <a:pt x="926103" y="285490"/>
                  </a:lnTo>
                  <a:lnTo>
                    <a:pt x="949790" y="309470"/>
                  </a:lnTo>
                  <a:cubicBezTo>
                    <a:pt x="954436" y="315023"/>
                    <a:pt x="962726" y="315779"/>
                    <a:pt x="968296" y="311149"/>
                  </a:cubicBezTo>
                  <a:cubicBezTo>
                    <a:pt x="973866" y="306501"/>
                    <a:pt x="974625" y="298255"/>
                    <a:pt x="969980" y="292703"/>
                  </a:cubicBezTo>
                  <a:cubicBezTo>
                    <a:pt x="969463" y="292094"/>
                    <a:pt x="968907" y="291522"/>
                    <a:pt x="968296" y="291024"/>
                  </a:cubicBezTo>
                  <a:lnTo>
                    <a:pt x="944609" y="267043"/>
                  </a:lnTo>
                  <a:lnTo>
                    <a:pt x="992723" y="219636"/>
                  </a:lnTo>
                  <a:lnTo>
                    <a:pt x="1016411" y="243616"/>
                  </a:lnTo>
                  <a:cubicBezTo>
                    <a:pt x="1021981" y="248246"/>
                    <a:pt x="1030271" y="247509"/>
                    <a:pt x="1034917" y="241938"/>
                  </a:cubicBezTo>
                  <a:cubicBezTo>
                    <a:pt x="1038988" y="237086"/>
                    <a:pt x="1038988" y="230021"/>
                    <a:pt x="1034917" y="225170"/>
                  </a:cubicBezTo>
                  <a:lnTo>
                    <a:pt x="1011229" y="201374"/>
                  </a:lnTo>
                  <a:lnTo>
                    <a:pt x="1061565" y="151937"/>
                  </a:lnTo>
                  <a:lnTo>
                    <a:pt x="1085252" y="175733"/>
                  </a:lnTo>
                  <a:cubicBezTo>
                    <a:pt x="1090267" y="180824"/>
                    <a:pt x="1098465" y="180917"/>
                    <a:pt x="1103572" y="175918"/>
                  </a:cubicBezTo>
                  <a:cubicBezTo>
                    <a:pt x="1103629" y="175862"/>
                    <a:pt x="1103702" y="175789"/>
                    <a:pt x="1103757" y="175733"/>
                  </a:cubicBezTo>
                  <a:cubicBezTo>
                    <a:pt x="1108847" y="170623"/>
                    <a:pt x="1108847" y="162396"/>
                    <a:pt x="1103757" y="157287"/>
                  </a:cubicBezTo>
                  <a:lnTo>
                    <a:pt x="1080071" y="133306"/>
                  </a:lnTo>
                  <a:lnTo>
                    <a:pt x="1128185" y="85899"/>
                  </a:lnTo>
                  <a:lnTo>
                    <a:pt x="1151873" y="109879"/>
                  </a:lnTo>
                  <a:cubicBezTo>
                    <a:pt x="1157036" y="114841"/>
                    <a:pt x="1165216" y="114841"/>
                    <a:pt x="1170379" y="109879"/>
                  </a:cubicBezTo>
                  <a:cubicBezTo>
                    <a:pt x="1175467" y="104770"/>
                    <a:pt x="1175467" y="96542"/>
                    <a:pt x="1170379" y="91433"/>
                  </a:cubicBezTo>
                  <a:lnTo>
                    <a:pt x="1146691" y="67637"/>
                  </a:lnTo>
                  <a:lnTo>
                    <a:pt x="1175745" y="38860"/>
                  </a:lnTo>
                  <a:cubicBezTo>
                    <a:pt x="1185072" y="30246"/>
                    <a:pt x="1186423" y="16042"/>
                    <a:pt x="1178890" y="5841"/>
                  </a:cubicBezTo>
                  <a:close/>
                </a:path>
              </a:pathLst>
            </a:custGeom>
            <a:solidFill>
              <a:srgbClr val="F27171"/>
            </a:solidFill>
            <a:ln w="18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536D40-D54F-1E4D-92C6-27A065CDE47C}"/>
              </a:ext>
            </a:extLst>
          </p:cNvPr>
          <p:cNvGrpSpPr/>
          <p:nvPr/>
        </p:nvGrpSpPr>
        <p:grpSpPr>
          <a:xfrm>
            <a:off x="10394817" y="7667707"/>
            <a:ext cx="1091499" cy="1399504"/>
            <a:chOff x="24777211" y="1146004"/>
            <a:chExt cx="1407834" cy="1805104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927F3E-B7A8-5B43-9191-FA183F60E873}"/>
                </a:ext>
              </a:extLst>
            </p:cNvPr>
            <p:cNvSpPr/>
            <p:nvPr/>
          </p:nvSpPr>
          <p:spPr>
            <a:xfrm>
              <a:off x="25102094" y="2260287"/>
              <a:ext cx="771316" cy="663520"/>
            </a:xfrm>
            <a:custGeom>
              <a:avLst/>
              <a:gdLst>
                <a:gd name="connsiteX0" fmla="*/ 771316 w 771316"/>
                <a:gd name="connsiteY0" fmla="*/ 550628 h 663520"/>
                <a:gd name="connsiteX1" fmla="*/ 724682 w 771316"/>
                <a:gd name="connsiteY1" fmla="*/ 0 h 663520"/>
                <a:gd name="connsiteX2" fmla="*/ 151006 w 771316"/>
                <a:gd name="connsiteY2" fmla="*/ 40583 h 663520"/>
                <a:gd name="connsiteX3" fmla="*/ 0 w 771316"/>
                <a:gd name="connsiteY3" fmla="*/ 515949 h 663520"/>
                <a:gd name="connsiteX4" fmla="*/ 386583 w 771316"/>
                <a:gd name="connsiteY4" fmla="*/ 663521 h 663520"/>
                <a:gd name="connsiteX5" fmla="*/ 771316 w 771316"/>
                <a:gd name="connsiteY5" fmla="*/ 550628 h 66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1316" h="663520">
                  <a:moveTo>
                    <a:pt x="771316" y="550628"/>
                  </a:moveTo>
                  <a:cubicBezTo>
                    <a:pt x="610317" y="289794"/>
                    <a:pt x="724682" y="0"/>
                    <a:pt x="724682" y="0"/>
                  </a:cubicBezTo>
                  <a:lnTo>
                    <a:pt x="151006" y="40583"/>
                  </a:lnTo>
                  <a:cubicBezTo>
                    <a:pt x="151006" y="40583"/>
                    <a:pt x="130650" y="347901"/>
                    <a:pt x="0" y="515949"/>
                  </a:cubicBezTo>
                  <a:cubicBezTo>
                    <a:pt x="47744" y="589735"/>
                    <a:pt x="203562" y="663521"/>
                    <a:pt x="386583" y="663521"/>
                  </a:cubicBezTo>
                  <a:cubicBezTo>
                    <a:pt x="569604" y="663521"/>
                    <a:pt x="723386" y="625521"/>
                    <a:pt x="771316" y="550628"/>
                  </a:cubicBezTo>
                  <a:close/>
                </a:path>
              </a:pathLst>
            </a:custGeom>
            <a:solidFill>
              <a:srgbClr val="EAC5B7"/>
            </a:solidFill>
            <a:ln w="18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C4601C5-CAA8-ED40-98CF-1F6E8A88E794}"/>
                </a:ext>
              </a:extLst>
            </p:cNvPr>
            <p:cNvSpPr/>
            <p:nvPr/>
          </p:nvSpPr>
          <p:spPr>
            <a:xfrm>
              <a:off x="25104890" y="1279736"/>
              <a:ext cx="1043377" cy="1116890"/>
            </a:xfrm>
            <a:custGeom>
              <a:avLst/>
              <a:gdLst>
                <a:gd name="connsiteX0" fmla="*/ 1043330 w 1043377"/>
                <a:gd name="connsiteY0" fmla="*/ 610330 h 1116890"/>
                <a:gd name="connsiteX1" fmla="*/ 950801 w 1043377"/>
                <a:gd name="connsiteY1" fmla="*/ 465156 h 1116890"/>
                <a:gd name="connsiteX2" fmla="*/ 786841 w 1043377"/>
                <a:gd name="connsiteY2" fmla="*/ 33138 h 1116890"/>
                <a:gd name="connsiteX3" fmla="*/ 33845 w 1043377"/>
                <a:gd name="connsiteY3" fmla="*/ 586534 h 1116890"/>
                <a:gd name="connsiteX4" fmla="*/ 109349 w 1043377"/>
                <a:gd name="connsiteY4" fmla="*/ 1061716 h 1116890"/>
                <a:gd name="connsiteX5" fmla="*/ 522210 w 1043377"/>
                <a:gd name="connsiteY5" fmla="*/ 1112075 h 1116890"/>
                <a:gd name="connsiteX6" fmla="*/ 923228 w 1043377"/>
                <a:gd name="connsiteY6" fmla="*/ 1065959 h 1116890"/>
                <a:gd name="connsiteX7" fmla="*/ 955428 w 1043377"/>
                <a:gd name="connsiteY7" fmla="*/ 922629 h 1116890"/>
                <a:gd name="connsiteX8" fmla="*/ 973933 w 1043377"/>
                <a:gd name="connsiteY8" fmla="*/ 883338 h 1116890"/>
                <a:gd name="connsiteX9" fmla="*/ 932666 w 1043377"/>
                <a:gd name="connsiteY9" fmla="*/ 876513 h 1116890"/>
                <a:gd name="connsiteX10" fmla="*/ 880665 w 1043377"/>
                <a:gd name="connsiteY10" fmla="*/ 870241 h 1116890"/>
                <a:gd name="connsiteX11" fmla="*/ 854386 w 1043377"/>
                <a:gd name="connsiteY11" fmla="*/ 849396 h 1116890"/>
                <a:gd name="connsiteX12" fmla="*/ 883811 w 1043377"/>
                <a:gd name="connsiteY12" fmla="*/ 822834 h 1116890"/>
                <a:gd name="connsiteX13" fmla="*/ 947841 w 1043377"/>
                <a:gd name="connsiteY13" fmla="*/ 810659 h 1116890"/>
                <a:gd name="connsiteX14" fmla="*/ 984852 w 1043377"/>
                <a:gd name="connsiteY14" fmla="*/ 789076 h 1116890"/>
                <a:gd name="connsiteX15" fmla="*/ 974119 w 1043377"/>
                <a:gd name="connsiteY15" fmla="*/ 753290 h 1116890"/>
                <a:gd name="connsiteX16" fmla="*/ 978005 w 1043377"/>
                <a:gd name="connsiteY16" fmla="*/ 661058 h 1116890"/>
                <a:gd name="connsiteX17" fmla="*/ 1043330 w 1043377"/>
                <a:gd name="connsiteY17" fmla="*/ 610330 h 111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3377" h="1116890">
                  <a:moveTo>
                    <a:pt x="1043330" y="610330"/>
                  </a:moveTo>
                  <a:cubicBezTo>
                    <a:pt x="1045550" y="585427"/>
                    <a:pt x="969307" y="495777"/>
                    <a:pt x="950801" y="465156"/>
                  </a:cubicBezTo>
                  <a:cubicBezTo>
                    <a:pt x="937478" y="278108"/>
                    <a:pt x="913790" y="119284"/>
                    <a:pt x="786841" y="33138"/>
                  </a:cubicBezTo>
                  <a:cubicBezTo>
                    <a:pt x="559962" y="-120521"/>
                    <a:pt x="141363" y="293788"/>
                    <a:pt x="33845" y="586534"/>
                  </a:cubicBezTo>
                  <a:cubicBezTo>
                    <a:pt x="-73673" y="879280"/>
                    <a:pt x="109349" y="1061716"/>
                    <a:pt x="109349" y="1061716"/>
                  </a:cubicBezTo>
                  <a:cubicBezTo>
                    <a:pt x="109349" y="1061716"/>
                    <a:pt x="259984" y="1106172"/>
                    <a:pt x="522210" y="1112075"/>
                  </a:cubicBezTo>
                  <a:cubicBezTo>
                    <a:pt x="693757" y="1115949"/>
                    <a:pt x="866786" y="1133104"/>
                    <a:pt x="923228" y="1065959"/>
                  </a:cubicBezTo>
                  <a:cubicBezTo>
                    <a:pt x="956168" y="1026667"/>
                    <a:pt x="916566" y="968561"/>
                    <a:pt x="955428" y="922629"/>
                  </a:cubicBezTo>
                  <a:cubicBezTo>
                    <a:pt x="968567" y="906950"/>
                    <a:pt x="981520" y="892930"/>
                    <a:pt x="973933" y="883338"/>
                  </a:cubicBezTo>
                  <a:cubicBezTo>
                    <a:pt x="966347" y="873746"/>
                    <a:pt x="949506" y="875775"/>
                    <a:pt x="932666" y="876513"/>
                  </a:cubicBezTo>
                  <a:cubicBezTo>
                    <a:pt x="915159" y="876310"/>
                    <a:pt x="897727" y="874207"/>
                    <a:pt x="880665" y="870241"/>
                  </a:cubicBezTo>
                  <a:cubicBezTo>
                    <a:pt x="864565" y="866552"/>
                    <a:pt x="854386" y="858251"/>
                    <a:pt x="854386" y="849396"/>
                  </a:cubicBezTo>
                  <a:cubicBezTo>
                    <a:pt x="854386" y="840542"/>
                    <a:pt x="866786" y="830028"/>
                    <a:pt x="883811" y="822834"/>
                  </a:cubicBezTo>
                  <a:cubicBezTo>
                    <a:pt x="904537" y="816008"/>
                    <a:pt x="926060" y="811932"/>
                    <a:pt x="947841" y="810659"/>
                  </a:cubicBezTo>
                  <a:cubicBezTo>
                    <a:pt x="969678" y="810659"/>
                    <a:pt x="986332" y="805678"/>
                    <a:pt x="984852" y="789076"/>
                  </a:cubicBezTo>
                  <a:cubicBezTo>
                    <a:pt x="983372" y="772475"/>
                    <a:pt x="979300" y="772659"/>
                    <a:pt x="974119" y="753290"/>
                  </a:cubicBezTo>
                  <a:cubicBezTo>
                    <a:pt x="969881" y="722559"/>
                    <a:pt x="971194" y="691328"/>
                    <a:pt x="978005" y="661058"/>
                  </a:cubicBezTo>
                  <a:cubicBezTo>
                    <a:pt x="1000582" y="651650"/>
                    <a:pt x="1041664" y="629514"/>
                    <a:pt x="1043330" y="610330"/>
                  </a:cubicBezTo>
                  <a:close/>
                </a:path>
              </a:pathLst>
            </a:custGeom>
            <a:solidFill>
              <a:srgbClr val="EAC5B7"/>
            </a:solidFill>
            <a:ln w="18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74546BD-40FE-4143-959A-085E1656CBCA}"/>
                </a:ext>
              </a:extLst>
            </p:cNvPr>
            <p:cNvSpPr/>
            <p:nvPr/>
          </p:nvSpPr>
          <p:spPr>
            <a:xfrm>
              <a:off x="25765488" y="1703860"/>
              <a:ext cx="200733" cy="64644"/>
            </a:xfrm>
            <a:custGeom>
              <a:avLst/>
              <a:gdLst>
                <a:gd name="connsiteX0" fmla="*/ 14099 w 200733"/>
                <a:gd name="connsiteY0" fmla="*/ 64643 h 64644"/>
                <a:gd name="connsiteX1" fmla="*/ 3551 w 200733"/>
                <a:gd name="connsiteY1" fmla="*/ 59847 h 64644"/>
                <a:gd name="connsiteX2" fmla="*/ 4624 w 200733"/>
                <a:gd name="connsiteY2" fmla="*/ 40312 h 64644"/>
                <a:gd name="connsiteX3" fmla="*/ 4846 w 200733"/>
                <a:gd name="connsiteY3" fmla="*/ 40109 h 64644"/>
                <a:gd name="connsiteX4" fmla="*/ 196565 w 200733"/>
                <a:gd name="connsiteY4" fmla="*/ 35498 h 64644"/>
                <a:gd name="connsiteX5" fmla="*/ 196658 w 200733"/>
                <a:gd name="connsiteY5" fmla="*/ 55327 h 64644"/>
                <a:gd name="connsiteX6" fmla="*/ 196565 w 200733"/>
                <a:gd name="connsiteY6" fmla="*/ 55420 h 64644"/>
                <a:gd name="connsiteX7" fmla="*/ 176579 w 200733"/>
                <a:gd name="connsiteY7" fmla="*/ 55420 h 64644"/>
                <a:gd name="connsiteX8" fmla="*/ 176579 w 200733"/>
                <a:gd name="connsiteY8" fmla="*/ 55420 h 64644"/>
                <a:gd name="connsiteX9" fmla="*/ 22982 w 200733"/>
                <a:gd name="connsiteY9" fmla="*/ 60585 h 64644"/>
                <a:gd name="connsiteX10" fmla="*/ 14099 w 200733"/>
                <a:gd name="connsiteY10" fmla="*/ 64643 h 6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733" h="64644">
                  <a:moveTo>
                    <a:pt x="14099" y="64643"/>
                  </a:moveTo>
                  <a:cubicBezTo>
                    <a:pt x="10047" y="64698"/>
                    <a:pt x="6160" y="62946"/>
                    <a:pt x="3551" y="59847"/>
                  </a:cubicBezTo>
                  <a:cubicBezTo>
                    <a:pt x="-1575" y="54165"/>
                    <a:pt x="-1095" y="45403"/>
                    <a:pt x="4624" y="40312"/>
                  </a:cubicBezTo>
                  <a:cubicBezTo>
                    <a:pt x="4699" y="40238"/>
                    <a:pt x="4772" y="40183"/>
                    <a:pt x="4846" y="40109"/>
                  </a:cubicBezTo>
                  <a:cubicBezTo>
                    <a:pt x="57550" y="-11541"/>
                    <a:pt x="141418" y="-13552"/>
                    <a:pt x="196565" y="35498"/>
                  </a:cubicBezTo>
                  <a:cubicBezTo>
                    <a:pt x="202079" y="40939"/>
                    <a:pt x="202136" y="49830"/>
                    <a:pt x="196658" y="55327"/>
                  </a:cubicBezTo>
                  <a:cubicBezTo>
                    <a:pt x="196620" y="55364"/>
                    <a:pt x="196602" y="55383"/>
                    <a:pt x="196565" y="55420"/>
                  </a:cubicBezTo>
                  <a:cubicBezTo>
                    <a:pt x="191014" y="60862"/>
                    <a:pt x="182130" y="60862"/>
                    <a:pt x="176579" y="55420"/>
                  </a:cubicBezTo>
                  <a:lnTo>
                    <a:pt x="176579" y="55420"/>
                  </a:lnTo>
                  <a:cubicBezTo>
                    <a:pt x="132258" y="15833"/>
                    <a:pt x="64527" y="18121"/>
                    <a:pt x="22982" y="60585"/>
                  </a:cubicBezTo>
                  <a:cubicBezTo>
                    <a:pt x="20595" y="62946"/>
                    <a:pt x="17448" y="64384"/>
                    <a:pt x="14099" y="64643"/>
                  </a:cubicBezTo>
                  <a:close/>
                </a:path>
              </a:pathLst>
            </a:custGeom>
            <a:solidFill>
              <a:srgbClr val="806755"/>
            </a:solidFill>
            <a:ln w="18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E32150B-91F8-D64A-A1B0-6CFC476181AC}"/>
                </a:ext>
              </a:extLst>
            </p:cNvPr>
            <p:cNvSpPr/>
            <p:nvPr/>
          </p:nvSpPr>
          <p:spPr>
            <a:xfrm>
              <a:off x="25846022" y="1728474"/>
              <a:ext cx="62919" cy="70834"/>
            </a:xfrm>
            <a:custGeom>
              <a:avLst/>
              <a:gdLst>
                <a:gd name="connsiteX0" fmla="*/ 62919 w 62919"/>
                <a:gd name="connsiteY0" fmla="*/ 35417 h 70834"/>
                <a:gd name="connsiteX1" fmla="*/ 31459 w 62919"/>
                <a:gd name="connsiteY1" fmla="*/ 70835 h 70834"/>
                <a:gd name="connsiteX2" fmla="*/ -1 w 62919"/>
                <a:gd name="connsiteY2" fmla="*/ 35417 h 70834"/>
                <a:gd name="connsiteX3" fmla="*/ 31459 w 62919"/>
                <a:gd name="connsiteY3" fmla="*/ 0 h 70834"/>
                <a:gd name="connsiteX4" fmla="*/ 62919 w 62919"/>
                <a:gd name="connsiteY4" fmla="*/ 35417 h 7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919" h="70834">
                  <a:moveTo>
                    <a:pt x="62919" y="35417"/>
                  </a:moveTo>
                  <a:cubicBezTo>
                    <a:pt x="62919" y="54978"/>
                    <a:pt x="48834" y="70835"/>
                    <a:pt x="31459" y="70835"/>
                  </a:cubicBezTo>
                  <a:cubicBezTo>
                    <a:pt x="14085" y="70835"/>
                    <a:pt x="-1" y="54978"/>
                    <a:pt x="-1" y="35417"/>
                  </a:cubicBezTo>
                  <a:cubicBezTo>
                    <a:pt x="-1" y="15857"/>
                    <a:pt x="14084" y="0"/>
                    <a:pt x="31459" y="0"/>
                  </a:cubicBezTo>
                  <a:cubicBezTo>
                    <a:pt x="48834" y="0"/>
                    <a:pt x="62919" y="15857"/>
                    <a:pt x="62919" y="35417"/>
                  </a:cubicBezTo>
                  <a:close/>
                </a:path>
              </a:pathLst>
            </a:custGeom>
            <a:solidFill>
              <a:srgbClr val="806755"/>
            </a:solidFill>
            <a:ln w="18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0B1609D-D4D0-3B4D-9C21-A37274B79101}"/>
                </a:ext>
              </a:extLst>
            </p:cNvPr>
            <p:cNvSpPr/>
            <p:nvPr/>
          </p:nvSpPr>
          <p:spPr>
            <a:xfrm>
              <a:off x="24777211" y="1146004"/>
              <a:ext cx="1220593" cy="1238981"/>
            </a:xfrm>
            <a:custGeom>
              <a:avLst/>
              <a:gdLst>
                <a:gd name="connsiteX0" fmla="*/ 1220557 w 1220593"/>
                <a:gd name="connsiteY0" fmla="*/ 291015 h 1238981"/>
                <a:gd name="connsiteX1" fmla="*/ 950744 w 1220593"/>
                <a:gd name="connsiteY1" fmla="*/ 1589 h 1238981"/>
                <a:gd name="connsiteX2" fmla="*/ 108 w 1220593"/>
                <a:gd name="connsiteY2" fmla="*/ 604421 h 1238981"/>
                <a:gd name="connsiteX3" fmla="*/ 511790 w 1220593"/>
                <a:gd name="connsiteY3" fmla="*/ 1238981 h 1238981"/>
                <a:gd name="connsiteX4" fmla="*/ 503092 w 1220593"/>
                <a:gd name="connsiteY4" fmla="*/ 1050642 h 1238981"/>
                <a:gd name="connsiteX5" fmla="*/ 564162 w 1220593"/>
                <a:gd name="connsiteY5" fmla="*/ 752178 h 1238981"/>
                <a:gd name="connsiteX6" fmla="*/ 767724 w 1220593"/>
                <a:gd name="connsiteY6" fmla="*/ 836109 h 1238981"/>
                <a:gd name="connsiteX7" fmla="*/ 1220557 w 1220593"/>
                <a:gd name="connsiteY7" fmla="*/ 291015 h 1238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20593" h="1238981">
                  <a:moveTo>
                    <a:pt x="1220557" y="291015"/>
                  </a:moveTo>
                  <a:cubicBezTo>
                    <a:pt x="1220557" y="291015"/>
                    <a:pt x="1229810" y="10259"/>
                    <a:pt x="950744" y="1589"/>
                  </a:cubicBezTo>
                  <a:cubicBezTo>
                    <a:pt x="610610" y="-8925"/>
                    <a:pt x="9731" y="16162"/>
                    <a:pt x="108" y="604421"/>
                  </a:cubicBezTo>
                  <a:cubicBezTo>
                    <a:pt x="-8589" y="1134574"/>
                    <a:pt x="511790" y="1238981"/>
                    <a:pt x="511790" y="1238981"/>
                  </a:cubicBezTo>
                  <a:cubicBezTo>
                    <a:pt x="511790" y="1238981"/>
                    <a:pt x="581557" y="1183642"/>
                    <a:pt x="503092" y="1050642"/>
                  </a:cubicBezTo>
                  <a:cubicBezTo>
                    <a:pt x="424628" y="917643"/>
                    <a:pt x="450722" y="772469"/>
                    <a:pt x="564162" y="752178"/>
                  </a:cubicBezTo>
                  <a:cubicBezTo>
                    <a:pt x="677601" y="731887"/>
                    <a:pt x="694997" y="888313"/>
                    <a:pt x="767724" y="836109"/>
                  </a:cubicBezTo>
                  <a:cubicBezTo>
                    <a:pt x="840451" y="783906"/>
                    <a:pt x="438507" y="148977"/>
                    <a:pt x="1220557" y="291015"/>
                  </a:cubicBezTo>
                  <a:close/>
                </a:path>
              </a:pathLst>
            </a:custGeom>
            <a:solidFill>
              <a:srgbClr val="806755"/>
            </a:solidFill>
            <a:ln w="18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E112CB3-6990-2547-BD2A-B6AF9836DF6D}"/>
                </a:ext>
              </a:extLst>
            </p:cNvPr>
            <p:cNvSpPr/>
            <p:nvPr/>
          </p:nvSpPr>
          <p:spPr>
            <a:xfrm>
              <a:off x="25856940" y="2406199"/>
              <a:ext cx="328105" cy="231503"/>
            </a:xfrm>
            <a:custGeom>
              <a:avLst/>
              <a:gdLst>
                <a:gd name="connsiteX0" fmla="*/ 279251 w 328105"/>
                <a:gd name="connsiteY0" fmla="*/ 35233 h 231503"/>
                <a:gd name="connsiteX1" fmla="*/ 155263 w 328105"/>
                <a:gd name="connsiteY1" fmla="*/ 148125 h 231503"/>
                <a:gd name="connsiteX2" fmla="*/ 199676 w 328105"/>
                <a:gd name="connsiteY2" fmla="*/ 176349 h 231503"/>
                <a:gd name="connsiteX3" fmla="*/ 188573 w 328105"/>
                <a:gd name="connsiteY3" fmla="*/ 45378 h 231503"/>
                <a:gd name="connsiteX4" fmla="*/ 184872 w 328105"/>
                <a:gd name="connsiteY4" fmla="*/ 0 h 231503"/>
                <a:gd name="connsiteX5" fmla="*/ 158594 w 328105"/>
                <a:gd name="connsiteY5" fmla="*/ 27485 h 231503"/>
                <a:gd name="connsiteX6" fmla="*/ 0 w 328105"/>
                <a:gd name="connsiteY6" fmla="*/ 193135 h 231503"/>
                <a:gd name="connsiteX7" fmla="*/ 181911 w 328105"/>
                <a:gd name="connsiteY7" fmla="*/ 61242 h 231503"/>
                <a:gd name="connsiteX8" fmla="*/ 151747 w 328105"/>
                <a:gd name="connsiteY8" fmla="*/ 43534 h 231503"/>
                <a:gd name="connsiteX9" fmla="*/ 143604 w 328105"/>
                <a:gd name="connsiteY9" fmla="*/ 173397 h 231503"/>
                <a:gd name="connsiteX10" fmla="*/ 140088 w 328105"/>
                <a:gd name="connsiteY10" fmla="*/ 231503 h 231503"/>
                <a:gd name="connsiteX11" fmla="*/ 188018 w 328105"/>
                <a:gd name="connsiteY11" fmla="*/ 201620 h 231503"/>
                <a:gd name="connsiteX12" fmla="*/ 328106 w 328105"/>
                <a:gd name="connsiteY12" fmla="*/ 114922 h 231503"/>
                <a:gd name="connsiteX13" fmla="*/ 279251 w 328105"/>
                <a:gd name="connsiteY13" fmla="*/ 35233 h 23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8105" h="231503">
                  <a:moveTo>
                    <a:pt x="279251" y="35233"/>
                  </a:moveTo>
                  <a:lnTo>
                    <a:pt x="155263" y="148125"/>
                  </a:lnTo>
                  <a:lnTo>
                    <a:pt x="199676" y="176349"/>
                  </a:lnTo>
                  <a:lnTo>
                    <a:pt x="188573" y="45378"/>
                  </a:lnTo>
                  <a:lnTo>
                    <a:pt x="184872" y="0"/>
                  </a:lnTo>
                  <a:lnTo>
                    <a:pt x="158594" y="27485"/>
                  </a:lnTo>
                  <a:lnTo>
                    <a:pt x="0" y="193135"/>
                  </a:lnTo>
                  <a:lnTo>
                    <a:pt x="181911" y="61242"/>
                  </a:lnTo>
                  <a:lnTo>
                    <a:pt x="151747" y="43534"/>
                  </a:lnTo>
                  <a:lnTo>
                    <a:pt x="143604" y="173397"/>
                  </a:lnTo>
                  <a:lnTo>
                    <a:pt x="140088" y="231503"/>
                  </a:lnTo>
                  <a:lnTo>
                    <a:pt x="188018" y="201620"/>
                  </a:lnTo>
                  <a:lnTo>
                    <a:pt x="328106" y="114922"/>
                  </a:lnTo>
                  <a:lnTo>
                    <a:pt x="279251" y="35233"/>
                  </a:lnTo>
                  <a:close/>
                </a:path>
              </a:pathLst>
            </a:custGeom>
            <a:solidFill>
              <a:srgbClr val="F27171"/>
            </a:solidFill>
            <a:ln w="18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387298E-926E-4942-90D4-C30C48E40BBD}"/>
                </a:ext>
              </a:extLst>
            </p:cNvPr>
            <p:cNvSpPr/>
            <p:nvPr/>
          </p:nvSpPr>
          <p:spPr>
            <a:xfrm>
              <a:off x="25866378" y="2710750"/>
              <a:ext cx="297756" cy="240358"/>
            </a:xfrm>
            <a:custGeom>
              <a:avLst/>
              <a:gdLst>
                <a:gd name="connsiteX0" fmla="*/ 297756 w 297756"/>
                <a:gd name="connsiteY0" fmla="*/ 150155 h 240358"/>
                <a:gd name="connsiteX1" fmla="*/ 136572 w 297756"/>
                <a:gd name="connsiteY1" fmla="*/ 108834 h 240358"/>
                <a:gd name="connsiteX2" fmla="*/ 147860 w 297756"/>
                <a:gd name="connsiteY2" fmla="*/ 164543 h 240358"/>
                <a:gd name="connsiteX3" fmla="*/ 228915 w 297756"/>
                <a:gd name="connsiteY3" fmla="*/ 76922 h 240358"/>
                <a:gd name="connsiteX4" fmla="*/ 257044 w 297756"/>
                <a:gd name="connsiteY4" fmla="*/ 46485 h 240358"/>
                <a:gd name="connsiteX5" fmla="*/ 220403 w 297756"/>
                <a:gd name="connsiteY5" fmla="*/ 39845 h 240358"/>
                <a:gd name="connsiteX6" fmla="*/ 0 w 297756"/>
                <a:gd name="connsiteY6" fmla="*/ 0 h 240358"/>
                <a:gd name="connsiteX7" fmla="*/ 213555 w 297756"/>
                <a:gd name="connsiteY7" fmla="*/ 80611 h 240358"/>
                <a:gd name="connsiteX8" fmla="*/ 205043 w 297756"/>
                <a:gd name="connsiteY8" fmla="*/ 43534 h 240358"/>
                <a:gd name="connsiteX9" fmla="*/ 111589 w 297756"/>
                <a:gd name="connsiteY9" fmla="*/ 113815 h 240358"/>
                <a:gd name="connsiteX10" fmla="*/ 69766 w 297756"/>
                <a:gd name="connsiteY10" fmla="*/ 145359 h 240358"/>
                <a:gd name="connsiteX11" fmla="*/ 122693 w 297756"/>
                <a:gd name="connsiteY11" fmla="*/ 169523 h 240358"/>
                <a:gd name="connsiteX12" fmla="*/ 277215 w 297756"/>
                <a:gd name="connsiteY12" fmla="*/ 240358 h 240358"/>
                <a:gd name="connsiteX13" fmla="*/ 297756 w 297756"/>
                <a:gd name="connsiteY13" fmla="*/ 150155 h 24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7756" h="240358">
                  <a:moveTo>
                    <a:pt x="297756" y="150155"/>
                  </a:moveTo>
                  <a:lnTo>
                    <a:pt x="136572" y="108834"/>
                  </a:lnTo>
                  <a:lnTo>
                    <a:pt x="147860" y="164543"/>
                  </a:lnTo>
                  <a:lnTo>
                    <a:pt x="228915" y="76922"/>
                  </a:lnTo>
                  <a:lnTo>
                    <a:pt x="257044" y="46485"/>
                  </a:lnTo>
                  <a:lnTo>
                    <a:pt x="220403" y="39845"/>
                  </a:lnTo>
                  <a:lnTo>
                    <a:pt x="0" y="0"/>
                  </a:lnTo>
                  <a:lnTo>
                    <a:pt x="213555" y="80611"/>
                  </a:lnTo>
                  <a:lnTo>
                    <a:pt x="205043" y="43534"/>
                  </a:lnTo>
                  <a:lnTo>
                    <a:pt x="111589" y="113815"/>
                  </a:lnTo>
                  <a:lnTo>
                    <a:pt x="69766" y="145359"/>
                  </a:lnTo>
                  <a:lnTo>
                    <a:pt x="122693" y="169523"/>
                  </a:lnTo>
                  <a:lnTo>
                    <a:pt x="277215" y="240358"/>
                  </a:lnTo>
                  <a:lnTo>
                    <a:pt x="297756" y="150155"/>
                  </a:lnTo>
                  <a:close/>
                </a:path>
              </a:pathLst>
            </a:custGeom>
            <a:solidFill>
              <a:srgbClr val="F27171"/>
            </a:solidFill>
            <a:ln w="18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BB19AB6-9B11-BB48-BFF8-E8F6AA206DD4}"/>
                </a:ext>
              </a:extLst>
            </p:cNvPr>
            <p:cNvSpPr/>
            <p:nvPr/>
          </p:nvSpPr>
          <p:spPr>
            <a:xfrm>
              <a:off x="25612480" y="2540489"/>
              <a:ext cx="148415" cy="147940"/>
            </a:xfrm>
            <a:custGeom>
              <a:avLst/>
              <a:gdLst>
                <a:gd name="connsiteX0" fmla="*/ 148415 w 148415"/>
                <a:gd name="connsiteY0" fmla="*/ 73970 h 147940"/>
                <a:gd name="connsiteX1" fmla="*/ 74207 w 148415"/>
                <a:gd name="connsiteY1" fmla="*/ 147941 h 147940"/>
                <a:gd name="connsiteX2" fmla="*/ 0 w 148415"/>
                <a:gd name="connsiteY2" fmla="*/ 73970 h 147940"/>
                <a:gd name="connsiteX3" fmla="*/ 74207 w 148415"/>
                <a:gd name="connsiteY3" fmla="*/ 0 h 147940"/>
                <a:gd name="connsiteX4" fmla="*/ 148415 w 148415"/>
                <a:gd name="connsiteY4" fmla="*/ 73970 h 14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415" h="147940">
                  <a:moveTo>
                    <a:pt x="148415" y="73970"/>
                  </a:moveTo>
                  <a:cubicBezTo>
                    <a:pt x="148415" y="114823"/>
                    <a:pt x="115191" y="147941"/>
                    <a:pt x="74207" y="147941"/>
                  </a:cubicBezTo>
                  <a:cubicBezTo>
                    <a:pt x="33224" y="147941"/>
                    <a:pt x="0" y="114823"/>
                    <a:pt x="0" y="73970"/>
                  </a:cubicBezTo>
                  <a:cubicBezTo>
                    <a:pt x="0" y="33118"/>
                    <a:pt x="33224" y="0"/>
                    <a:pt x="74207" y="0"/>
                  </a:cubicBezTo>
                  <a:cubicBezTo>
                    <a:pt x="115191" y="0"/>
                    <a:pt x="148415" y="33118"/>
                    <a:pt x="148415" y="73970"/>
                  </a:cubicBezTo>
                  <a:close/>
                </a:path>
              </a:pathLst>
            </a:custGeom>
            <a:solidFill>
              <a:srgbClr val="F27171"/>
            </a:solidFill>
            <a:ln w="18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5B58E0-95C3-F347-9519-891872658AD1}"/>
              </a:ext>
            </a:extLst>
          </p:cNvPr>
          <p:cNvGrpSpPr/>
          <p:nvPr/>
        </p:nvGrpSpPr>
        <p:grpSpPr>
          <a:xfrm>
            <a:off x="10242802" y="4905777"/>
            <a:ext cx="1519633" cy="1174422"/>
            <a:chOff x="17329310" y="1320394"/>
            <a:chExt cx="1884309" cy="1456256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BB69AC91-BD0C-4C4D-B1CF-51F20A1A8853}"/>
                </a:ext>
              </a:extLst>
            </p:cNvPr>
            <p:cNvSpPr/>
            <p:nvPr/>
          </p:nvSpPr>
          <p:spPr>
            <a:xfrm>
              <a:off x="17975374" y="1329845"/>
              <a:ext cx="565718" cy="834151"/>
            </a:xfrm>
            <a:custGeom>
              <a:avLst/>
              <a:gdLst>
                <a:gd name="connsiteX0" fmla="*/ 528522 w 565718"/>
                <a:gd name="connsiteY0" fmla="*/ 756307 h 834151"/>
                <a:gd name="connsiteX1" fmla="*/ 338284 w 565718"/>
                <a:gd name="connsiteY1" fmla="*/ 704472 h 834151"/>
                <a:gd name="connsiteX2" fmla="*/ 322924 w 565718"/>
                <a:gd name="connsiteY2" fmla="*/ 671822 h 834151"/>
                <a:gd name="connsiteX3" fmla="*/ 322924 w 565718"/>
                <a:gd name="connsiteY3" fmla="*/ 664074 h 834151"/>
                <a:gd name="connsiteX4" fmla="*/ 322924 w 565718"/>
                <a:gd name="connsiteY4" fmla="*/ 39476 h 834151"/>
                <a:gd name="connsiteX5" fmla="*/ 284802 w 565718"/>
                <a:gd name="connsiteY5" fmla="*/ 0 h 834151"/>
                <a:gd name="connsiteX6" fmla="*/ 283692 w 565718"/>
                <a:gd name="connsiteY6" fmla="*/ 0 h 834151"/>
                <a:gd name="connsiteX7" fmla="*/ 283692 w 565718"/>
                <a:gd name="connsiteY7" fmla="*/ 0 h 834151"/>
                <a:gd name="connsiteX8" fmla="*/ 244645 w 565718"/>
                <a:gd name="connsiteY8" fmla="*/ 38738 h 834151"/>
                <a:gd name="connsiteX9" fmla="*/ 244645 w 565718"/>
                <a:gd name="connsiteY9" fmla="*/ 664074 h 834151"/>
                <a:gd name="connsiteX10" fmla="*/ 244645 w 565718"/>
                <a:gd name="connsiteY10" fmla="*/ 671822 h 834151"/>
                <a:gd name="connsiteX11" fmla="*/ 229285 w 565718"/>
                <a:gd name="connsiteY11" fmla="*/ 704472 h 834151"/>
                <a:gd name="connsiteX12" fmla="*/ 39047 w 565718"/>
                <a:gd name="connsiteY12" fmla="*/ 756307 h 834151"/>
                <a:gd name="connsiteX13" fmla="*/ 0 w 565718"/>
                <a:gd name="connsiteY13" fmla="*/ 795229 h 834151"/>
                <a:gd name="connsiteX14" fmla="*/ 39047 w 565718"/>
                <a:gd name="connsiteY14" fmla="*/ 834151 h 834151"/>
                <a:gd name="connsiteX15" fmla="*/ 39047 w 565718"/>
                <a:gd name="connsiteY15" fmla="*/ 834151 h 834151"/>
                <a:gd name="connsiteX16" fmla="*/ 282952 w 565718"/>
                <a:gd name="connsiteY16" fmla="*/ 760365 h 834151"/>
                <a:gd name="connsiteX17" fmla="*/ 526672 w 565718"/>
                <a:gd name="connsiteY17" fmla="*/ 834151 h 834151"/>
                <a:gd name="connsiteX18" fmla="*/ 526672 w 565718"/>
                <a:gd name="connsiteY18" fmla="*/ 834151 h 834151"/>
                <a:gd name="connsiteX19" fmla="*/ 565719 w 565718"/>
                <a:gd name="connsiteY19" fmla="*/ 795229 h 834151"/>
                <a:gd name="connsiteX20" fmla="*/ 526672 w 565718"/>
                <a:gd name="connsiteY20" fmla="*/ 756307 h 834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5718" h="834151">
                  <a:moveTo>
                    <a:pt x="528522" y="756307"/>
                  </a:moveTo>
                  <a:cubicBezTo>
                    <a:pt x="402869" y="755200"/>
                    <a:pt x="355494" y="723287"/>
                    <a:pt x="338284" y="704472"/>
                  </a:cubicBezTo>
                  <a:cubicBezTo>
                    <a:pt x="329734" y="695544"/>
                    <a:pt x="324330" y="684089"/>
                    <a:pt x="322924" y="671822"/>
                  </a:cubicBezTo>
                  <a:cubicBezTo>
                    <a:pt x="323109" y="669239"/>
                    <a:pt x="323109" y="666657"/>
                    <a:pt x="322924" y="664074"/>
                  </a:cubicBezTo>
                  <a:lnTo>
                    <a:pt x="322924" y="39476"/>
                  </a:lnTo>
                  <a:cubicBezTo>
                    <a:pt x="323331" y="18078"/>
                    <a:pt x="306269" y="406"/>
                    <a:pt x="284802" y="0"/>
                  </a:cubicBezTo>
                  <a:cubicBezTo>
                    <a:pt x="284432" y="0"/>
                    <a:pt x="284062" y="0"/>
                    <a:pt x="283692" y="0"/>
                  </a:cubicBezTo>
                  <a:lnTo>
                    <a:pt x="283692" y="0"/>
                  </a:lnTo>
                  <a:cubicBezTo>
                    <a:pt x="262207" y="0"/>
                    <a:pt x="244756" y="17321"/>
                    <a:pt x="244645" y="38738"/>
                  </a:cubicBezTo>
                  <a:lnTo>
                    <a:pt x="244645" y="664074"/>
                  </a:lnTo>
                  <a:cubicBezTo>
                    <a:pt x="244460" y="666657"/>
                    <a:pt x="244460" y="669239"/>
                    <a:pt x="244645" y="671822"/>
                  </a:cubicBezTo>
                  <a:cubicBezTo>
                    <a:pt x="243331" y="684107"/>
                    <a:pt x="237927" y="695600"/>
                    <a:pt x="229285" y="704472"/>
                  </a:cubicBezTo>
                  <a:cubicBezTo>
                    <a:pt x="212260" y="722919"/>
                    <a:pt x="164886" y="755200"/>
                    <a:pt x="39047" y="756307"/>
                  </a:cubicBezTo>
                  <a:cubicBezTo>
                    <a:pt x="17488" y="756307"/>
                    <a:pt x="0" y="773739"/>
                    <a:pt x="0" y="795229"/>
                  </a:cubicBezTo>
                  <a:cubicBezTo>
                    <a:pt x="0" y="816719"/>
                    <a:pt x="17488" y="834151"/>
                    <a:pt x="39047" y="834151"/>
                  </a:cubicBezTo>
                  <a:lnTo>
                    <a:pt x="39047" y="834151"/>
                  </a:lnTo>
                  <a:cubicBezTo>
                    <a:pt x="155078" y="832860"/>
                    <a:pt x="236688" y="807773"/>
                    <a:pt x="282952" y="760365"/>
                  </a:cubicBezTo>
                  <a:cubicBezTo>
                    <a:pt x="329031" y="808510"/>
                    <a:pt x="410641" y="834151"/>
                    <a:pt x="526672" y="834151"/>
                  </a:cubicBezTo>
                  <a:lnTo>
                    <a:pt x="526672" y="834151"/>
                  </a:lnTo>
                  <a:cubicBezTo>
                    <a:pt x="548231" y="834151"/>
                    <a:pt x="565719" y="816719"/>
                    <a:pt x="565719" y="795229"/>
                  </a:cubicBezTo>
                  <a:cubicBezTo>
                    <a:pt x="565719" y="773739"/>
                    <a:pt x="548231" y="756307"/>
                    <a:pt x="526672" y="756307"/>
                  </a:cubicBezTo>
                  <a:close/>
                </a:path>
              </a:pathLst>
            </a:custGeom>
            <a:solidFill>
              <a:srgbClr val="A9E0F9"/>
            </a:solidFill>
            <a:ln w="18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F7FF354-8F5D-5D42-8C8C-6871A3FAA666}"/>
                </a:ext>
              </a:extLst>
            </p:cNvPr>
            <p:cNvSpPr/>
            <p:nvPr/>
          </p:nvSpPr>
          <p:spPr>
            <a:xfrm>
              <a:off x="17329310" y="1320395"/>
              <a:ext cx="782112" cy="1456255"/>
            </a:xfrm>
            <a:custGeom>
              <a:avLst/>
              <a:gdLst>
                <a:gd name="connsiteX0" fmla="*/ 641252 w 782112"/>
                <a:gd name="connsiteY0" fmla="*/ 780 h 1456255"/>
                <a:gd name="connsiteX1" fmla="*/ 627188 w 782112"/>
                <a:gd name="connsiteY1" fmla="*/ 2071 h 1456255"/>
                <a:gd name="connsiteX2" fmla="*/ 81825 w 782112"/>
                <a:gd name="connsiteY2" fmla="*/ 701009 h 1456255"/>
                <a:gd name="connsiteX3" fmla="*/ 31675 w 782112"/>
                <a:gd name="connsiteY3" fmla="*/ 1345346 h 1456255"/>
                <a:gd name="connsiteX4" fmla="*/ 120872 w 782112"/>
                <a:gd name="connsiteY4" fmla="*/ 1438869 h 1456255"/>
                <a:gd name="connsiteX5" fmla="*/ 744144 w 782112"/>
                <a:gd name="connsiteY5" fmla="*/ 1089308 h 1456255"/>
                <a:gd name="connsiteX6" fmla="*/ 641252 w 782112"/>
                <a:gd name="connsiteY6" fmla="*/ 780 h 145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2112" h="1456255">
                  <a:moveTo>
                    <a:pt x="641252" y="780"/>
                  </a:moveTo>
                  <a:cubicBezTo>
                    <a:pt x="636626" y="780"/>
                    <a:pt x="632184" y="780"/>
                    <a:pt x="627188" y="2071"/>
                  </a:cubicBezTo>
                  <a:cubicBezTo>
                    <a:pt x="510417" y="2071"/>
                    <a:pt x="198781" y="351632"/>
                    <a:pt x="81825" y="701009"/>
                  </a:cubicBezTo>
                  <a:cubicBezTo>
                    <a:pt x="22793" y="877358"/>
                    <a:pt x="-39202" y="1184308"/>
                    <a:pt x="31675" y="1345346"/>
                  </a:cubicBezTo>
                  <a:cubicBezTo>
                    <a:pt x="47535" y="1387238"/>
                    <a:pt x="79697" y="1420958"/>
                    <a:pt x="120872" y="1438869"/>
                  </a:cubicBezTo>
                  <a:cubicBezTo>
                    <a:pt x="315552" y="1516530"/>
                    <a:pt x="750065" y="1322288"/>
                    <a:pt x="744144" y="1089308"/>
                  </a:cubicBezTo>
                  <a:cubicBezTo>
                    <a:pt x="727303" y="407156"/>
                    <a:pt x="892744" y="-20803"/>
                    <a:pt x="641252" y="780"/>
                  </a:cubicBezTo>
                  <a:close/>
                </a:path>
              </a:pathLst>
            </a:custGeom>
            <a:solidFill>
              <a:srgbClr val="D29191"/>
            </a:solidFill>
            <a:ln w="18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93EA921-6E60-6F46-9767-E293A500BC8D}"/>
                </a:ext>
              </a:extLst>
            </p:cNvPr>
            <p:cNvSpPr/>
            <p:nvPr/>
          </p:nvSpPr>
          <p:spPr>
            <a:xfrm>
              <a:off x="18431201" y="1320394"/>
              <a:ext cx="782418" cy="1456072"/>
            </a:xfrm>
            <a:custGeom>
              <a:avLst/>
              <a:gdLst>
                <a:gd name="connsiteX0" fmla="*/ 700593 w 782418"/>
                <a:gd name="connsiteY0" fmla="*/ 701010 h 1456072"/>
                <a:gd name="connsiteX1" fmla="*/ 155230 w 782418"/>
                <a:gd name="connsiteY1" fmla="*/ 2072 h 1456072"/>
                <a:gd name="connsiteX2" fmla="*/ 141166 w 782418"/>
                <a:gd name="connsiteY2" fmla="*/ 781 h 1456072"/>
                <a:gd name="connsiteX3" fmla="*/ 38274 w 782418"/>
                <a:gd name="connsiteY3" fmla="*/ 1089125 h 1456072"/>
                <a:gd name="connsiteX4" fmla="*/ 661731 w 782418"/>
                <a:gd name="connsiteY4" fmla="*/ 1438686 h 1456072"/>
                <a:gd name="connsiteX5" fmla="*/ 750743 w 782418"/>
                <a:gd name="connsiteY5" fmla="*/ 1345162 h 1456072"/>
                <a:gd name="connsiteX6" fmla="*/ 700593 w 782418"/>
                <a:gd name="connsiteY6" fmla="*/ 701010 h 145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2418" h="1456072">
                  <a:moveTo>
                    <a:pt x="700593" y="701010"/>
                  </a:moveTo>
                  <a:cubicBezTo>
                    <a:pt x="583822" y="351633"/>
                    <a:pt x="272186" y="2072"/>
                    <a:pt x="155230" y="2072"/>
                  </a:cubicBezTo>
                  <a:cubicBezTo>
                    <a:pt x="150234" y="2072"/>
                    <a:pt x="145792" y="1150"/>
                    <a:pt x="141166" y="781"/>
                  </a:cubicBezTo>
                  <a:cubicBezTo>
                    <a:pt x="-111066" y="-20802"/>
                    <a:pt x="55115" y="406604"/>
                    <a:pt x="38274" y="1089125"/>
                  </a:cubicBezTo>
                  <a:cubicBezTo>
                    <a:pt x="32538" y="1322104"/>
                    <a:pt x="466866" y="1516346"/>
                    <a:pt x="661731" y="1438686"/>
                  </a:cubicBezTo>
                  <a:cubicBezTo>
                    <a:pt x="702832" y="1420737"/>
                    <a:pt x="734921" y="1387017"/>
                    <a:pt x="750743" y="1345162"/>
                  </a:cubicBezTo>
                  <a:cubicBezTo>
                    <a:pt x="821620" y="1184309"/>
                    <a:pt x="759626" y="877359"/>
                    <a:pt x="700593" y="701010"/>
                  </a:cubicBezTo>
                  <a:close/>
                </a:path>
              </a:pathLst>
            </a:custGeom>
            <a:solidFill>
              <a:srgbClr val="D29191"/>
            </a:solidFill>
            <a:ln w="18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E7CEB08-FB57-094A-BD7C-5342D0E2223C}"/>
                </a:ext>
              </a:extLst>
            </p:cNvPr>
            <p:cNvSpPr/>
            <p:nvPr/>
          </p:nvSpPr>
          <p:spPr>
            <a:xfrm>
              <a:off x="18796392" y="2226934"/>
              <a:ext cx="236766" cy="267973"/>
            </a:xfrm>
            <a:custGeom>
              <a:avLst/>
              <a:gdLst>
                <a:gd name="connsiteX0" fmla="*/ 226773 w 236766"/>
                <a:gd name="connsiteY0" fmla="*/ 122449 h 267973"/>
                <a:gd name="connsiteX1" fmla="*/ 181434 w 236766"/>
                <a:gd name="connsiteY1" fmla="*/ 75964 h 267973"/>
                <a:gd name="connsiteX2" fmla="*/ 135911 w 236766"/>
                <a:gd name="connsiteY2" fmla="*/ 35382 h 267973"/>
                <a:gd name="connsiteX3" fmla="*/ 43382 w 236766"/>
                <a:gd name="connsiteY3" fmla="*/ 6052 h 267973"/>
                <a:gd name="connsiteX4" fmla="*/ 6667 w 236766"/>
                <a:gd name="connsiteY4" fmla="*/ 103781 h 267973"/>
                <a:gd name="connsiteX5" fmla="*/ 13218 w 236766"/>
                <a:gd name="connsiteY5" fmla="*/ 115255 h 267973"/>
                <a:gd name="connsiteX6" fmla="*/ 18214 w 236766"/>
                <a:gd name="connsiteY6" fmla="*/ 121527 h 267973"/>
                <a:gd name="connsiteX7" fmla="*/ 32834 w 236766"/>
                <a:gd name="connsiteY7" fmla="*/ 166352 h 267973"/>
                <a:gd name="connsiteX8" fmla="*/ 134819 w 236766"/>
                <a:gd name="connsiteY8" fmla="*/ 267974 h 267973"/>
                <a:gd name="connsiteX9" fmla="*/ 236766 w 236766"/>
                <a:gd name="connsiteY9" fmla="*/ 166315 h 267973"/>
                <a:gd name="connsiteX10" fmla="*/ 226773 w 236766"/>
                <a:gd name="connsiteY10" fmla="*/ 122449 h 26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6766" h="267973">
                  <a:moveTo>
                    <a:pt x="226773" y="122449"/>
                  </a:moveTo>
                  <a:cubicBezTo>
                    <a:pt x="217187" y="102416"/>
                    <a:pt x="201254" y="86091"/>
                    <a:pt x="181434" y="75964"/>
                  </a:cubicBezTo>
                  <a:cubicBezTo>
                    <a:pt x="162744" y="66944"/>
                    <a:pt x="146977" y="52887"/>
                    <a:pt x="135911" y="35382"/>
                  </a:cubicBezTo>
                  <a:cubicBezTo>
                    <a:pt x="116701" y="3986"/>
                    <a:pt x="77248" y="-8521"/>
                    <a:pt x="43382" y="6052"/>
                  </a:cubicBezTo>
                  <a:cubicBezTo>
                    <a:pt x="6167" y="22930"/>
                    <a:pt x="-10266" y="66686"/>
                    <a:pt x="6667" y="103781"/>
                  </a:cubicBezTo>
                  <a:cubicBezTo>
                    <a:pt x="8499" y="107784"/>
                    <a:pt x="10701" y="111639"/>
                    <a:pt x="13218" y="115255"/>
                  </a:cubicBezTo>
                  <a:cubicBezTo>
                    <a:pt x="14717" y="117469"/>
                    <a:pt x="16401" y="119572"/>
                    <a:pt x="18214" y="121527"/>
                  </a:cubicBezTo>
                  <a:cubicBezTo>
                    <a:pt x="28485" y="134144"/>
                    <a:pt x="33685" y="150119"/>
                    <a:pt x="32834" y="166352"/>
                  </a:cubicBezTo>
                  <a:cubicBezTo>
                    <a:pt x="32852" y="222485"/>
                    <a:pt x="78506" y="267992"/>
                    <a:pt x="134819" y="267974"/>
                  </a:cubicBezTo>
                  <a:cubicBezTo>
                    <a:pt x="191131" y="267955"/>
                    <a:pt x="236785" y="222448"/>
                    <a:pt x="236766" y="166315"/>
                  </a:cubicBezTo>
                  <a:cubicBezTo>
                    <a:pt x="236766" y="151134"/>
                    <a:pt x="233343" y="136137"/>
                    <a:pt x="226773" y="122449"/>
                  </a:cubicBezTo>
                  <a:close/>
                </a:path>
              </a:pathLst>
            </a:custGeom>
            <a:solidFill>
              <a:srgbClr val="BA7071"/>
            </a:solidFill>
            <a:ln w="18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D8AB1EC-8E17-CE43-AE55-CDDEB6BD0BCD}"/>
                </a:ext>
              </a:extLst>
            </p:cNvPr>
            <p:cNvSpPr/>
            <p:nvPr/>
          </p:nvSpPr>
          <p:spPr>
            <a:xfrm>
              <a:off x="17457109" y="2073500"/>
              <a:ext cx="368990" cy="494476"/>
            </a:xfrm>
            <a:custGeom>
              <a:avLst/>
              <a:gdLst>
                <a:gd name="connsiteX0" fmla="*/ 307669 w 368990"/>
                <a:gd name="connsiteY0" fmla="*/ 340815 h 494476"/>
                <a:gd name="connsiteX1" fmla="*/ 255854 w 368990"/>
                <a:gd name="connsiteY1" fmla="*/ 288242 h 494476"/>
                <a:gd name="connsiteX2" fmla="*/ 249192 w 368990"/>
                <a:gd name="connsiteY2" fmla="*/ 274961 h 494476"/>
                <a:gd name="connsiteX3" fmla="*/ 237163 w 368990"/>
                <a:gd name="connsiteY3" fmla="*/ 210213 h 494476"/>
                <a:gd name="connsiteX4" fmla="*/ 231426 w 368990"/>
                <a:gd name="connsiteY4" fmla="*/ 166126 h 494476"/>
                <a:gd name="connsiteX5" fmla="*/ 229761 w 368990"/>
                <a:gd name="connsiteY5" fmla="*/ 89758 h 494476"/>
                <a:gd name="connsiteX6" fmla="*/ 229761 w 368990"/>
                <a:gd name="connsiteY6" fmla="*/ 89758 h 494476"/>
                <a:gd name="connsiteX7" fmla="*/ 208294 w 368990"/>
                <a:gd name="connsiteY7" fmla="*/ 13389 h 494476"/>
                <a:gd name="connsiteX8" fmla="*/ 116229 w 368990"/>
                <a:gd name="connsiteY8" fmla="*/ 25822 h 494476"/>
                <a:gd name="connsiteX9" fmla="*/ 102812 w 368990"/>
                <a:gd name="connsiteY9" fmla="*/ 66331 h 494476"/>
                <a:gd name="connsiteX10" fmla="*/ 71537 w 368990"/>
                <a:gd name="connsiteY10" fmla="*/ 132369 h 494476"/>
                <a:gd name="connsiteX11" fmla="*/ 43594 w 368990"/>
                <a:gd name="connsiteY11" fmla="*/ 200068 h 494476"/>
                <a:gd name="connsiteX12" fmla="*/ 43594 w 368990"/>
                <a:gd name="connsiteY12" fmla="*/ 210951 h 494476"/>
                <a:gd name="connsiteX13" fmla="*/ 30084 w 368990"/>
                <a:gd name="connsiteY13" fmla="*/ 263155 h 494476"/>
                <a:gd name="connsiteX14" fmla="*/ 49867 w 368990"/>
                <a:gd name="connsiteY14" fmla="*/ 452047 h 494476"/>
                <a:gd name="connsiteX15" fmla="*/ 112990 w 368990"/>
                <a:gd name="connsiteY15" fmla="*/ 480270 h 494476"/>
                <a:gd name="connsiteX16" fmla="*/ 153147 w 368990"/>
                <a:gd name="connsiteY16" fmla="*/ 480270 h 494476"/>
                <a:gd name="connsiteX17" fmla="*/ 240864 w 368990"/>
                <a:gd name="connsiteY17" fmla="*/ 489494 h 494476"/>
                <a:gd name="connsiteX18" fmla="*/ 268993 w 368990"/>
                <a:gd name="connsiteY18" fmla="*/ 494474 h 494476"/>
                <a:gd name="connsiteX19" fmla="*/ 361521 w 368990"/>
                <a:gd name="connsiteY19" fmla="*/ 385824 h 494476"/>
                <a:gd name="connsiteX20" fmla="*/ 307669 w 368990"/>
                <a:gd name="connsiteY20" fmla="*/ 340815 h 4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8990" h="494476">
                  <a:moveTo>
                    <a:pt x="307669" y="340815"/>
                  </a:moveTo>
                  <a:cubicBezTo>
                    <a:pt x="283742" y="331352"/>
                    <a:pt x="264921" y="312260"/>
                    <a:pt x="255854" y="288242"/>
                  </a:cubicBezTo>
                  <a:cubicBezTo>
                    <a:pt x="253892" y="283686"/>
                    <a:pt x="251672" y="279259"/>
                    <a:pt x="249192" y="274961"/>
                  </a:cubicBezTo>
                  <a:cubicBezTo>
                    <a:pt x="237755" y="255426"/>
                    <a:pt x="233499" y="232534"/>
                    <a:pt x="237163" y="210213"/>
                  </a:cubicBezTo>
                  <a:cubicBezTo>
                    <a:pt x="238791" y="195272"/>
                    <a:pt x="236830" y="180164"/>
                    <a:pt x="231426" y="166126"/>
                  </a:cubicBezTo>
                  <a:cubicBezTo>
                    <a:pt x="221914" y="141648"/>
                    <a:pt x="221322" y="114624"/>
                    <a:pt x="229761" y="89758"/>
                  </a:cubicBezTo>
                  <a:lnTo>
                    <a:pt x="229761" y="89758"/>
                  </a:lnTo>
                  <a:cubicBezTo>
                    <a:pt x="239883" y="62346"/>
                    <a:pt x="231223" y="31559"/>
                    <a:pt x="208294" y="13389"/>
                  </a:cubicBezTo>
                  <a:cubicBezTo>
                    <a:pt x="179425" y="-8525"/>
                    <a:pt x="138213" y="-2954"/>
                    <a:pt x="116229" y="25822"/>
                  </a:cubicBezTo>
                  <a:cubicBezTo>
                    <a:pt x="107346" y="37462"/>
                    <a:pt x="102627" y="51721"/>
                    <a:pt x="102812" y="66331"/>
                  </a:cubicBezTo>
                  <a:cubicBezTo>
                    <a:pt x="101683" y="91640"/>
                    <a:pt x="90431" y="115435"/>
                    <a:pt x="71537" y="132369"/>
                  </a:cubicBezTo>
                  <a:cubicBezTo>
                    <a:pt x="53587" y="150355"/>
                    <a:pt x="43538" y="174704"/>
                    <a:pt x="43594" y="200068"/>
                  </a:cubicBezTo>
                  <a:cubicBezTo>
                    <a:pt x="43316" y="203683"/>
                    <a:pt x="43316" y="207336"/>
                    <a:pt x="43594" y="210951"/>
                  </a:cubicBezTo>
                  <a:cubicBezTo>
                    <a:pt x="46443" y="229453"/>
                    <a:pt x="41558" y="248324"/>
                    <a:pt x="30084" y="263155"/>
                  </a:cubicBezTo>
                  <a:cubicBezTo>
                    <a:pt x="-16772" y="320763"/>
                    <a:pt x="-7926" y="405322"/>
                    <a:pt x="49867" y="452047"/>
                  </a:cubicBezTo>
                  <a:cubicBezTo>
                    <a:pt x="68077" y="466768"/>
                    <a:pt x="89839" y="476489"/>
                    <a:pt x="112990" y="480270"/>
                  </a:cubicBezTo>
                  <a:cubicBezTo>
                    <a:pt x="126314" y="482207"/>
                    <a:pt x="139823" y="482207"/>
                    <a:pt x="153147" y="480270"/>
                  </a:cubicBezTo>
                  <a:cubicBezTo>
                    <a:pt x="182701" y="475991"/>
                    <a:pt x="212847" y="479164"/>
                    <a:pt x="240864" y="489494"/>
                  </a:cubicBezTo>
                  <a:cubicBezTo>
                    <a:pt x="249858" y="492851"/>
                    <a:pt x="259388" y="494548"/>
                    <a:pt x="268993" y="494474"/>
                  </a:cubicBezTo>
                  <a:cubicBezTo>
                    <a:pt x="333022" y="494474"/>
                    <a:pt x="389835" y="455736"/>
                    <a:pt x="361521" y="385824"/>
                  </a:cubicBezTo>
                  <a:cubicBezTo>
                    <a:pt x="350418" y="364168"/>
                    <a:pt x="330987" y="347935"/>
                    <a:pt x="307669" y="340815"/>
                  </a:cubicBezTo>
                  <a:close/>
                </a:path>
              </a:pathLst>
            </a:custGeom>
            <a:solidFill>
              <a:srgbClr val="BA7071"/>
            </a:solidFill>
            <a:ln w="18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0" name="Rectangle 56">
            <a:extLst>
              <a:ext uri="{FF2B5EF4-FFF2-40B4-BE49-F238E27FC236}">
                <a16:creationId xmlns:a16="http://schemas.microsoft.com/office/drawing/2014/main" id="{DF812052-65BF-F04C-85DA-5E0D8F3CA4F7}"/>
              </a:ext>
            </a:extLst>
          </p:cNvPr>
          <p:cNvSpPr/>
          <p:nvPr/>
        </p:nvSpPr>
        <p:spPr>
          <a:xfrm>
            <a:off x="14308555" y="7629221"/>
            <a:ext cx="83851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 are people who have a significant number of followers in every business domain on social media these influencers.</a:t>
            </a:r>
          </a:p>
        </p:txBody>
      </p:sp>
      <p:sp>
        <p:nvSpPr>
          <p:cNvPr id="41" name="Rectangle 56">
            <a:extLst>
              <a:ext uri="{FF2B5EF4-FFF2-40B4-BE49-F238E27FC236}">
                <a16:creationId xmlns:a16="http://schemas.microsoft.com/office/drawing/2014/main" id="{CEA67ADB-B752-1E46-B53F-CCE8FD882708}"/>
              </a:ext>
            </a:extLst>
          </p:cNvPr>
          <p:cNvSpPr/>
          <p:nvPr/>
        </p:nvSpPr>
        <p:spPr>
          <a:xfrm>
            <a:off x="14308555" y="10507727"/>
            <a:ext cx="83851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 are people who have a significant number of followers in every business domain on social media these influencers.</a:t>
            </a:r>
          </a:p>
        </p:txBody>
      </p:sp>
    </p:spTree>
    <p:extLst>
      <p:ext uri="{BB962C8B-B14F-4D97-AF65-F5344CB8AC3E}">
        <p14:creationId xmlns:p14="http://schemas.microsoft.com/office/powerpoint/2010/main" val="376106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3C8103C-441E-464A-A9F8-2BE598CEF72E}"/>
              </a:ext>
            </a:extLst>
          </p:cNvPr>
          <p:cNvGrpSpPr/>
          <p:nvPr/>
        </p:nvGrpSpPr>
        <p:grpSpPr>
          <a:xfrm>
            <a:off x="4757945" y="123277"/>
            <a:ext cx="14854358" cy="3175931"/>
            <a:chOff x="4757945" y="1687381"/>
            <a:chExt cx="14854358" cy="3175931"/>
          </a:xfrm>
        </p:grpSpPr>
        <p:sp>
          <p:nvSpPr>
            <p:cNvPr id="87" name="Text Box 93">
              <a:extLst>
                <a:ext uri="{FF2B5EF4-FFF2-40B4-BE49-F238E27FC236}">
                  <a16:creationId xmlns:a16="http://schemas.microsoft.com/office/drawing/2014/main" id="{D3A7B408-62E1-B94C-8DF0-7852211F6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7574" y="1687381"/>
              <a:ext cx="11195100" cy="21320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780" rIns="0" bIns="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9000"/>
                </a:lnSpc>
              </a:pPr>
              <a:r>
                <a:rPr lang="en-US" altLang="en-MX" sz="4800" dirty="0">
                  <a:solidFill>
                    <a:schemeClr val="tx2"/>
                  </a:solidFill>
                  <a:latin typeface="Fira Sans Light" panose="020B0403050000020004" pitchFamily="34" charset="0"/>
                </a:rPr>
                <a:t>Write Something Here</a:t>
              </a:r>
            </a:p>
          </p:txBody>
        </p:sp>
        <p:sp>
          <p:nvSpPr>
            <p:cNvPr id="107" name="Text Box 99">
              <a:extLst>
                <a:ext uri="{FF2B5EF4-FFF2-40B4-BE49-F238E27FC236}">
                  <a16:creationId xmlns:a16="http://schemas.microsoft.com/office/drawing/2014/main" id="{20630F21-D1D5-B140-9F8F-4F56E47AF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7945" y="2753429"/>
              <a:ext cx="14854358" cy="2109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780" rIns="0" bIns="0" anchor="ctr"/>
            <a:lstStyle/>
            <a:p>
              <a:pPr algn="ctr">
                <a:lnSpc>
                  <a:spcPct val="99000"/>
                </a:lnSpc>
              </a:pPr>
              <a:r>
                <a:rPr lang="en-US" altLang="en-MX" sz="8000" b="1" i="1" dirty="0">
                  <a:solidFill>
                    <a:schemeClr val="tx2"/>
                  </a:solidFill>
                  <a:latin typeface="Fira Sans Bold Italic" panose="020B0503050000020004" pitchFamily="34" charset="0"/>
                </a:rPr>
                <a:t>Image With Text</a:t>
              </a:r>
            </a:p>
          </p:txBody>
        </p:sp>
      </p:grp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543A293C-644D-3D41-A422-EE5C3DC14A89}"/>
              </a:ext>
            </a:extLst>
          </p:cNvPr>
          <p:cNvGrpSpPr/>
          <p:nvPr/>
        </p:nvGrpSpPr>
        <p:grpSpPr>
          <a:xfrm flipH="1">
            <a:off x="1790521" y="4342439"/>
            <a:ext cx="7159515" cy="8105835"/>
            <a:chOff x="563863" y="4480245"/>
            <a:chExt cx="7159515" cy="8105835"/>
          </a:xfrm>
        </p:grpSpPr>
        <p:sp>
          <p:nvSpPr>
            <p:cNvPr id="564" name="Rectángulo 8">
              <a:extLst>
                <a:ext uri="{FF2B5EF4-FFF2-40B4-BE49-F238E27FC236}">
                  <a16:creationId xmlns:a16="http://schemas.microsoft.com/office/drawing/2014/main" id="{96430B9B-6970-4C48-B8BB-2E9D425E5126}"/>
                </a:ext>
              </a:extLst>
            </p:cNvPr>
            <p:cNvSpPr/>
            <p:nvPr/>
          </p:nvSpPr>
          <p:spPr>
            <a:xfrm>
              <a:off x="563863" y="6461326"/>
              <a:ext cx="7159515" cy="61247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Fira Sans" panose="020B0503050000020004" pitchFamily="34" charset="0"/>
                </a:rPr>
                <a:t>The disease causes respiratory illness with symptoms such as a cough, fever, and in more severe cases, difficulty breathing.</a:t>
              </a:r>
            </a:p>
            <a:p>
              <a:endParaRPr lang="es-MX" sz="2800" dirty="0">
                <a:latin typeface="Fira Sans" panose="020B0503050000020004" pitchFamily="34" charset="0"/>
              </a:endParaRPr>
            </a:p>
            <a:p>
              <a:r>
                <a:rPr lang="es-MX" sz="2800" dirty="0">
                  <a:latin typeface="Fira Sans" panose="020B0503050000020004" pitchFamily="34" charset="0"/>
                </a:rPr>
                <a:t>The disease causes respiratory illness with symptoms such as a cough, fever, and in more severe cases, difficulty breathing. Disease causes respiratory illness with symptoms such as a cough.</a:t>
              </a:r>
            </a:p>
            <a:p>
              <a:endParaRPr lang="es-MX" sz="2800" dirty="0">
                <a:latin typeface="Fira Sans" panose="020B0503050000020004" pitchFamily="34" charset="0"/>
              </a:endParaRPr>
            </a:p>
            <a:p>
              <a:r>
                <a:rPr lang="es-MX" sz="2800" dirty="0">
                  <a:latin typeface="Fira Sans" panose="020B0503050000020004" pitchFamily="34" charset="0"/>
                </a:rPr>
                <a:t>Symptoms such as a cough, fever, and in more severe cases, difficulty breathing. Disease causes respiratory illness with symptoms such as a cough.</a:t>
              </a:r>
            </a:p>
          </p:txBody>
        </p:sp>
        <p:sp>
          <p:nvSpPr>
            <p:cNvPr id="565" name="TextBox 564">
              <a:extLst>
                <a:ext uri="{FF2B5EF4-FFF2-40B4-BE49-F238E27FC236}">
                  <a16:creationId xmlns:a16="http://schemas.microsoft.com/office/drawing/2014/main" id="{C3266271-0E0A-6644-B909-F5FC5A8B7610}"/>
                </a:ext>
              </a:extLst>
            </p:cNvPr>
            <p:cNvSpPr txBox="1"/>
            <p:nvPr/>
          </p:nvSpPr>
          <p:spPr>
            <a:xfrm flipH="1">
              <a:off x="2212400" y="4480245"/>
              <a:ext cx="5510978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chemeClr val="tx2"/>
                  </a:solidFill>
                  <a:latin typeface="Fira Sans" panose="020B0503050000020004" pitchFamily="34" charset="0"/>
                </a:rPr>
                <a:t>The disease causes respiratory illness</a:t>
              </a:r>
            </a:p>
          </p:txBody>
        </p:sp>
      </p:grp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35977CE9-082A-3042-9803-6FEEE8802C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24608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A8829E8F-1D66-1C47-A298-C36384414D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4871B0D5-AAA3-B04E-B6C6-5B933B4E45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0BBFD87E-ABB0-724E-898B-FC0921D295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C8103C-441E-464A-A9F8-2BE598CEF72E}"/>
              </a:ext>
            </a:extLst>
          </p:cNvPr>
          <p:cNvGrpSpPr/>
          <p:nvPr/>
        </p:nvGrpSpPr>
        <p:grpSpPr>
          <a:xfrm>
            <a:off x="4757945" y="123277"/>
            <a:ext cx="14854358" cy="3175931"/>
            <a:chOff x="4757945" y="1687381"/>
            <a:chExt cx="14854358" cy="3175931"/>
          </a:xfrm>
        </p:grpSpPr>
        <p:sp>
          <p:nvSpPr>
            <p:cNvPr id="87" name="Text Box 93">
              <a:extLst>
                <a:ext uri="{FF2B5EF4-FFF2-40B4-BE49-F238E27FC236}">
                  <a16:creationId xmlns:a16="http://schemas.microsoft.com/office/drawing/2014/main" id="{D3A7B408-62E1-B94C-8DF0-7852211F6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7574" y="1687381"/>
              <a:ext cx="11195100" cy="21320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780" rIns="0" bIns="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9000"/>
                </a:lnSpc>
              </a:pPr>
              <a:r>
                <a:rPr lang="en-US" altLang="en-MX" sz="4800" dirty="0">
                  <a:solidFill>
                    <a:schemeClr val="tx2"/>
                  </a:solidFill>
                  <a:latin typeface="Fira Sans Light" panose="020B0403050000020004" pitchFamily="34" charset="0"/>
                </a:rPr>
                <a:t>Write Something Here</a:t>
              </a:r>
            </a:p>
          </p:txBody>
        </p:sp>
        <p:sp>
          <p:nvSpPr>
            <p:cNvPr id="107" name="Text Box 99">
              <a:extLst>
                <a:ext uri="{FF2B5EF4-FFF2-40B4-BE49-F238E27FC236}">
                  <a16:creationId xmlns:a16="http://schemas.microsoft.com/office/drawing/2014/main" id="{20630F21-D1D5-B140-9F8F-4F56E47AF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7945" y="2753429"/>
              <a:ext cx="14854358" cy="2109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780" rIns="0" bIns="0" anchor="ctr"/>
            <a:lstStyle/>
            <a:p>
              <a:pPr algn="ctr">
                <a:lnSpc>
                  <a:spcPct val="99000"/>
                </a:lnSpc>
              </a:pPr>
              <a:r>
                <a:rPr lang="en-US" altLang="en-MX" sz="8000" b="1" i="1" dirty="0">
                  <a:solidFill>
                    <a:schemeClr val="tx2"/>
                  </a:solidFill>
                  <a:latin typeface="Fira Sans Bold Italic" panose="020B0503050000020004" pitchFamily="34" charset="0"/>
                </a:rPr>
                <a:t>Image Gallery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895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1E2693-25B9-D54A-85F8-E549455561D5}"/>
              </a:ext>
            </a:extLst>
          </p:cNvPr>
          <p:cNvSpPr/>
          <p:nvPr/>
        </p:nvSpPr>
        <p:spPr>
          <a:xfrm>
            <a:off x="1482538" y="3990109"/>
            <a:ext cx="5087842" cy="8340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036A9A-7149-1B49-9974-94529CB910F2}"/>
              </a:ext>
            </a:extLst>
          </p:cNvPr>
          <p:cNvSpPr/>
          <p:nvPr/>
        </p:nvSpPr>
        <p:spPr>
          <a:xfrm>
            <a:off x="6921648" y="3990109"/>
            <a:ext cx="5087842" cy="83404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C06BC-AD60-2C43-8E8C-ECBF0F78FEE9}"/>
              </a:ext>
            </a:extLst>
          </p:cNvPr>
          <p:cNvSpPr/>
          <p:nvPr/>
        </p:nvSpPr>
        <p:spPr>
          <a:xfrm>
            <a:off x="12360758" y="3990109"/>
            <a:ext cx="5087842" cy="8340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DB6406-5924-F24D-9CE3-87179F8DB8E2}"/>
              </a:ext>
            </a:extLst>
          </p:cNvPr>
          <p:cNvSpPr/>
          <p:nvPr/>
        </p:nvSpPr>
        <p:spPr>
          <a:xfrm>
            <a:off x="17799868" y="3990109"/>
            <a:ext cx="5087842" cy="83404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F9E196-AE88-6A4E-971F-52DEB8EE0BED}"/>
              </a:ext>
            </a:extLst>
          </p:cNvPr>
          <p:cNvSpPr/>
          <p:nvPr/>
        </p:nvSpPr>
        <p:spPr>
          <a:xfrm>
            <a:off x="0" y="5443875"/>
            <a:ext cx="24377650" cy="2045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C8103C-441E-464A-A9F8-2BE598CEF72E}"/>
              </a:ext>
            </a:extLst>
          </p:cNvPr>
          <p:cNvGrpSpPr/>
          <p:nvPr/>
        </p:nvGrpSpPr>
        <p:grpSpPr>
          <a:xfrm>
            <a:off x="4757945" y="123277"/>
            <a:ext cx="14854358" cy="3175931"/>
            <a:chOff x="4757945" y="1687381"/>
            <a:chExt cx="14854358" cy="3175931"/>
          </a:xfrm>
        </p:grpSpPr>
        <p:sp>
          <p:nvSpPr>
            <p:cNvPr id="87" name="Text Box 93">
              <a:extLst>
                <a:ext uri="{FF2B5EF4-FFF2-40B4-BE49-F238E27FC236}">
                  <a16:creationId xmlns:a16="http://schemas.microsoft.com/office/drawing/2014/main" id="{D3A7B408-62E1-B94C-8DF0-7852211F6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7574" y="1687381"/>
              <a:ext cx="11195100" cy="21320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780" rIns="0" bIns="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9000"/>
                </a:lnSpc>
              </a:pPr>
              <a:r>
                <a:rPr lang="en-US" altLang="en-MX" sz="4800" dirty="0">
                  <a:solidFill>
                    <a:schemeClr val="tx2"/>
                  </a:solidFill>
                  <a:latin typeface="Fira Sans Light" panose="020B0403050000020004" pitchFamily="34" charset="0"/>
                </a:rPr>
                <a:t>Write Something Here</a:t>
              </a:r>
            </a:p>
          </p:txBody>
        </p:sp>
        <p:sp>
          <p:nvSpPr>
            <p:cNvPr id="107" name="Text Box 99">
              <a:extLst>
                <a:ext uri="{FF2B5EF4-FFF2-40B4-BE49-F238E27FC236}">
                  <a16:creationId xmlns:a16="http://schemas.microsoft.com/office/drawing/2014/main" id="{20630F21-D1D5-B140-9F8F-4F56E47AF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7945" y="2753429"/>
              <a:ext cx="14854358" cy="2109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780" rIns="0" bIns="0" anchor="ctr"/>
            <a:lstStyle/>
            <a:p>
              <a:pPr algn="ctr">
                <a:lnSpc>
                  <a:spcPct val="99000"/>
                </a:lnSpc>
              </a:pPr>
              <a:r>
                <a:rPr lang="en-US" altLang="en-MX" sz="8000" b="1" i="1" dirty="0">
                  <a:solidFill>
                    <a:schemeClr val="tx2"/>
                  </a:solidFill>
                  <a:latin typeface="Fira Sans Bold Italic" panose="020B0503050000020004" pitchFamily="34" charset="0"/>
                </a:rPr>
                <a:t>Four Options Table</a:t>
              </a:r>
            </a:p>
          </p:txBody>
        </p:sp>
      </p:grpSp>
      <p:sp>
        <p:nvSpPr>
          <p:cNvPr id="13" name="Isosceles Triangle 18">
            <a:extLst>
              <a:ext uri="{FF2B5EF4-FFF2-40B4-BE49-F238E27FC236}">
                <a16:creationId xmlns:a16="http://schemas.microsoft.com/office/drawing/2014/main" id="{11205CDF-81D2-1F44-B1AB-4FA28AA4672B}"/>
              </a:ext>
            </a:extLst>
          </p:cNvPr>
          <p:cNvSpPr/>
          <p:nvPr/>
        </p:nvSpPr>
        <p:spPr>
          <a:xfrm rot="10800000">
            <a:off x="3591760" y="5421740"/>
            <a:ext cx="869399" cy="28847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8">
            <a:extLst>
              <a:ext uri="{FF2B5EF4-FFF2-40B4-BE49-F238E27FC236}">
                <a16:creationId xmlns:a16="http://schemas.microsoft.com/office/drawing/2014/main" id="{57773A94-D62C-D84A-A0F3-182D748CE8CC}"/>
              </a:ext>
            </a:extLst>
          </p:cNvPr>
          <p:cNvSpPr/>
          <p:nvPr/>
        </p:nvSpPr>
        <p:spPr>
          <a:xfrm rot="10800000">
            <a:off x="9030870" y="5421740"/>
            <a:ext cx="869399" cy="28847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8">
            <a:extLst>
              <a:ext uri="{FF2B5EF4-FFF2-40B4-BE49-F238E27FC236}">
                <a16:creationId xmlns:a16="http://schemas.microsoft.com/office/drawing/2014/main" id="{F06B37E6-302E-2446-864C-CF15E397BD45}"/>
              </a:ext>
            </a:extLst>
          </p:cNvPr>
          <p:cNvSpPr/>
          <p:nvPr/>
        </p:nvSpPr>
        <p:spPr>
          <a:xfrm rot="10800000">
            <a:off x="19909090" y="5421740"/>
            <a:ext cx="869399" cy="288476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8">
            <a:extLst>
              <a:ext uri="{FF2B5EF4-FFF2-40B4-BE49-F238E27FC236}">
                <a16:creationId xmlns:a16="http://schemas.microsoft.com/office/drawing/2014/main" id="{76F874BB-3D83-034B-AA67-A0124090F8D1}"/>
              </a:ext>
            </a:extLst>
          </p:cNvPr>
          <p:cNvSpPr/>
          <p:nvPr/>
        </p:nvSpPr>
        <p:spPr>
          <a:xfrm rot="10800000">
            <a:off x="14469980" y="5421740"/>
            <a:ext cx="869399" cy="288476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46">
            <a:extLst>
              <a:ext uri="{FF2B5EF4-FFF2-40B4-BE49-F238E27FC236}">
                <a16:creationId xmlns:a16="http://schemas.microsoft.com/office/drawing/2014/main" id="{54A4557B-0EA6-9842-AD01-7699DB48E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7700" y="6066548"/>
            <a:ext cx="163751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6000" b="0" dirty="0">
                <a:solidFill>
                  <a:schemeClr val="accent1"/>
                </a:solidFill>
                <a:latin typeface="Fira Sans Medium" panose="020B0503050000020004" pitchFamily="34" charset="0"/>
                <a:ea typeface="Lato" panose="020F0502020204030203" pitchFamily="34" charset="0"/>
                <a:cs typeface="Lato" panose="020F0502020204030203" pitchFamily="34" charset="0"/>
              </a:rPr>
              <a:t>01</a:t>
            </a:r>
          </a:p>
        </p:txBody>
      </p:sp>
      <p:sp>
        <p:nvSpPr>
          <p:cNvPr id="18" name="TextBox 46">
            <a:extLst>
              <a:ext uri="{FF2B5EF4-FFF2-40B4-BE49-F238E27FC236}">
                <a16:creationId xmlns:a16="http://schemas.microsoft.com/office/drawing/2014/main" id="{C571A787-5890-6140-88E1-41487C2F7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5610" y="6066548"/>
            <a:ext cx="163751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6000" b="0" dirty="0">
                <a:solidFill>
                  <a:schemeClr val="accent2"/>
                </a:solidFill>
                <a:latin typeface="Fira Sans Medium" panose="020B0503050000020004" pitchFamily="34" charset="0"/>
                <a:ea typeface="Lato" panose="020F0502020204030203" pitchFamily="34" charset="0"/>
                <a:cs typeface="Lato" panose="020F0502020204030203" pitchFamily="34" charset="0"/>
              </a:rPr>
              <a:t>02</a:t>
            </a:r>
          </a:p>
        </p:txBody>
      </p:sp>
      <p:sp>
        <p:nvSpPr>
          <p:cNvPr id="19" name="TextBox 46">
            <a:extLst>
              <a:ext uri="{FF2B5EF4-FFF2-40B4-BE49-F238E27FC236}">
                <a16:creationId xmlns:a16="http://schemas.microsoft.com/office/drawing/2014/main" id="{310D1FCC-DEDA-EB44-ACF1-48F76768F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5922" y="6066548"/>
            <a:ext cx="163751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6000" b="0" dirty="0">
                <a:solidFill>
                  <a:schemeClr val="accent3"/>
                </a:solidFill>
                <a:latin typeface="Fira Sans Medium" panose="020B0503050000020004" pitchFamily="34" charset="0"/>
                <a:ea typeface="Lato" panose="020F0502020204030203" pitchFamily="34" charset="0"/>
                <a:cs typeface="Lato" panose="020F0502020204030203" pitchFamily="34" charset="0"/>
              </a:rPr>
              <a:t>03</a:t>
            </a:r>
          </a:p>
        </p:txBody>
      </p:sp>
      <p:sp>
        <p:nvSpPr>
          <p:cNvPr id="20" name="TextBox 46">
            <a:extLst>
              <a:ext uri="{FF2B5EF4-FFF2-40B4-BE49-F238E27FC236}">
                <a16:creationId xmlns:a16="http://schemas.microsoft.com/office/drawing/2014/main" id="{43CD20D7-6706-2C4F-9652-0902AAA75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5032" y="6066548"/>
            <a:ext cx="163751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6000" b="0" dirty="0">
                <a:solidFill>
                  <a:schemeClr val="accent4"/>
                </a:solidFill>
                <a:latin typeface="Fira Sans Medium" panose="020B0503050000020004" pitchFamily="34" charset="0"/>
                <a:ea typeface="Lato" panose="020F0502020204030203" pitchFamily="34" charset="0"/>
                <a:cs typeface="Lato" panose="020F0502020204030203" pitchFamily="34" charset="0"/>
              </a:rPr>
              <a:t>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4A6F0E-D5EE-5A47-B7FD-D5BA722BEFE1}"/>
              </a:ext>
            </a:extLst>
          </p:cNvPr>
          <p:cNvSpPr txBox="1"/>
          <p:nvPr/>
        </p:nvSpPr>
        <p:spPr>
          <a:xfrm>
            <a:off x="1944112" y="8522672"/>
            <a:ext cx="42330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provides.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They are typically fair in their analysis of different brands.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9EE1C5-17B0-624B-B626-59FF9C385EF0}"/>
              </a:ext>
            </a:extLst>
          </p:cNvPr>
          <p:cNvSpPr txBox="1"/>
          <p:nvPr/>
        </p:nvSpPr>
        <p:spPr>
          <a:xfrm>
            <a:off x="7349062" y="8522672"/>
            <a:ext cx="42330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provides.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They are typically fair in their analysis of different brands.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0531B0-26E4-6B40-A913-BBA73C0B6FE7}"/>
              </a:ext>
            </a:extLst>
          </p:cNvPr>
          <p:cNvSpPr txBox="1"/>
          <p:nvPr/>
        </p:nvSpPr>
        <p:spPr>
          <a:xfrm>
            <a:off x="12788173" y="8522672"/>
            <a:ext cx="42330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provides.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They are typically fair in their analysis of different brands.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CB956C-5973-D049-A0EB-FBEBC4864358}"/>
              </a:ext>
            </a:extLst>
          </p:cNvPr>
          <p:cNvSpPr txBox="1"/>
          <p:nvPr/>
        </p:nvSpPr>
        <p:spPr>
          <a:xfrm>
            <a:off x="18227283" y="8522672"/>
            <a:ext cx="42330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provides.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They are typically fair in their analysis of different brands.</a:t>
            </a:r>
          </a:p>
        </p:txBody>
      </p:sp>
      <p:sp>
        <p:nvSpPr>
          <p:cNvPr id="25" name="TextBox 46">
            <a:extLst>
              <a:ext uri="{FF2B5EF4-FFF2-40B4-BE49-F238E27FC236}">
                <a16:creationId xmlns:a16="http://schemas.microsoft.com/office/drawing/2014/main" id="{D4E1CD59-5EBF-644A-ADF4-ACC9BD768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3104" y="4422641"/>
            <a:ext cx="4275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3600" b="0" dirty="0">
                <a:solidFill>
                  <a:schemeClr val="bg1"/>
                </a:solidFill>
                <a:latin typeface="Fira Sans Medium" panose="020B0503050000020004" pitchFamily="34" charset="0"/>
                <a:ea typeface="Lato" panose="020F0502020204030203" pitchFamily="34" charset="0"/>
                <a:cs typeface="Lato" panose="020F0502020204030203" pitchFamily="34" charset="0"/>
              </a:rPr>
              <a:t>Your Title</a:t>
            </a:r>
          </a:p>
        </p:txBody>
      </p:sp>
      <p:sp>
        <p:nvSpPr>
          <p:cNvPr id="26" name="TextBox 46">
            <a:extLst>
              <a:ext uri="{FF2B5EF4-FFF2-40B4-BE49-F238E27FC236}">
                <a16:creationId xmlns:a16="http://schemas.microsoft.com/office/drawing/2014/main" id="{E807B494-DA13-8F40-B7B5-103519528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8054" y="4422641"/>
            <a:ext cx="4275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/>
            <a:r>
              <a:rPr lang="en-US" altLang="en-US" sz="3600" b="0" dirty="0">
                <a:solidFill>
                  <a:schemeClr val="bg1"/>
                </a:solidFill>
                <a:latin typeface="Fira Sans Medium" panose="020B0503050000020004" pitchFamily="34" charset="0"/>
                <a:ea typeface="Lato" panose="020F0502020204030203" pitchFamily="34" charset="0"/>
                <a:cs typeface="Lato" panose="020F0502020204030203" pitchFamily="34" charset="0"/>
              </a:rPr>
              <a:t>Your Title</a:t>
            </a:r>
          </a:p>
        </p:txBody>
      </p:sp>
      <p:sp>
        <p:nvSpPr>
          <p:cNvPr id="27" name="TextBox 46">
            <a:extLst>
              <a:ext uri="{FF2B5EF4-FFF2-40B4-BE49-F238E27FC236}">
                <a16:creationId xmlns:a16="http://schemas.microsoft.com/office/drawing/2014/main" id="{D9CDD00F-9C9B-CC4C-B92E-AB94349CA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166" y="4422641"/>
            <a:ext cx="4275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/>
            <a:r>
              <a:rPr lang="en-US" altLang="en-US" sz="3600" b="0" dirty="0">
                <a:solidFill>
                  <a:schemeClr val="bg1"/>
                </a:solidFill>
                <a:latin typeface="Fira Sans Medium" panose="020B0503050000020004" pitchFamily="34" charset="0"/>
                <a:ea typeface="Lato" panose="020F0502020204030203" pitchFamily="34" charset="0"/>
                <a:cs typeface="Lato" panose="020F0502020204030203" pitchFamily="34" charset="0"/>
              </a:rPr>
              <a:t>Your Title</a:t>
            </a:r>
          </a:p>
        </p:txBody>
      </p:sp>
      <p:sp>
        <p:nvSpPr>
          <p:cNvPr id="28" name="TextBox 46">
            <a:extLst>
              <a:ext uri="{FF2B5EF4-FFF2-40B4-BE49-F238E27FC236}">
                <a16:creationId xmlns:a16="http://schemas.microsoft.com/office/drawing/2014/main" id="{E863A0E4-9250-DF4E-A21B-D359F1926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85270" y="4422641"/>
            <a:ext cx="4275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/>
            <a:r>
              <a:rPr lang="en-US" altLang="en-US" sz="3600" b="0" dirty="0">
                <a:solidFill>
                  <a:schemeClr val="bg1"/>
                </a:solidFill>
                <a:latin typeface="Fira Sans Medium" panose="020B0503050000020004" pitchFamily="34" charset="0"/>
                <a:ea typeface="Lato" panose="020F0502020204030203" pitchFamily="34" charset="0"/>
                <a:cs typeface="Lato" panose="020F0502020204030203" pitchFamily="34" charset="0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24034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0493DDA-F6CB-4C42-B370-999D0274CB92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146">
            <a:extLst>
              <a:ext uri="{FF2B5EF4-FFF2-40B4-BE49-F238E27FC236}">
                <a16:creationId xmlns:a16="http://schemas.microsoft.com/office/drawing/2014/main" id="{A42A731B-D4F2-9F47-8B64-042E596C7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3180" y="-5616"/>
            <a:ext cx="15343886" cy="3105954"/>
          </a:xfrm>
          <a:custGeom>
            <a:avLst/>
            <a:gdLst>
              <a:gd name="T0" fmla="*/ 0 w 9378"/>
              <a:gd name="T1" fmla="*/ 0 h 2305"/>
              <a:gd name="T2" fmla="*/ 4691 w 9378"/>
              <a:gd name="T3" fmla="*/ 2304 h 2305"/>
              <a:gd name="T4" fmla="*/ 9377 w 9378"/>
              <a:gd name="T5" fmla="*/ 0 h 2305"/>
              <a:gd name="T6" fmla="*/ 0 w 9378"/>
              <a:gd name="T7" fmla="*/ 0 h 2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78" h="2305">
                <a:moveTo>
                  <a:pt x="0" y="0"/>
                </a:moveTo>
                <a:lnTo>
                  <a:pt x="4691" y="2304"/>
                </a:lnTo>
                <a:lnTo>
                  <a:pt x="9377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A783483-7BDB-2645-988D-9947A7A753E8}"/>
              </a:ext>
            </a:extLst>
          </p:cNvPr>
          <p:cNvGrpSpPr/>
          <p:nvPr/>
        </p:nvGrpSpPr>
        <p:grpSpPr>
          <a:xfrm>
            <a:off x="3234010" y="7291340"/>
            <a:ext cx="17909627" cy="4066795"/>
            <a:chOff x="3234010" y="7760143"/>
            <a:chExt cx="17909627" cy="406679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0EE63EB-90A2-2349-B8D9-F4CED112A906}"/>
                </a:ext>
              </a:extLst>
            </p:cNvPr>
            <p:cNvGrpSpPr/>
            <p:nvPr/>
          </p:nvGrpSpPr>
          <p:grpSpPr>
            <a:xfrm>
              <a:off x="3234010" y="7760143"/>
              <a:ext cx="17909627" cy="2132095"/>
              <a:chOff x="2743199" y="6265026"/>
              <a:chExt cx="17909627" cy="2132095"/>
            </a:xfrm>
          </p:grpSpPr>
          <p:sp>
            <p:nvSpPr>
              <p:cNvPr id="24" name="Text Box 93">
                <a:extLst>
                  <a:ext uri="{FF2B5EF4-FFF2-40B4-BE49-F238E27FC236}">
                    <a16:creationId xmlns:a16="http://schemas.microsoft.com/office/drawing/2014/main" id="{C76BF63C-D756-1145-B82B-966EBE661D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3199" y="6265026"/>
                <a:ext cx="2938682" cy="21320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3780" rIns="0" bIns="0" anchor="ctr"/>
              <a:lstStyle>
                <a:lvl1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1pPr>
                <a:lvl2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2pPr>
                <a:lvl3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3pPr>
                <a:lvl4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4pPr>
                <a:lvl5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5pPr>
                <a:lvl6pPr marL="25146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6pPr>
                <a:lvl7pPr marL="29718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7pPr>
                <a:lvl8pPr marL="34290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8pPr>
                <a:lvl9pPr marL="38862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9pPr>
              </a:lstStyle>
              <a:p>
                <a:pPr algn="r">
                  <a:lnSpc>
                    <a:spcPct val="99000"/>
                  </a:lnSpc>
                </a:pPr>
                <a:r>
                  <a:rPr lang="en-US" altLang="en-MX" sz="20000" dirty="0">
                    <a:solidFill>
                      <a:schemeClr val="bg1"/>
                    </a:solidFill>
                    <a:latin typeface="Fira Sans Light" panose="020B0403050000020004" pitchFamily="34" charset="0"/>
                  </a:rPr>
                  <a:t>02</a:t>
                </a:r>
              </a:p>
            </p:txBody>
          </p:sp>
          <p:sp>
            <p:nvSpPr>
              <p:cNvPr id="25" name="Text Box 99">
                <a:extLst>
                  <a:ext uri="{FF2B5EF4-FFF2-40B4-BE49-F238E27FC236}">
                    <a16:creationId xmlns:a16="http://schemas.microsoft.com/office/drawing/2014/main" id="{79F8967D-835B-6340-9E20-3E9AF5A530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48795" y="6276133"/>
                <a:ext cx="14204031" cy="21098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3780" rIns="0" bIns="0" anchor="ctr"/>
              <a:lstStyle/>
              <a:p>
                <a:pPr>
                  <a:lnSpc>
                    <a:spcPct val="99000"/>
                  </a:lnSpc>
                </a:pPr>
                <a:r>
                  <a:rPr lang="en-US" altLang="en-MX" sz="17000" b="1" i="1" dirty="0">
                    <a:solidFill>
                      <a:schemeClr val="bg1"/>
                    </a:solidFill>
                    <a:latin typeface="Fira Sans Bold Italic" panose="020B0503050000020004" pitchFamily="34" charset="0"/>
                  </a:rPr>
                  <a:t>Section Break</a:t>
                </a:r>
              </a:p>
            </p:txBody>
          </p:sp>
        </p:grpSp>
        <p:sp>
          <p:nvSpPr>
            <p:cNvPr id="26" name="Text Box 113">
              <a:extLst>
                <a:ext uri="{FF2B5EF4-FFF2-40B4-BE49-F238E27FC236}">
                  <a16:creationId xmlns:a16="http://schemas.microsoft.com/office/drawing/2014/main" id="{64ABEC65-4644-5E40-97EA-967A735FB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180" y="9881133"/>
              <a:ext cx="15343886" cy="19458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756" rIns="0" bIns="0" anchor="ctr"/>
            <a:lstStyle/>
            <a:p>
              <a:pPr algn="ctr">
                <a:lnSpc>
                  <a:spcPct val="99000"/>
                </a:lnSpc>
              </a:pPr>
              <a:r>
                <a:rPr lang="en-US" altLang="en-MX" sz="4000" dirty="0">
                  <a:solidFill>
                    <a:schemeClr val="bg1"/>
                  </a:solidFill>
                  <a:latin typeface="Fira Sans Regular" panose="020B0503050000020004" pitchFamily="34" charset="0"/>
                </a:rPr>
                <a:t>The World Health Organization (WHO) has declared this rapidly spreading coronavirus outbreak a pandemic.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15662D2-6E92-704D-B622-BF7E8BB31659}"/>
              </a:ext>
            </a:extLst>
          </p:cNvPr>
          <p:cNvGrpSpPr/>
          <p:nvPr/>
        </p:nvGrpSpPr>
        <p:grpSpPr>
          <a:xfrm>
            <a:off x="9743548" y="826088"/>
            <a:ext cx="4890554" cy="4797884"/>
            <a:chOff x="13627283" y="-3045646"/>
            <a:chExt cx="3516479" cy="3449848"/>
          </a:xfrm>
        </p:grpSpPr>
        <p:sp>
          <p:nvSpPr>
            <p:cNvPr id="119" name="Freeform 147">
              <a:extLst>
                <a:ext uri="{FF2B5EF4-FFF2-40B4-BE49-F238E27FC236}">
                  <a16:creationId xmlns:a16="http://schemas.microsoft.com/office/drawing/2014/main" id="{B25D821E-BBAF-994A-9B31-F74760652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7712" y="-2423785"/>
              <a:ext cx="2435620" cy="2420818"/>
            </a:xfrm>
            <a:custGeom>
              <a:avLst/>
              <a:gdLst>
                <a:gd name="T0" fmla="*/ 1088 w 1452"/>
                <a:gd name="T1" fmla="*/ 1396 h 1442"/>
                <a:gd name="T2" fmla="*/ 442 w 1452"/>
                <a:gd name="T3" fmla="*/ 1441 h 1442"/>
                <a:gd name="T4" fmla="*/ 0 w 1452"/>
                <a:gd name="T5" fmla="*/ 965 h 1442"/>
                <a:gd name="T6" fmla="*/ 96 w 1452"/>
                <a:gd name="T7" fmla="*/ 324 h 1442"/>
                <a:gd name="T8" fmla="*/ 663 w 1452"/>
                <a:gd name="T9" fmla="*/ 0 h 1442"/>
                <a:gd name="T10" fmla="*/ 1264 w 1452"/>
                <a:gd name="T11" fmla="*/ 244 h 1442"/>
                <a:gd name="T12" fmla="*/ 1451 w 1452"/>
                <a:gd name="T13" fmla="*/ 863 h 1442"/>
                <a:gd name="T14" fmla="*/ 1088 w 1452"/>
                <a:gd name="T15" fmla="*/ 1396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2" h="1442">
                  <a:moveTo>
                    <a:pt x="1088" y="1396"/>
                  </a:moveTo>
                  <a:lnTo>
                    <a:pt x="442" y="1441"/>
                  </a:lnTo>
                  <a:lnTo>
                    <a:pt x="0" y="965"/>
                  </a:lnTo>
                  <a:lnTo>
                    <a:pt x="96" y="324"/>
                  </a:lnTo>
                  <a:lnTo>
                    <a:pt x="663" y="0"/>
                  </a:lnTo>
                  <a:lnTo>
                    <a:pt x="1264" y="244"/>
                  </a:lnTo>
                  <a:lnTo>
                    <a:pt x="1451" y="863"/>
                  </a:lnTo>
                  <a:lnTo>
                    <a:pt x="1088" y="1396"/>
                  </a:lnTo>
                </a:path>
              </a:pathLst>
            </a:custGeom>
            <a:solidFill>
              <a:srgbClr val="7BBA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Freeform 148">
              <a:extLst>
                <a:ext uri="{FF2B5EF4-FFF2-40B4-BE49-F238E27FC236}">
                  <a16:creationId xmlns:a16="http://schemas.microsoft.com/office/drawing/2014/main" id="{0FB427FE-543A-C744-A7C8-20492B4CD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8060" y="-2423785"/>
              <a:ext cx="392367" cy="903179"/>
            </a:xfrm>
            <a:custGeom>
              <a:avLst/>
              <a:gdLst>
                <a:gd name="T0" fmla="*/ 91 w 234"/>
                <a:gd name="T1" fmla="*/ 534 h 540"/>
                <a:gd name="T2" fmla="*/ 91 w 234"/>
                <a:gd name="T3" fmla="*/ 534 h 540"/>
                <a:gd name="T4" fmla="*/ 12 w 234"/>
                <a:gd name="T5" fmla="*/ 517 h 540"/>
                <a:gd name="T6" fmla="*/ 0 w 234"/>
                <a:gd name="T7" fmla="*/ 505 h 540"/>
                <a:gd name="T8" fmla="*/ 131 w 234"/>
                <a:gd name="T9" fmla="*/ 12 h 540"/>
                <a:gd name="T10" fmla="*/ 142 w 234"/>
                <a:gd name="T11" fmla="*/ 0 h 540"/>
                <a:gd name="T12" fmla="*/ 227 w 234"/>
                <a:gd name="T13" fmla="*/ 23 h 540"/>
                <a:gd name="T14" fmla="*/ 233 w 234"/>
                <a:gd name="T15" fmla="*/ 34 h 540"/>
                <a:gd name="T16" fmla="*/ 103 w 234"/>
                <a:gd name="T17" fmla="*/ 528 h 540"/>
                <a:gd name="T18" fmla="*/ 91 w 234"/>
                <a:gd name="T19" fmla="*/ 534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540">
                  <a:moveTo>
                    <a:pt x="91" y="534"/>
                  </a:moveTo>
                  <a:lnTo>
                    <a:pt x="91" y="534"/>
                  </a:lnTo>
                  <a:cubicBezTo>
                    <a:pt x="12" y="517"/>
                    <a:pt x="12" y="517"/>
                    <a:pt x="12" y="517"/>
                  </a:cubicBezTo>
                  <a:cubicBezTo>
                    <a:pt x="6" y="511"/>
                    <a:pt x="0" y="505"/>
                    <a:pt x="0" y="505"/>
                  </a:cubicBezTo>
                  <a:cubicBezTo>
                    <a:pt x="131" y="12"/>
                    <a:pt x="131" y="12"/>
                    <a:pt x="131" y="12"/>
                  </a:cubicBezTo>
                  <a:cubicBezTo>
                    <a:pt x="131" y="6"/>
                    <a:pt x="137" y="0"/>
                    <a:pt x="142" y="0"/>
                  </a:cubicBezTo>
                  <a:cubicBezTo>
                    <a:pt x="227" y="23"/>
                    <a:pt x="227" y="23"/>
                    <a:pt x="227" y="23"/>
                  </a:cubicBezTo>
                  <a:cubicBezTo>
                    <a:pt x="227" y="23"/>
                    <a:pt x="233" y="29"/>
                    <a:pt x="233" y="34"/>
                  </a:cubicBezTo>
                  <a:cubicBezTo>
                    <a:pt x="103" y="528"/>
                    <a:pt x="103" y="528"/>
                    <a:pt x="103" y="528"/>
                  </a:cubicBezTo>
                  <a:cubicBezTo>
                    <a:pt x="103" y="534"/>
                    <a:pt x="97" y="539"/>
                    <a:pt x="91" y="5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Freeform 149">
              <a:extLst>
                <a:ext uri="{FF2B5EF4-FFF2-40B4-BE49-F238E27FC236}">
                  <a16:creationId xmlns:a16="http://schemas.microsoft.com/office/drawing/2014/main" id="{38BD7759-0CEF-064B-B4C4-3FF2ACA8A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82286" y="-2468204"/>
              <a:ext cx="584843" cy="851360"/>
            </a:xfrm>
            <a:custGeom>
              <a:avLst/>
              <a:gdLst>
                <a:gd name="T0" fmla="*/ 340 w 347"/>
                <a:gd name="T1" fmla="*/ 459 h 506"/>
                <a:gd name="T2" fmla="*/ 340 w 347"/>
                <a:gd name="T3" fmla="*/ 459 h 506"/>
                <a:gd name="T4" fmla="*/ 266 w 347"/>
                <a:gd name="T5" fmla="*/ 505 h 506"/>
                <a:gd name="T6" fmla="*/ 255 w 347"/>
                <a:gd name="T7" fmla="*/ 499 h 506"/>
                <a:gd name="T8" fmla="*/ 0 w 347"/>
                <a:gd name="T9" fmla="*/ 57 h 506"/>
                <a:gd name="T10" fmla="*/ 5 w 347"/>
                <a:gd name="T11" fmla="*/ 45 h 506"/>
                <a:gd name="T12" fmla="*/ 79 w 347"/>
                <a:gd name="T13" fmla="*/ 0 h 506"/>
                <a:gd name="T14" fmla="*/ 90 w 347"/>
                <a:gd name="T15" fmla="*/ 6 h 506"/>
                <a:gd name="T16" fmla="*/ 346 w 347"/>
                <a:gd name="T17" fmla="*/ 448 h 506"/>
                <a:gd name="T18" fmla="*/ 340 w 347"/>
                <a:gd name="T19" fmla="*/ 459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506">
                  <a:moveTo>
                    <a:pt x="340" y="459"/>
                  </a:moveTo>
                  <a:lnTo>
                    <a:pt x="340" y="459"/>
                  </a:lnTo>
                  <a:cubicBezTo>
                    <a:pt x="266" y="505"/>
                    <a:pt x="266" y="505"/>
                    <a:pt x="266" y="505"/>
                  </a:cubicBezTo>
                  <a:cubicBezTo>
                    <a:pt x="261" y="505"/>
                    <a:pt x="255" y="505"/>
                    <a:pt x="255" y="49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1"/>
                    <a:pt x="0" y="45"/>
                    <a:pt x="5" y="45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85" y="0"/>
                    <a:pt x="90" y="6"/>
                  </a:cubicBezTo>
                  <a:cubicBezTo>
                    <a:pt x="346" y="448"/>
                    <a:pt x="346" y="448"/>
                    <a:pt x="346" y="448"/>
                  </a:cubicBezTo>
                  <a:cubicBezTo>
                    <a:pt x="346" y="454"/>
                    <a:pt x="346" y="459"/>
                    <a:pt x="340" y="45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150">
              <a:extLst>
                <a:ext uri="{FF2B5EF4-FFF2-40B4-BE49-F238E27FC236}">
                  <a16:creationId xmlns:a16="http://schemas.microsoft.com/office/drawing/2014/main" id="{C3F27E92-D63A-734D-BCE9-32DF8C918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1047" y="-854326"/>
              <a:ext cx="362750" cy="895778"/>
            </a:xfrm>
            <a:custGeom>
              <a:avLst/>
              <a:gdLst>
                <a:gd name="T0" fmla="*/ 204 w 216"/>
                <a:gd name="T1" fmla="*/ 516 h 534"/>
                <a:gd name="T2" fmla="*/ 204 w 216"/>
                <a:gd name="T3" fmla="*/ 516 h 534"/>
                <a:gd name="T4" fmla="*/ 119 w 216"/>
                <a:gd name="T5" fmla="*/ 533 h 534"/>
                <a:gd name="T6" fmla="*/ 108 w 216"/>
                <a:gd name="T7" fmla="*/ 527 h 534"/>
                <a:gd name="T8" fmla="*/ 0 w 216"/>
                <a:gd name="T9" fmla="*/ 28 h 534"/>
                <a:gd name="T10" fmla="*/ 11 w 216"/>
                <a:gd name="T11" fmla="*/ 17 h 534"/>
                <a:gd name="T12" fmla="*/ 91 w 216"/>
                <a:gd name="T13" fmla="*/ 0 h 534"/>
                <a:gd name="T14" fmla="*/ 102 w 216"/>
                <a:gd name="T15" fmla="*/ 5 h 534"/>
                <a:gd name="T16" fmla="*/ 210 w 216"/>
                <a:gd name="T17" fmla="*/ 505 h 534"/>
                <a:gd name="T18" fmla="*/ 204 w 216"/>
                <a:gd name="T19" fmla="*/ 516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" h="534">
                  <a:moveTo>
                    <a:pt x="204" y="516"/>
                  </a:moveTo>
                  <a:lnTo>
                    <a:pt x="204" y="516"/>
                  </a:lnTo>
                  <a:cubicBezTo>
                    <a:pt x="119" y="533"/>
                    <a:pt x="119" y="533"/>
                    <a:pt x="119" y="533"/>
                  </a:cubicBezTo>
                  <a:cubicBezTo>
                    <a:pt x="119" y="533"/>
                    <a:pt x="113" y="533"/>
                    <a:pt x="108" y="52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2"/>
                    <a:pt x="6" y="17"/>
                    <a:pt x="11" y="1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6" y="0"/>
                    <a:pt x="102" y="0"/>
                    <a:pt x="102" y="5"/>
                  </a:cubicBezTo>
                  <a:cubicBezTo>
                    <a:pt x="210" y="505"/>
                    <a:pt x="210" y="505"/>
                    <a:pt x="210" y="505"/>
                  </a:cubicBezTo>
                  <a:cubicBezTo>
                    <a:pt x="215" y="510"/>
                    <a:pt x="210" y="516"/>
                    <a:pt x="204" y="5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Freeform 151">
              <a:extLst>
                <a:ext uri="{FF2B5EF4-FFF2-40B4-BE49-F238E27FC236}">
                  <a16:creationId xmlns:a16="http://schemas.microsoft.com/office/drawing/2014/main" id="{114D1154-6B4C-024F-A83B-5EB77278D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2133" y="-2431186"/>
              <a:ext cx="555231" cy="614456"/>
            </a:xfrm>
            <a:custGeom>
              <a:avLst/>
              <a:gdLst>
                <a:gd name="T0" fmla="*/ 56 w 330"/>
                <a:gd name="T1" fmla="*/ 363 h 364"/>
                <a:gd name="T2" fmla="*/ 56 w 330"/>
                <a:gd name="T3" fmla="*/ 363 h 364"/>
                <a:gd name="T4" fmla="*/ 5 w 330"/>
                <a:gd name="T5" fmla="*/ 317 h 364"/>
                <a:gd name="T6" fmla="*/ 5 w 330"/>
                <a:gd name="T7" fmla="*/ 306 h 364"/>
                <a:gd name="T8" fmla="*/ 266 w 330"/>
                <a:gd name="T9" fmla="*/ 5 h 364"/>
                <a:gd name="T10" fmla="*/ 278 w 330"/>
                <a:gd name="T11" fmla="*/ 0 h 364"/>
                <a:gd name="T12" fmla="*/ 329 w 330"/>
                <a:gd name="T13" fmla="*/ 45 h 364"/>
                <a:gd name="T14" fmla="*/ 329 w 330"/>
                <a:gd name="T15" fmla="*/ 56 h 364"/>
                <a:gd name="T16" fmla="*/ 68 w 330"/>
                <a:gd name="T17" fmla="*/ 363 h 364"/>
                <a:gd name="T18" fmla="*/ 56 w 330"/>
                <a:gd name="T19" fmla="*/ 36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364">
                  <a:moveTo>
                    <a:pt x="56" y="363"/>
                  </a:moveTo>
                  <a:lnTo>
                    <a:pt x="56" y="363"/>
                  </a:lnTo>
                  <a:cubicBezTo>
                    <a:pt x="5" y="317"/>
                    <a:pt x="5" y="317"/>
                    <a:pt x="5" y="317"/>
                  </a:cubicBezTo>
                  <a:cubicBezTo>
                    <a:pt x="0" y="317"/>
                    <a:pt x="0" y="312"/>
                    <a:pt x="5" y="306"/>
                  </a:cubicBezTo>
                  <a:cubicBezTo>
                    <a:pt x="266" y="5"/>
                    <a:pt x="266" y="5"/>
                    <a:pt x="266" y="5"/>
                  </a:cubicBezTo>
                  <a:cubicBezTo>
                    <a:pt x="266" y="0"/>
                    <a:pt x="272" y="0"/>
                    <a:pt x="278" y="0"/>
                  </a:cubicBezTo>
                  <a:cubicBezTo>
                    <a:pt x="329" y="45"/>
                    <a:pt x="329" y="45"/>
                    <a:pt x="329" y="45"/>
                  </a:cubicBezTo>
                  <a:cubicBezTo>
                    <a:pt x="329" y="51"/>
                    <a:pt x="329" y="51"/>
                    <a:pt x="329" y="56"/>
                  </a:cubicBezTo>
                  <a:cubicBezTo>
                    <a:pt x="68" y="363"/>
                    <a:pt x="68" y="363"/>
                    <a:pt x="68" y="363"/>
                  </a:cubicBezTo>
                  <a:cubicBezTo>
                    <a:pt x="62" y="363"/>
                    <a:pt x="56" y="363"/>
                    <a:pt x="56" y="36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152">
              <a:extLst>
                <a:ext uri="{FF2B5EF4-FFF2-40B4-BE49-F238E27FC236}">
                  <a16:creationId xmlns:a16="http://schemas.microsoft.com/office/drawing/2014/main" id="{AE54ED33-B47D-5C46-8753-6F6B31A9B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9341" y="-2942002"/>
              <a:ext cx="192481" cy="703298"/>
            </a:xfrm>
            <a:custGeom>
              <a:avLst/>
              <a:gdLst>
                <a:gd name="T0" fmla="*/ 107 w 114"/>
                <a:gd name="T1" fmla="*/ 414 h 421"/>
                <a:gd name="T2" fmla="*/ 107 w 114"/>
                <a:gd name="T3" fmla="*/ 414 h 421"/>
                <a:gd name="T4" fmla="*/ 39 w 114"/>
                <a:gd name="T5" fmla="*/ 420 h 421"/>
                <a:gd name="T6" fmla="*/ 34 w 114"/>
                <a:gd name="T7" fmla="*/ 414 h 421"/>
                <a:gd name="T8" fmla="*/ 0 w 114"/>
                <a:gd name="T9" fmla="*/ 12 h 421"/>
                <a:gd name="T10" fmla="*/ 11 w 114"/>
                <a:gd name="T11" fmla="*/ 6 h 421"/>
                <a:gd name="T12" fmla="*/ 73 w 114"/>
                <a:gd name="T13" fmla="*/ 0 h 421"/>
                <a:gd name="T14" fmla="*/ 85 w 114"/>
                <a:gd name="T15" fmla="*/ 6 h 421"/>
                <a:gd name="T16" fmla="*/ 113 w 114"/>
                <a:gd name="T17" fmla="*/ 409 h 421"/>
                <a:gd name="T18" fmla="*/ 107 w 114"/>
                <a:gd name="T19" fmla="*/ 414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421">
                  <a:moveTo>
                    <a:pt x="107" y="414"/>
                  </a:moveTo>
                  <a:lnTo>
                    <a:pt x="107" y="414"/>
                  </a:lnTo>
                  <a:cubicBezTo>
                    <a:pt x="39" y="420"/>
                    <a:pt x="39" y="420"/>
                    <a:pt x="39" y="420"/>
                  </a:cubicBezTo>
                  <a:cubicBezTo>
                    <a:pt x="34" y="420"/>
                    <a:pt x="34" y="420"/>
                    <a:pt x="34" y="4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6"/>
                    <a:pt x="11" y="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9" y="0"/>
                    <a:pt x="85" y="0"/>
                    <a:pt x="85" y="6"/>
                  </a:cubicBezTo>
                  <a:cubicBezTo>
                    <a:pt x="113" y="409"/>
                    <a:pt x="113" y="409"/>
                    <a:pt x="113" y="409"/>
                  </a:cubicBezTo>
                  <a:cubicBezTo>
                    <a:pt x="113" y="414"/>
                    <a:pt x="107" y="414"/>
                    <a:pt x="107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153">
              <a:extLst>
                <a:ext uri="{FF2B5EF4-FFF2-40B4-BE49-F238E27FC236}">
                  <a16:creationId xmlns:a16="http://schemas.microsoft.com/office/drawing/2014/main" id="{5F36FB20-33A0-8942-B46B-8012A50B0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44458" y="-728471"/>
              <a:ext cx="555231" cy="621861"/>
            </a:xfrm>
            <a:custGeom>
              <a:avLst/>
              <a:gdLst>
                <a:gd name="T0" fmla="*/ 330 w 331"/>
                <a:gd name="T1" fmla="*/ 324 h 370"/>
                <a:gd name="T2" fmla="*/ 330 w 331"/>
                <a:gd name="T3" fmla="*/ 324 h 370"/>
                <a:gd name="T4" fmla="*/ 279 w 331"/>
                <a:gd name="T5" fmla="*/ 369 h 370"/>
                <a:gd name="T6" fmla="*/ 267 w 331"/>
                <a:gd name="T7" fmla="*/ 363 h 370"/>
                <a:gd name="T8" fmla="*/ 6 w 331"/>
                <a:gd name="T9" fmla="*/ 57 h 370"/>
                <a:gd name="T10" fmla="*/ 6 w 331"/>
                <a:gd name="T11" fmla="*/ 51 h 370"/>
                <a:gd name="T12" fmla="*/ 57 w 331"/>
                <a:gd name="T13" fmla="*/ 6 h 370"/>
                <a:gd name="T14" fmla="*/ 69 w 331"/>
                <a:gd name="T15" fmla="*/ 6 h 370"/>
                <a:gd name="T16" fmla="*/ 330 w 331"/>
                <a:gd name="T17" fmla="*/ 312 h 370"/>
                <a:gd name="T18" fmla="*/ 330 w 331"/>
                <a:gd name="T19" fmla="*/ 32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370">
                  <a:moveTo>
                    <a:pt x="330" y="324"/>
                  </a:moveTo>
                  <a:lnTo>
                    <a:pt x="330" y="324"/>
                  </a:lnTo>
                  <a:cubicBezTo>
                    <a:pt x="279" y="369"/>
                    <a:pt x="279" y="369"/>
                    <a:pt x="279" y="369"/>
                  </a:cubicBezTo>
                  <a:cubicBezTo>
                    <a:pt x="273" y="369"/>
                    <a:pt x="267" y="369"/>
                    <a:pt x="267" y="363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0" y="57"/>
                    <a:pt x="0" y="51"/>
                    <a:pt x="6" y="51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63" y="0"/>
                    <a:pt x="63" y="0"/>
                    <a:pt x="69" y="6"/>
                  </a:cubicBezTo>
                  <a:cubicBezTo>
                    <a:pt x="330" y="312"/>
                    <a:pt x="330" y="312"/>
                    <a:pt x="330" y="312"/>
                  </a:cubicBezTo>
                  <a:cubicBezTo>
                    <a:pt x="330" y="318"/>
                    <a:pt x="330" y="318"/>
                    <a:pt x="330" y="32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154">
              <a:extLst>
                <a:ext uri="{FF2B5EF4-FFF2-40B4-BE49-F238E27FC236}">
                  <a16:creationId xmlns:a16="http://schemas.microsoft.com/office/drawing/2014/main" id="{66D2F294-8514-2943-BB77-9B0CE55A6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7208" y="-950564"/>
              <a:ext cx="703298" cy="362750"/>
            </a:xfrm>
            <a:custGeom>
              <a:avLst/>
              <a:gdLst>
                <a:gd name="T0" fmla="*/ 420 w 421"/>
                <a:gd name="T1" fmla="*/ 147 h 217"/>
                <a:gd name="T2" fmla="*/ 420 w 421"/>
                <a:gd name="T3" fmla="*/ 147 h 217"/>
                <a:gd name="T4" fmla="*/ 397 w 421"/>
                <a:gd name="T5" fmla="*/ 210 h 217"/>
                <a:gd name="T6" fmla="*/ 386 w 421"/>
                <a:gd name="T7" fmla="*/ 216 h 217"/>
                <a:gd name="T8" fmla="*/ 12 w 421"/>
                <a:gd name="T9" fmla="*/ 74 h 217"/>
                <a:gd name="T10" fmla="*/ 6 w 421"/>
                <a:gd name="T11" fmla="*/ 68 h 217"/>
                <a:gd name="T12" fmla="*/ 28 w 421"/>
                <a:gd name="T13" fmla="*/ 6 h 217"/>
                <a:gd name="T14" fmla="*/ 34 w 421"/>
                <a:gd name="T15" fmla="*/ 0 h 217"/>
                <a:gd name="T16" fmla="*/ 414 w 421"/>
                <a:gd name="T17" fmla="*/ 136 h 217"/>
                <a:gd name="T18" fmla="*/ 420 w 421"/>
                <a:gd name="T19" fmla="*/ 14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1" h="217">
                  <a:moveTo>
                    <a:pt x="420" y="147"/>
                  </a:moveTo>
                  <a:lnTo>
                    <a:pt x="420" y="147"/>
                  </a:lnTo>
                  <a:cubicBezTo>
                    <a:pt x="397" y="210"/>
                    <a:pt x="397" y="210"/>
                    <a:pt x="397" y="210"/>
                  </a:cubicBezTo>
                  <a:cubicBezTo>
                    <a:pt x="397" y="216"/>
                    <a:pt x="391" y="216"/>
                    <a:pt x="386" y="216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6" y="74"/>
                    <a:pt x="0" y="68"/>
                    <a:pt x="6" y="68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0"/>
                    <a:pt x="34" y="0"/>
                    <a:pt x="34" y="0"/>
                  </a:cubicBezTo>
                  <a:cubicBezTo>
                    <a:pt x="414" y="136"/>
                    <a:pt x="414" y="136"/>
                    <a:pt x="414" y="136"/>
                  </a:cubicBezTo>
                  <a:cubicBezTo>
                    <a:pt x="420" y="136"/>
                    <a:pt x="420" y="142"/>
                    <a:pt x="420" y="14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155">
              <a:extLst>
                <a:ext uri="{FF2B5EF4-FFF2-40B4-BE49-F238E27FC236}">
                  <a16:creationId xmlns:a16="http://schemas.microsoft.com/office/drawing/2014/main" id="{652D7F82-EB6D-5849-8D9A-BB4CDAB9E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1588" y="-2327542"/>
              <a:ext cx="599649" cy="570037"/>
            </a:xfrm>
            <a:custGeom>
              <a:avLst/>
              <a:gdLst>
                <a:gd name="T0" fmla="*/ 352 w 358"/>
                <a:gd name="T1" fmla="*/ 289 h 341"/>
                <a:gd name="T2" fmla="*/ 352 w 358"/>
                <a:gd name="T3" fmla="*/ 289 h 341"/>
                <a:gd name="T4" fmla="*/ 306 w 358"/>
                <a:gd name="T5" fmla="*/ 335 h 341"/>
                <a:gd name="T6" fmla="*/ 300 w 358"/>
                <a:gd name="T7" fmla="*/ 335 h 341"/>
                <a:gd name="T8" fmla="*/ 0 w 358"/>
                <a:gd name="T9" fmla="*/ 62 h 341"/>
                <a:gd name="T10" fmla="*/ 0 w 358"/>
                <a:gd name="T11" fmla="*/ 57 h 341"/>
                <a:gd name="T12" fmla="*/ 45 w 358"/>
                <a:gd name="T13" fmla="*/ 6 h 341"/>
                <a:gd name="T14" fmla="*/ 57 w 358"/>
                <a:gd name="T15" fmla="*/ 6 h 341"/>
                <a:gd name="T16" fmla="*/ 352 w 358"/>
                <a:gd name="T17" fmla="*/ 278 h 341"/>
                <a:gd name="T18" fmla="*/ 352 w 358"/>
                <a:gd name="T19" fmla="*/ 289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" h="341">
                  <a:moveTo>
                    <a:pt x="352" y="289"/>
                  </a:moveTo>
                  <a:lnTo>
                    <a:pt x="352" y="289"/>
                  </a:lnTo>
                  <a:cubicBezTo>
                    <a:pt x="306" y="335"/>
                    <a:pt x="306" y="335"/>
                    <a:pt x="306" y="335"/>
                  </a:cubicBezTo>
                  <a:cubicBezTo>
                    <a:pt x="306" y="340"/>
                    <a:pt x="300" y="340"/>
                    <a:pt x="300" y="335"/>
                  </a:cubicBezTo>
                  <a:cubicBezTo>
                    <a:pt x="0" y="62"/>
                    <a:pt x="0" y="62"/>
                    <a:pt x="0" y="62"/>
                  </a:cubicBezTo>
                  <a:lnTo>
                    <a:pt x="0" y="57"/>
                  </a:lnTo>
                  <a:cubicBezTo>
                    <a:pt x="45" y="6"/>
                    <a:pt x="45" y="6"/>
                    <a:pt x="45" y="6"/>
                  </a:cubicBezTo>
                  <a:cubicBezTo>
                    <a:pt x="51" y="0"/>
                    <a:pt x="51" y="0"/>
                    <a:pt x="57" y="6"/>
                  </a:cubicBezTo>
                  <a:cubicBezTo>
                    <a:pt x="352" y="278"/>
                    <a:pt x="352" y="278"/>
                    <a:pt x="352" y="278"/>
                  </a:cubicBezTo>
                  <a:cubicBezTo>
                    <a:pt x="357" y="278"/>
                    <a:pt x="357" y="284"/>
                    <a:pt x="352" y="28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156">
              <a:extLst>
                <a:ext uri="{FF2B5EF4-FFF2-40B4-BE49-F238E27FC236}">
                  <a16:creationId xmlns:a16="http://schemas.microsoft.com/office/drawing/2014/main" id="{08728840-5D0B-FA4E-98C1-8A8CB4FF6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8720" y="-802502"/>
              <a:ext cx="666280" cy="458993"/>
            </a:xfrm>
            <a:custGeom>
              <a:avLst/>
              <a:gdLst>
                <a:gd name="T0" fmla="*/ 34 w 398"/>
                <a:gd name="T1" fmla="*/ 272 h 273"/>
                <a:gd name="T2" fmla="*/ 34 w 398"/>
                <a:gd name="T3" fmla="*/ 272 h 273"/>
                <a:gd name="T4" fmla="*/ 0 w 398"/>
                <a:gd name="T5" fmla="*/ 210 h 273"/>
                <a:gd name="T6" fmla="*/ 6 w 398"/>
                <a:gd name="T7" fmla="*/ 204 h 273"/>
                <a:gd name="T8" fmla="*/ 352 w 398"/>
                <a:gd name="T9" fmla="*/ 0 h 273"/>
                <a:gd name="T10" fmla="*/ 363 w 398"/>
                <a:gd name="T11" fmla="*/ 5 h 273"/>
                <a:gd name="T12" fmla="*/ 397 w 398"/>
                <a:gd name="T13" fmla="*/ 62 h 273"/>
                <a:gd name="T14" fmla="*/ 397 w 398"/>
                <a:gd name="T15" fmla="*/ 74 h 273"/>
                <a:gd name="T16" fmla="*/ 46 w 398"/>
                <a:gd name="T17" fmla="*/ 272 h 273"/>
                <a:gd name="T18" fmla="*/ 34 w 398"/>
                <a:gd name="T19" fmla="*/ 27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8" h="273">
                  <a:moveTo>
                    <a:pt x="34" y="272"/>
                  </a:moveTo>
                  <a:lnTo>
                    <a:pt x="34" y="272"/>
                  </a:lnTo>
                  <a:cubicBezTo>
                    <a:pt x="0" y="210"/>
                    <a:pt x="0" y="210"/>
                    <a:pt x="0" y="210"/>
                  </a:cubicBezTo>
                  <a:cubicBezTo>
                    <a:pt x="0" y="210"/>
                    <a:pt x="0" y="204"/>
                    <a:pt x="6" y="204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58" y="0"/>
                    <a:pt x="363" y="0"/>
                    <a:pt x="363" y="5"/>
                  </a:cubicBezTo>
                  <a:cubicBezTo>
                    <a:pt x="397" y="62"/>
                    <a:pt x="397" y="62"/>
                    <a:pt x="397" y="62"/>
                  </a:cubicBezTo>
                  <a:cubicBezTo>
                    <a:pt x="397" y="62"/>
                    <a:pt x="397" y="68"/>
                    <a:pt x="397" y="74"/>
                  </a:cubicBezTo>
                  <a:cubicBezTo>
                    <a:pt x="46" y="272"/>
                    <a:pt x="46" y="272"/>
                    <a:pt x="46" y="272"/>
                  </a:cubicBezTo>
                  <a:cubicBezTo>
                    <a:pt x="40" y="272"/>
                    <a:pt x="40" y="272"/>
                    <a:pt x="34" y="27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157">
              <a:extLst>
                <a:ext uri="{FF2B5EF4-FFF2-40B4-BE49-F238E27FC236}">
                  <a16:creationId xmlns:a16="http://schemas.microsoft.com/office/drawing/2014/main" id="{4DD2CE8E-2A63-0F42-9B6D-73C4E026C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6317" y="-380527"/>
              <a:ext cx="384962" cy="695892"/>
            </a:xfrm>
            <a:custGeom>
              <a:avLst/>
              <a:gdLst>
                <a:gd name="T0" fmla="*/ 68 w 228"/>
                <a:gd name="T1" fmla="*/ 415 h 416"/>
                <a:gd name="T2" fmla="*/ 68 w 228"/>
                <a:gd name="T3" fmla="*/ 415 h 416"/>
                <a:gd name="T4" fmla="*/ 6 w 228"/>
                <a:gd name="T5" fmla="*/ 386 h 416"/>
                <a:gd name="T6" fmla="*/ 0 w 228"/>
                <a:gd name="T7" fmla="*/ 381 h 416"/>
                <a:gd name="T8" fmla="*/ 147 w 228"/>
                <a:gd name="T9" fmla="*/ 6 h 416"/>
                <a:gd name="T10" fmla="*/ 159 w 228"/>
                <a:gd name="T11" fmla="*/ 0 h 416"/>
                <a:gd name="T12" fmla="*/ 221 w 228"/>
                <a:gd name="T13" fmla="*/ 23 h 416"/>
                <a:gd name="T14" fmla="*/ 221 w 228"/>
                <a:gd name="T15" fmla="*/ 34 h 416"/>
                <a:gd name="T16" fmla="*/ 74 w 228"/>
                <a:gd name="T17" fmla="*/ 409 h 416"/>
                <a:gd name="T18" fmla="*/ 68 w 228"/>
                <a:gd name="T1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8" h="416">
                  <a:moveTo>
                    <a:pt x="68" y="415"/>
                  </a:moveTo>
                  <a:lnTo>
                    <a:pt x="68" y="415"/>
                  </a:lnTo>
                  <a:cubicBezTo>
                    <a:pt x="6" y="386"/>
                    <a:pt x="6" y="386"/>
                    <a:pt x="6" y="386"/>
                  </a:cubicBezTo>
                  <a:cubicBezTo>
                    <a:pt x="0" y="386"/>
                    <a:pt x="0" y="381"/>
                    <a:pt x="0" y="381"/>
                  </a:cubicBezTo>
                  <a:cubicBezTo>
                    <a:pt x="147" y="6"/>
                    <a:pt x="147" y="6"/>
                    <a:pt x="147" y="6"/>
                  </a:cubicBezTo>
                  <a:cubicBezTo>
                    <a:pt x="147" y="0"/>
                    <a:pt x="153" y="0"/>
                    <a:pt x="159" y="0"/>
                  </a:cubicBezTo>
                  <a:cubicBezTo>
                    <a:pt x="221" y="23"/>
                    <a:pt x="221" y="23"/>
                    <a:pt x="221" y="23"/>
                  </a:cubicBezTo>
                  <a:cubicBezTo>
                    <a:pt x="221" y="29"/>
                    <a:pt x="227" y="29"/>
                    <a:pt x="221" y="34"/>
                  </a:cubicBezTo>
                  <a:cubicBezTo>
                    <a:pt x="74" y="409"/>
                    <a:pt x="74" y="409"/>
                    <a:pt x="74" y="409"/>
                  </a:cubicBezTo>
                  <a:cubicBezTo>
                    <a:pt x="74" y="415"/>
                    <a:pt x="68" y="415"/>
                    <a:pt x="68" y="4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158">
              <a:extLst>
                <a:ext uri="{FF2B5EF4-FFF2-40B4-BE49-F238E27FC236}">
                  <a16:creationId xmlns:a16="http://schemas.microsoft.com/office/drawing/2014/main" id="{752FC372-AC23-3342-BB55-9A3A3DBE0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8601" y="-1379945"/>
              <a:ext cx="895778" cy="222093"/>
            </a:xfrm>
            <a:custGeom>
              <a:avLst/>
              <a:gdLst>
                <a:gd name="T0" fmla="*/ 6 w 535"/>
                <a:gd name="T1" fmla="*/ 119 h 131"/>
                <a:gd name="T2" fmla="*/ 6 w 535"/>
                <a:gd name="T3" fmla="*/ 119 h 131"/>
                <a:gd name="T4" fmla="*/ 6 w 535"/>
                <a:gd name="T5" fmla="*/ 34 h 131"/>
                <a:gd name="T6" fmla="*/ 12 w 535"/>
                <a:gd name="T7" fmla="*/ 22 h 131"/>
                <a:gd name="T8" fmla="*/ 522 w 535"/>
                <a:gd name="T9" fmla="*/ 0 h 131"/>
                <a:gd name="T10" fmla="*/ 534 w 535"/>
                <a:gd name="T11" fmla="*/ 5 h 131"/>
                <a:gd name="T12" fmla="*/ 534 w 535"/>
                <a:gd name="T13" fmla="*/ 91 h 131"/>
                <a:gd name="T14" fmla="*/ 528 w 535"/>
                <a:gd name="T15" fmla="*/ 102 h 131"/>
                <a:gd name="T16" fmla="*/ 17 w 535"/>
                <a:gd name="T17" fmla="*/ 130 h 131"/>
                <a:gd name="T18" fmla="*/ 6 w 535"/>
                <a:gd name="T19" fmla="*/ 119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5" h="131">
                  <a:moveTo>
                    <a:pt x="6" y="119"/>
                  </a:moveTo>
                  <a:lnTo>
                    <a:pt x="6" y="119"/>
                  </a:lnTo>
                  <a:cubicBezTo>
                    <a:pt x="6" y="34"/>
                    <a:pt x="6" y="34"/>
                    <a:pt x="6" y="34"/>
                  </a:cubicBezTo>
                  <a:cubicBezTo>
                    <a:pt x="0" y="28"/>
                    <a:pt x="6" y="22"/>
                    <a:pt x="12" y="22"/>
                  </a:cubicBezTo>
                  <a:cubicBezTo>
                    <a:pt x="522" y="0"/>
                    <a:pt x="522" y="0"/>
                    <a:pt x="522" y="0"/>
                  </a:cubicBezTo>
                  <a:cubicBezTo>
                    <a:pt x="528" y="0"/>
                    <a:pt x="534" y="5"/>
                    <a:pt x="534" y="5"/>
                  </a:cubicBezTo>
                  <a:cubicBezTo>
                    <a:pt x="534" y="91"/>
                    <a:pt x="534" y="91"/>
                    <a:pt x="534" y="91"/>
                  </a:cubicBezTo>
                  <a:cubicBezTo>
                    <a:pt x="534" y="96"/>
                    <a:pt x="534" y="102"/>
                    <a:pt x="528" y="102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12" y="130"/>
                    <a:pt x="6" y="125"/>
                    <a:pt x="6" y="11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159">
              <a:extLst>
                <a:ext uri="{FF2B5EF4-FFF2-40B4-BE49-F238E27FC236}">
                  <a16:creationId xmlns:a16="http://schemas.microsoft.com/office/drawing/2014/main" id="{368E69AC-F5D8-6A4E-B102-55AD3E380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8991" y="-1505800"/>
              <a:ext cx="895778" cy="303530"/>
            </a:xfrm>
            <a:custGeom>
              <a:avLst/>
              <a:gdLst>
                <a:gd name="T0" fmla="*/ 11 w 534"/>
                <a:gd name="T1" fmla="*/ 170 h 182"/>
                <a:gd name="T2" fmla="*/ 11 w 534"/>
                <a:gd name="T3" fmla="*/ 170 h 182"/>
                <a:gd name="T4" fmla="*/ 0 w 534"/>
                <a:gd name="T5" fmla="*/ 85 h 182"/>
                <a:gd name="T6" fmla="*/ 6 w 534"/>
                <a:gd name="T7" fmla="*/ 74 h 182"/>
                <a:gd name="T8" fmla="*/ 511 w 534"/>
                <a:gd name="T9" fmla="*/ 0 h 182"/>
                <a:gd name="T10" fmla="*/ 522 w 534"/>
                <a:gd name="T11" fmla="*/ 11 h 182"/>
                <a:gd name="T12" fmla="*/ 533 w 534"/>
                <a:gd name="T13" fmla="*/ 91 h 182"/>
                <a:gd name="T14" fmla="*/ 528 w 534"/>
                <a:gd name="T15" fmla="*/ 102 h 182"/>
                <a:gd name="T16" fmla="*/ 23 w 534"/>
                <a:gd name="T17" fmla="*/ 181 h 182"/>
                <a:gd name="T18" fmla="*/ 11 w 534"/>
                <a:gd name="T19" fmla="*/ 17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4" h="182">
                  <a:moveTo>
                    <a:pt x="11" y="170"/>
                  </a:moveTo>
                  <a:lnTo>
                    <a:pt x="11" y="170"/>
                  </a:lnTo>
                  <a:cubicBezTo>
                    <a:pt x="0" y="85"/>
                    <a:pt x="0" y="85"/>
                    <a:pt x="0" y="85"/>
                  </a:cubicBezTo>
                  <a:cubicBezTo>
                    <a:pt x="0" y="79"/>
                    <a:pt x="0" y="79"/>
                    <a:pt x="6" y="74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16" y="0"/>
                    <a:pt x="522" y="6"/>
                    <a:pt x="522" y="11"/>
                  </a:cubicBezTo>
                  <a:cubicBezTo>
                    <a:pt x="533" y="91"/>
                    <a:pt x="533" y="91"/>
                    <a:pt x="533" y="91"/>
                  </a:cubicBezTo>
                  <a:cubicBezTo>
                    <a:pt x="533" y="96"/>
                    <a:pt x="533" y="102"/>
                    <a:pt x="528" y="102"/>
                  </a:cubicBezTo>
                  <a:cubicBezTo>
                    <a:pt x="23" y="181"/>
                    <a:pt x="23" y="181"/>
                    <a:pt x="23" y="181"/>
                  </a:cubicBezTo>
                  <a:cubicBezTo>
                    <a:pt x="17" y="181"/>
                    <a:pt x="11" y="176"/>
                    <a:pt x="11" y="17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160">
              <a:extLst>
                <a:ext uri="{FF2B5EF4-FFF2-40B4-BE49-F238E27FC236}">
                  <a16:creationId xmlns:a16="http://schemas.microsoft.com/office/drawing/2014/main" id="{491CFAEF-D15A-1644-ADC8-F1BC27549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5345" y="-2408979"/>
              <a:ext cx="251706" cy="251706"/>
            </a:xfrm>
            <a:custGeom>
              <a:avLst/>
              <a:gdLst>
                <a:gd name="T0" fmla="*/ 147 w 148"/>
                <a:gd name="T1" fmla="*/ 74 h 148"/>
                <a:gd name="T2" fmla="*/ 147 w 148"/>
                <a:gd name="T3" fmla="*/ 74 h 148"/>
                <a:gd name="T4" fmla="*/ 74 w 148"/>
                <a:gd name="T5" fmla="*/ 147 h 148"/>
                <a:gd name="T6" fmla="*/ 0 w 148"/>
                <a:gd name="T7" fmla="*/ 74 h 148"/>
                <a:gd name="T8" fmla="*/ 74 w 148"/>
                <a:gd name="T9" fmla="*/ 0 h 148"/>
                <a:gd name="T10" fmla="*/ 147 w 148"/>
                <a:gd name="T11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" h="148">
                  <a:moveTo>
                    <a:pt x="147" y="74"/>
                  </a:moveTo>
                  <a:lnTo>
                    <a:pt x="147" y="74"/>
                  </a:lnTo>
                  <a:cubicBezTo>
                    <a:pt x="147" y="113"/>
                    <a:pt x="114" y="147"/>
                    <a:pt x="74" y="147"/>
                  </a:cubicBezTo>
                  <a:cubicBezTo>
                    <a:pt x="34" y="147"/>
                    <a:pt x="0" y="113"/>
                    <a:pt x="0" y="74"/>
                  </a:cubicBezTo>
                  <a:cubicBezTo>
                    <a:pt x="0" y="34"/>
                    <a:pt x="34" y="0"/>
                    <a:pt x="74" y="0"/>
                  </a:cubicBezTo>
                  <a:cubicBezTo>
                    <a:pt x="114" y="0"/>
                    <a:pt x="147" y="34"/>
                    <a:pt x="147" y="74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161">
              <a:extLst>
                <a:ext uri="{FF2B5EF4-FFF2-40B4-BE49-F238E27FC236}">
                  <a16:creationId xmlns:a16="http://schemas.microsoft.com/office/drawing/2014/main" id="{452D6ABA-B4FD-CE4F-B53D-CAAA108DA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0116" y="-3045646"/>
              <a:ext cx="251706" cy="251706"/>
            </a:xfrm>
            <a:custGeom>
              <a:avLst/>
              <a:gdLst>
                <a:gd name="T0" fmla="*/ 147 w 148"/>
                <a:gd name="T1" fmla="*/ 74 h 148"/>
                <a:gd name="T2" fmla="*/ 147 w 148"/>
                <a:gd name="T3" fmla="*/ 74 h 148"/>
                <a:gd name="T4" fmla="*/ 73 w 148"/>
                <a:gd name="T5" fmla="*/ 147 h 148"/>
                <a:gd name="T6" fmla="*/ 0 w 148"/>
                <a:gd name="T7" fmla="*/ 74 h 148"/>
                <a:gd name="T8" fmla="*/ 73 w 148"/>
                <a:gd name="T9" fmla="*/ 0 h 148"/>
                <a:gd name="T10" fmla="*/ 147 w 148"/>
                <a:gd name="T11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" h="148">
                  <a:moveTo>
                    <a:pt x="147" y="74"/>
                  </a:moveTo>
                  <a:lnTo>
                    <a:pt x="147" y="74"/>
                  </a:lnTo>
                  <a:cubicBezTo>
                    <a:pt x="147" y="113"/>
                    <a:pt x="119" y="147"/>
                    <a:pt x="73" y="147"/>
                  </a:cubicBezTo>
                  <a:cubicBezTo>
                    <a:pt x="34" y="147"/>
                    <a:pt x="0" y="113"/>
                    <a:pt x="0" y="74"/>
                  </a:cubicBezTo>
                  <a:cubicBezTo>
                    <a:pt x="0" y="34"/>
                    <a:pt x="34" y="0"/>
                    <a:pt x="73" y="0"/>
                  </a:cubicBezTo>
                  <a:cubicBezTo>
                    <a:pt x="119" y="0"/>
                    <a:pt x="147" y="34"/>
                    <a:pt x="147" y="74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162">
              <a:extLst>
                <a:ext uri="{FF2B5EF4-FFF2-40B4-BE49-F238E27FC236}">
                  <a16:creationId xmlns:a16="http://schemas.microsoft.com/office/drawing/2014/main" id="{70C72F9B-E865-1049-A9E6-D959392E8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0077" y="-2505217"/>
              <a:ext cx="266512" cy="281318"/>
            </a:xfrm>
            <a:custGeom>
              <a:avLst/>
              <a:gdLst>
                <a:gd name="T0" fmla="*/ 154 w 160"/>
                <a:gd name="T1" fmla="*/ 97 h 166"/>
                <a:gd name="T2" fmla="*/ 154 w 160"/>
                <a:gd name="T3" fmla="*/ 97 h 166"/>
                <a:gd name="T4" fmla="*/ 69 w 160"/>
                <a:gd name="T5" fmla="*/ 159 h 166"/>
                <a:gd name="T6" fmla="*/ 6 w 160"/>
                <a:gd name="T7" fmla="*/ 68 h 166"/>
                <a:gd name="T8" fmla="*/ 91 w 160"/>
                <a:gd name="T9" fmla="*/ 12 h 166"/>
                <a:gd name="T10" fmla="*/ 154 w 160"/>
                <a:gd name="T11" fmla="*/ 9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166">
                  <a:moveTo>
                    <a:pt x="154" y="97"/>
                  </a:moveTo>
                  <a:lnTo>
                    <a:pt x="154" y="97"/>
                  </a:lnTo>
                  <a:cubicBezTo>
                    <a:pt x="148" y="136"/>
                    <a:pt x="108" y="165"/>
                    <a:pt x="69" y="159"/>
                  </a:cubicBezTo>
                  <a:cubicBezTo>
                    <a:pt x="23" y="148"/>
                    <a:pt x="0" y="108"/>
                    <a:pt x="6" y="68"/>
                  </a:cubicBezTo>
                  <a:cubicBezTo>
                    <a:pt x="12" y="29"/>
                    <a:pt x="51" y="0"/>
                    <a:pt x="91" y="12"/>
                  </a:cubicBezTo>
                  <a:cubicBezTo>
                    <a:pt x="131" y="17"/>
                    <a:pt x="159" y="57"/>
                    <a:pt x="154" y="97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163">
              <a:extLst>
                <a:ext uri="{FF2B5EF4-FFF2-40B4-BE49-F238E27FC236}">
                  <a16:creationId xmlns:a16="http://schemas.microsoft.com/office/drawing/2014/main" id="{A9C07B65-9760-F544-9694-E2FF83CBA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77250" y="-795101"/>
              <a:ext cx="266512" cy="266512"/>
            </a:xfrm>
            <a:custGeom>
              <a:avLst/>
              <a:gdLst>
                <a:gd name="T0" fmla="*/ 154 w 160"/>
                <a:gd name="T1" fmla="*/ 69 h 160"/>
                <a:gd name="T2" fmla="*/ 154 w 160"/>
                <a:gd name="T3" fmla="*/ 69 h 160"/>
                <a:gd name="T4" fmla="*/ 91 w 160"/>
                <a:gd name="T5" fmla="*/ 154 h 160"/>
                <a:gd name="T6" fmla="*/ 6 w 160"/>
                <a:gd name="T7" fmla="*/ 91 h 160"/>
                <a:gd name="T8" fmla="*/ 69 w 160"/>
                <a:gd name="T9" fmla="*/ 6 h 160"/>
                <a:gd name="T10" fmla="*/ 154 w 160"/>
                <a:gd name="T11" fmla="*/ 6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160">
                  <a:moveTo>
                    <a:pt x="154" y="69"/>
                  </a:moveTo>
                  <a:lnTo>
                    <a:pt x="154" y="69"/>
                  </a:lnTo>
                  <a:cubicBezTo>
                    <a:pt x="159" y="108"/>
                    <a:pt x="131" y="148"/>
                    <a:pt x="91" y="154"/>
                  </a:cubicBezTo>
                  <a:cubicBezTo>
                    <a:pt x="51" y="159"/>
                    <a:pt x="12" y="131"/>
                    <a:pt x="6" y="91"/>
                  </a:cubicBezTo>
                  <a:cubicBezTo>
                    <a:pt x="0" y="51"/>
                    <a:pt x="23" y="12"/>
                    <a:pt x="69" y="6"/>
                  </a:cubicBezTo>
                  <a:cubicBezTo>
                    <a:pt x="108" y="0"/>
                    <a:pt x="142" y="23"/>
                    <a:pt x="154" y="69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64">
              <a:extLst>
                <a:ext uri="{FF2B5EF4-FFF2-40B4-BE49-F238E27FC236}">
                  <a16:creationId xmlns:a16="http://schemas.microsoft.com/office/drawing/2014/main" id="{890727C9-12F5-D140-8EC9-AA5C75F65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2015" y="-276884"/>
              <a:ext cx="273917" cy="266512"/>
            </a:xfrm>
            <a:custGeom>
              <a:avLst/>
              <a:gdLst>
                <a:gd name="T0" fmla="*/ 153 w 165"/>
                <a:gd name="T1" fmla="*/ 62 h 160"/>
                <a:gd name="T2" fmla="*/ 153 w 165"/>
                <a:gd name="T3" fmla="*/ 62 h 160"/>
                <a:gd name="T4" fmla="*/ 96 w 165"/>
                <a:gd name="T5" fmla="*/ 153 h 160"/>
                <a:gd name="T6" fmla="*/ 6 w 165"/>
                <a:gd name="T7" fmla="*/ 96 h 160"/>
                <a:gd name="T8" fmla="*/ 62 w 165"/>
                <a:gd name="T9" fmla="*/ 6 h 160"/>
                <a:gd name="T10" fmla="*/ 153 w 165"/>
                <a:gd name="T11" fmla="*/ 6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160">
                  <a:moveTo>
                    <a:pt x="153" y="62"/>
                  </a:moveTo>
                  <a:lnTo>
                    <a:pt x="153" y="62"/>
                  </a:lnTo>
                  <a:cubicBezTo>
                    <a:pt x="164" y="102"/>
                    <a:pt x="136" y="142"/>
                    <a:pt x="96" y="153"/>
                  </a:cubicBezTo>
                  <a:cubicBezTo>
                    <a:pt x="57" y="159"/>
                    <a:pt x="17" y="136"/>
                    <a:pt x="6" y="96"/>
                  </a:cubicBezTo>
                  <a:cubicBezTo>
                    <a:pt x="0" y="57"/>
                    <a:pt x="22" y="17"/>
                    <a:pt x="62" y="6"/>
                  </a:cubicBezTo>
                  <a:cubicBezTo>
                    <a:pt x="102" y="0"/>
                    <a:pt x="141" y="23"/>
                    <a:pt x="153" y="62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165">
              <a:extLst>
                <a:ext uri="{FF2B5EF4-FFF2-40B4-BE49-F238E27FC236}">
                  <a16:creationId xmlns:a16="http://schemas.microsoft.com/office/drawing/2014/main" id="{0C3FB0EA-5A66-2C46-90DA-359EA5263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7093" y="152496"/>
              <a:ext cx="251706" cy="251706"/>
            </a:xfrm>
            <a:custGeom>
              <a:avLst/>
              <a:gdLst>
                <a:gd name="T0" fmla="*/ 147 w 148"/>
                <a:gd name="T1" fmla="*/ 74 h 149"/>
                <a:gd name="T2" fmla="*/ 147 w 148"/>
                <a:gd name="T3" fmla="*/ 74 h 149"/>
                <a:gd name="T4" fmla="*/ 74 w 148"/>
                <a:gd name="T5" fmla="*/ 148 h 149"/>
                <a:gd name="T6" fmla="*/ 0 w 148"/>
                <a:gd name="T7" fmla="*/ 74 h 149"/>
                <a:gd name="T8" fmla="*/ 74 w 148"/>
                <a:gd name="T9" fmla="*/ 0 h 149"/>
                <a:gd name="T10" fmla="*/ 147 w 148"/>
                <a:gd name="T11" fmla="*/ 7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" h="149">
                  <a:moveTo>
                    <a:pt x="147" y="74"/>
                  </a:moveTo>
                  <a:lnTo>
                    <a:pt x="147" y="74"/>
                  </a:lnTo>
                  <a:cubicBezTo>
                    <a:pt x="147" y="114"/>
                    <a:pt x="113" y="148"/>
                    <a:pt x="74" y="148"/>
                  </a:cubicBezTo>
                  <a:cubicBezTo>
                    <a:pt x="34" y="148"/>
                    <a:pt x="0" y="114"/>
                    <a:pt x="0" y="74"/>
                  </a:cubicBezTo>
                  <a:cubicBezTo>
                    <a:pt x="0" y="34"/>
                    <a:pt x="34" y="0"/>
                    <a:pt x="74" y="0"/>
                  </a:cubicBezTo>
                  <a:cubicBezTo>
                    <a:pt x="113" y="0"/>
                    <a:pt x="147" y="34"/>
                    <a:pt x="147" y="74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166">
              <a:extLst>
                <a:ext uri="{FF2B5EF4-FFF2-40B4-BE49-F238E27FC236}">
                  <a16:creationId xmlns:a16="http://schemas.microsoft.com/office/drawing/2014/main" id="{47877E4A-78A5-314A-A242-470FB5CE6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7283" y="-528590"/>
              <a:ext cx="259111" cy="251706"/>
            </a:xfrm>
            <a:custGeom>
              <a:avLst/>
              <a:gdLst>
                <a:gd name="T0" fmla="*/ 153 w 154"/>
                <a:gd name="T1" fmla="*/ 74 h 149"/>
                <a:gd name="T2" fmla="*/ 153 w 154"/>
                <a:gd name="T3" fmla="*/ 74 h 149"/>
                <a:gd name="T4" fmla="*/ 74 w 154"/>
                <a:gd name="T5" fmla="*/ 148 h 149"/>
                <a:gd name="T6" fmla="*/ 0 w 154"/>
                <a:gd name="T7" fmla="*/ 74 h 149"/>
                <a:gd name="T8" fmla="*/ 74 w 154"/>
                <a:gd name="T9" fmla="*/ 0 h 149"/>
                <a:gd name="T10" fmla="*/ 153 w 154"/>
                <a:gd name="T11" fmla="*/ 7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49">
                  <a:moveTo>
                    <a:pt x="153" y="74"/>
                  </a:moveTo>
                  <a:lnTo>
                    <a:pt x="153" y="74"/>
                  </a:lnTo>
                  <a:cubicBezTo>
                    <a:pt x="153" y="114"/>
                    <a:pt x="119" y="148"/>
                    <a:pt x="74" y="148"/>
                  </a:cubicBezTo>
                  <a:cubicBezTo>
                    <a:pt x="34" y="148"/>
                    <a:pt x="0" y="114"/>
                    <a:pt x="0" y="74"/>
                  </a:cubicBezTo>
                  <a:cubicBezTo>
                    <a:pt x="0" y="34"/>
                    <a:pt x="34" y="0"/>
                    <a:pt x="74" y="0"/>
                  </a:cubicBezTo>
                  <a:cubicBezTo>
                    <a:pt x="119" y="0"/>
                    <a:pt x="153" y="34"/>
                    <a:pt x="153" y="74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167">
              <a:extLst>
                <a:ext uri="{FF2B5EF4-FFF2-40B4-BE49-F238E27FC236}">
                  <a16:creationId xmlns:a16="http://schemas.microsoft.com/office/drawing/2014/main" id="{DFE19651-1C92-2E40-9679-CAB4268B4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4224" y="-2660684"/>
              <a:ext cx="384962" cy="384962"/>
            </a:xfrm>
            <a:custGeom>
              <a:avLst/>
              <a:gdLst>
                <a:gd name="T0" fmla="*/ 210 w 228"/>
                <a:gd name="T1" fmla="*/ 142 h 228"/>
                <a:gd name="T2" fmla="*/ 210 w 228"/>
                <a:gd name="T3" fmla="*/ 142 h 228"/>
                <a:gd name="T4" fmla="*/ 86 w 228"/>
                <a:gd name="T5" fmla="*/ 216 h 228"/>
                <a:gd name="T6" fmla="*/ 18 w 228"/>
                <a:gd name="T7" fmla="*/ 91 h 228"/>
                <a:gd name="T8" fmla="*/ 142 w 228"/>
                <a:gd name="T9" fmla="*/ 17 h 228"/>
                <a:gd name="T10" fmla="*/ 210 w 228"/>
                <a:gd name="T11" fmla="*/ 14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8" h="228">
                  <a:moveTo>
                    <a:pt x="210" y="142"/>
                  </a:moveTo>
                  <a:lnTo>
                    <a:pt x="210" y="142"/>
                  </a:lnTo>
                  <a:cubicBezTo>
                    <a:pt x="199" y="199"/>
                    <a:pt x="142" y="227"/>
                    <a:pt x="86" y="216"/>
                  </a:cubicBezTo>
                  <a:cubicBezTo>
                    <a:pt x="34" y="199"/>
                    <a:pt x="0" y="142"/>
                    <a:pt x="18" y="91"/>
                  </a:cubicBezTo>
                  <a:cubicBezTo>
                    <a:pt x="29" y="35"/>
                    <a:pt x="86" y="0"/>
                    <a:pt x="142" y="17"/>
                  </a:cubicBezTo>
                  <a:cubicBezTo>
                    <a:pt x="193" y="35"/>
                    <a:pt x="227" y="86"/>
                    <a:pt x="210" y="142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168">
              <a:extLst>
                <a:ext uri="{FF2B5EF4-FFF2-40B4-BE49-F238E27FC236}">
                  <a16:creationId xmlns:a16="http://schemas.microsoft.com/office/drawing/2014/main" id="{F7EF9452-F6D0-7040-9305-E6FE2F243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6510" y="-2579248"/>
              <a:ext cx="340543" cy="340543"/>
            </a:xfrm>
            <a:custGeom>
              <a:avLst/>
              <a:gdLst>
                <a:gd name="T0" fmla="*/ 204 w 205"/>
                <a:gd name="T1" fmla="*/ 102 h 205"/>
                <a:gd name="T2" fmla="*/ 204 w 205"/>
                <a:gd name="T3" fmla="*/ 102 h 205"/>
                <a:gd name="T4" fmla="*/ 102 w 205"/>
                <a:gd name="T5" fmla="*/ 204 h 205"/>
                <a:gd name="T6" fmla="*/ 0 w 205"/>
                <a:gd name="T7" fmla="*/ 102 h 205"/>
                <a:gd name="T8" fmla="*/ 102 w 205"/>
                <a:gd name="T9" fmla="*/ 0 h 205"/>
                <a:gd name="T10" fmla="*/ 204 w 205"/>
                <a:gd name="T11" fmla="*/ 10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205">
                  <a:moveTo>
                    <a:pt x="204" y="102"/>
                  </a:moveTo>
                  <a:lnTo>
                    <a:pt x="204" y="102"/>
                  </a:lnTo>
                  <a:cubicBezTo>
                    <a:pt x="204" y="159"/>
                    <a:pt x="158" y="204"/>
                    <a:pt x="102" y="204"/>
                  </a:cubicBezTo>
                  <a:cubicBezTo>
                    <a:pt x="45" y="204"/>
                    <a:pt x="0" y="159"/>
                    <a:pt x="0" y="102"/>
                  </a:cubicBezTo>
                  <a:cubicBezTo>
                    <a:pt x="0" y="45"/>
                    <a:pt x="45" y="0"/>
                    <a:pt x="102" y="0"/>
                  </a:cubicBezTo>
                  <a:cubicBezTo>
                    <a:pt x="158" y="0"/>
                    <a:pt x="204" y="45"/>
                    <a:pt x="204" y="102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169">
              <a:extLst>
                <a:ext uri="{FF2B5EF4-FFF2-40B4-BE49-F238E27FC236}">
                  <a16:creationId xmlns:a16="http://schemas.microsoft.com/office/drawing/2014/main" id="{EEE84792-50FF-0A4E-9B0B-4B42C0208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3992" y="-1106032"/>
              <a:ext cx="429380" cy="466398"/>
            </a:xfrm>
            <a:custGeom>
              <a:avLst/>
              <a:gdLst>
                <a:gd name="T0" fmla="*/ 232 w 256"/>
                <a:gd name="T1" fmla="*/ 17 h 279"/>
                <a:gd name="T2" fmla="*/ 232 w 256"/>
                <a:gd name="T3" fmla="*/ 17 h 279"/>
                <a:gd name="T4" fmla="*/ 232 w 256"/>
                <a:gd name="T5" fmla="*/ 17 h 279"/>
                <a:gd name="T6" fmla="*/ 238 w 256"/>
                <a:gd name="T7" fmla="*/ 91 h 279"/>
                <a:gd name="T8" fmla="*/ 102 w 256"/>
                <a:gd name="T9" fmla="*/ 256 h 279"/>
                <a:gd name="T10" fmla="*/ 28 w 256"/>
                <a:gd name="T11" fmla="*/ 261 h 279"/>
                <a:gd name="T12" fmla="*/ 28 w 256"/>
                <a:gd name="T13" fmla="*/ 261 h 279"/>
                <a:gd name="T14" fmla="*/ 22 w 256"/>
                <a:gd name="T15" fmla="*/ 187 h 279"/>
                <a:gd name="T16" fmla="*/ 159 w 256"/>
                <a:gd name="T17" fmla="*/ 23 h 279"/>
                <a:gd name="T18" fmla="*/ 232 w 256"/>
                <a:gd name="T19" fmla="*/ 17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6" h="279">
                  <a:moveTo>
                    <a:pt x="232" y="17"/>
                  </a:moveTo>
                  <a:lnTo>
                    <a:pt x="232" y="17"/>
                  </a:lnTo>
                  <a:lnTo>
                    <a:pt x="232" y="17"/>
                  </a:lnTo>
                  <a:cubicBezTo>
                    <a:pt x="255" y="40"/>
                    <a:pt x="255" y="68"/>
                    <a:pt x="238" y="91"/>
                  </a:cubicBezTo>
                  <a:cubicBezTo>
                    <a:pt x="102" y="256"/>
                    <a:pt x="102" y="256"/>
                    <a:pt x="102" y="256"/>
                  </a:cubicBezTo>
                  <a:cubicBezTo>
                    <a:pt x="79" y="278"/>
                    <a:pt x="45" y="278"/>
                    <a:pt x="28" y="261"/>
                  </a:cubicBezTo>
                  <a:lnTo>
                    <a:pt x="28" y="261"/>
                  </a:lnTo>
                  <a:cubicBezTo>
                    <a:pt x="5" y="244"/>
                    <a:pt x="0" y="210"/>
                    <a:pt x="22" y="187"/>
                  </a:cubicBezTo>
                  <a:cubicBezTo>
                    <a:pt x="159" y="23"/>
                    <a:pt x="159" y="23"/>
                    <a:pt x="159" y="23"/>
                  </a:cubicBezTo>
                  <a:cubicBezTo>
                    <a:pt x="176" y="6"/>
                    <a:pt x="210" y="0"/>
                    <a:pt x="232" y="1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170">
              <a:extLst>
                <a:ext uri="{FF2B5EF4-FFF2-40B4-BE49-F238E27FC236}">
                  <a16:creationId xmlns:a16="http://schemas.microsoft.com/office/drawing/2014/main" id="{90C7FC71-10FA-E04B-9581-1DF93F894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2556" y="-935758"/>
              <a:ext cx="392367" cy="392362"/>
            </a:xfrm>
            <a:custGeom>
              <a:avLst/>
              <a:gdLst>
                <a:gd name="T0" fmla="*/ 22 w 233"/>
                <a:gd name="T1" fmla="*/ 74 h 234"/>
                <a:gd name="T2" fmla="*/ 22 w 233"/>
                <a:gd name="T3" fmla="*/ 74 h 234"/>
                <a:gd name="T4" fmla="*/ 159 w 233"/>
                <a:gd name="T5" fmla="*/ 29 h 234"/>
                <a:gd name="T6" fmla="*/ 210 w 233"/>
                <a:gd name="T7" fmla="*/ 165 h 234"/>
                <a:gd name="T8" fmla="*/ 68 w 233"/>
                <a:gd name="T9" fmla="*/ 210 h 234"/>
                <a:gd name="T10" fmla="*/ 22 w 233"/>
                <a:gd name="T11" fmla="*/ 7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234">
                  <a:moveTo>
                    <a:pt x="22" y="74"/>
                  </a:moveTo>
                  <a:lnTo>
                    <a:pt x="22" y="74"/>
                  </a:lnTo>
                  <a:cubicBezTo>
                    <a:pt x="45" y="23"/>
                    <a:pt x="107" y="0"/>
                    <a:pt x="159" y="29"/>
                  </a:cubicBezTo>
                  <a:cubicBezTo>
                    <a:pt x="210" y="51"/>
                    <a:pt x="232" y="114"/>
                    <a:pt x="210" y="165"/>
                  </a:cubicBezTo>
                  <a:cubicBezTo>
                    <a:pt x="181" y="216"/>
                    <a:pt x="119" y="233"/>
                    <a:pt x="68" y="210"/>
                  </a:cubicBezTo>
                  <a:cubicBezTo>
                    <a:pt x="22" y="188"/>
                    <a:pt x="0" y="125"/>
                    <a:pt x="22" y="74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171">
              <a:extLst>
                <a:ext uri="{FF2B5EF4-FFF2-40B4-BE49-F238E27FC236}">
                  <a16:creationId xmlns:a16="http://schemas.microsoft.com/office/drawing/2014/main" id="{464F965C-87F2-FC42-86FD-2D69C5F35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3913" y="-1439169"/>
              <a:ext cx="384962" cy="384962"/>
            </a:xfrm>
            <a:custGeom>
              <a:avLst/>
              <a:gdLst>
                <a:gd name="T0" fmla="*/ 210 w 228"/>
                <a:gd name="T1" fmla="*/ 136 h 228"/>
                <a:gd name="T2" fmla="*/ 210 w 228"/>
                <a:gd name="T3" fmla="*/ 136 h 228"/>
                <a:gd name="T4" fmla="*/ 85 w 228"/>
                <a:gd name="T5" fmla="*/ 210 h 228"/>
                <a:gd name="T6" fmla="*/ 11 w 228"/>
                <a:gd name="T7" fmla="*/ 85 h 228"/>
                <a:gd name="T8" fmla="*/ 136 w 228"/>
                <a:gd name="T9" fmla="*/ 11 h 228"/>
                <a:gd name="T10" fmla="*/ 210 w 228"/>
                <a:gd name="T11" fmla="*/ 13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8" h="228">
                  <a:moveTo>
                    <a:pt x="210" y="136"/>
                  </a:moveTo>
                  <a:lnTo>
                    <a:pt x="210" y="136"/>
                  </a:lnTo>
                  <a:cubicBezTo>
                    <a:pt x="198" y="193"/>
                    <a:pt x="142" y="227"/>
                    <a:pt x="85" y="210"/>
                  </a:cubicBezTo>
                  <a:cubicBezTo>
                    <a:pt x="34" y="198"/>
                    <a:pt x="0" y="141"/>
                    <a:pt x="11" y="85"/>
                  </a:cubicBezTo>
                  <a:cubicBezTo>
                    <a:pt x="28" y="34"/>
                    <a:pt x="85" y="0"/>
                    <a:pt x="136" y="11"/>
                  </a:cubicBezTo>
                  <a:cubicBezTo>
                    <a:pt x="193" y="28"/>
                    <a:pt x="227" y="85"/>
                    <a:pt x="210" y="136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Freeform 172">
              <a:extLst>
                <a:ext uri="{FF2B5EF4-FFF2-40B4-BE49-F238E27FC236}">
                  <a16:creationId xmlns:a16="http://schemas.microsoft.com/office/drawing/2014/main" id="{99FF0249-784F-8642-B59B-0B8750E68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7285" y="-165835"/>
              <a:ext cx="355349" cy="355349"/>
            </a:xfrm>
            <a:custGeom>
              <a:avLst/>
              <a:gdLst>
                <a:gd name="T0" fmla="*/ 209 w 210"/>
                <a:gd name="T1" fmla="*/ 102 h 211"/>
                <a:gd name="T2" fmla="*/ 209 w 210"/>
                <a:gd name="T3" fmla="*/ 102 h 211"/>
                <a:gd name="T4" fmla="*/ 113 w 210"/>
                <a:gd name="T5" fmla="*/ 210 h 211"/>
                <a:gd name="T6" fmla="*/ 5 w 210"/>
                <a:gd name="T7" fmla="*/ 113 h 211"/>
                <a:gd name="T8" fmla="*/ 96 w 210"/>
                <a:gd name="T9" fmla="*/ 6 h 211"/>
                <a:gd name="T10" fmla="*/ 209 w 210"/>
                <a:gd name="T11" fmla="*/ 102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211">
                  <a:moveTo>
                    <a:pt x="209" y="102"/>
                  </a:moveTo>
                  <a:lnTo>
                    <a:pt x="209" y="102"/>
                  </a:lnTo>
                  <a:cubicBezTo>
                    <a:pt x="209" y="159"/>
                    <a:pt x="170" y="204"/>
                    <a:pt x="113" y="210"/>
                  </a:cubicBezTo>
                  <a:cubicBezTo>
                    <a:pt x="56" y="210"/>
                    <a:pt x="5" y="170"/>
                    <a:pt x="5" y="113"/>
                  </a:cubicBezTo>
                  <a:cubicBezTo>
                    <a:pt x="0" y="57"/>
                    <a:pt x="45" y="11"/>
                    <a:pt x="96" y="6"/>
                  </a:cubicBezTo>
                  <a:cubicBezTo>
                    <a:pt x="153" y="0"/>
                    <a:pt x="204" y="45"/>
                    <a:pt x="209" y="102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Freeform 173">
              <a:extLst>
                <a:ext uri="{FF2B5EF4-FFF2-40B4-BE49-F238E27FC236}">
                  <a16:creationId xmlns:a16="http://schemas.microsoft.com/office/drawing/2014/main" id="{35426648-D1D8-4D4D-8DA4-454B5BCC8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9689" y="-1616844"/>
              <a:ext cx="377561" cy="384962"/>
            </a:xfrm>
            <a:custGeom>
              <a:avLst/>
              <a:gdLst>
                <a:gd name="T0" fmla="*/ 215 w 227"/>
                <a:gd name="T1" fmla="*/ 85 h 228"/>
                <a:gd name="T2" fmla="*/ 215 w 227"/>
                <a:gd name="T3" fmla="*/ 85 h 228"/>
                <a:gd name="T4" fmla="*/ 141 w 227"/>
                <a:gd name="T5" fmla="*/ 210 h 228"/>
                <a:gd name="T6" fmla="*/ 17 w 227"/>
                <a:gd name="T7" fmla="*/ 136 h 228"/>
                <a:gd name="T8" fmla="*/ 90 w 227"/>
                <a:gd name="T9" fmla="*/ 11 h 228"/>
                <a:gd name="T10" fmla="*/ 215 w 227"/>
                <a:gd name="T11" fmla="*/ 8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7" h="228">
                  <a:moveTo>
                    <a:pt x="215" y="85"/>
                  </a:moveTo>
                  <a:lnTo>
                    <a:pt x="215" y="85"/>
                  </a:lnTo>
                  <a:cubicBezTo>
                    <a:pt x="226" y="142"/>
                    <a:pt x="198" y="193"/>
                    <a:pt x="141" y="210"/>
                  </a:cubicBezTo>
                  <a:cubicBezTo>
                    <a:pt x="85" y="227"/>
                    <a:pt x="28" y="193"/>
                    <a:pt x="17" y="136"/>
                  </a:cubicBezTo>
                  <a:cubicBezTo>
                    <a:pt x="0" y="85"/>
                    <a:pt x="33" y="28"/>
                    <a:pt x="90" y="11"/>
                  </a:cubicBezTo>
                  <a:cubicBezTo>
                    <a:pt x="141" y="0"/>
                    <a:pt x="198" y="28"/>
                    <a:pt x="215" y="85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507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3C8103C-441E-464A-A9F8-2BE598CEF72E}"/>
              </a:ext>
            </a:extLst>
          </p:cNvPr>
          <p:cNvGrpSpPr/>
          <p:nvPr/>
        </p:nvGrpSpPr>
        <p:grpSpPr>
          <a:xfrm>
            <a:off x="4757945" y="123277"/>
            <a:ext cx="14854358" cy="3175931"/>
            <a:chOff x="4757945" y="1687381"/>
            <a:chExt cx="14854358" cy="3175931"/>
          </a:xfrm>
        </p:grpSpPr>
        <p:sp>
          <p:nvSpPr>
            <p:cNvPr id="87" name="Text Box 93">
              <a:extLst>
                <a:ext uri="{FF2B5EF4-FFF2-40B4-BE49-F238E27FC236}">
                  <a16:creationId xmlns:a16="http://schemas.microsoft.com/office/drawing/2014/main" id="{D3A7B408-62E1-B94C-8DF0-7852211F6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7574" y="1687381"/>
              <a:ext cx="11195100" cy="21320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780" rIns="0" bIns="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9000"/>
                </a:lnSpc>
              </a:pPr>
              <a:r>
                <a:rPr lang="en-US" altLang="en-MX" sz="4800" dirty="0">
                  <a:solidFill>
                    <a:schemeClr val="tx2"/>
                  </a:solidFill>
                  <a:latin typeface="Fira Sans Light" panose="020B0403050000020004" pitchFamily="34" charset="0"/>
                </a:rPr>
                <a:t>Write Something Here</a:t>
              </a:r>
            </a:p>
          </p:txBody>
        </p:sp>
        <p:sp>
          <p:nvSpPr>
            <p:cNvPr id="107" name="Text Box 99">
              <a:extLst>
                <a:ext uri="{FF2B5EF4-FFF2-40B4-BE49-F238E27FC236}">
                  <a16:creationId xmlns:a16="http://schemas.microsoft.com/office/drawing/2014/main" id="{20630F21-D1D5-B140-9F8F-4F56E47AF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7945" y="2753429"/>
              <a:ext cx="14854358" cy="2109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780" rIns="0" bIns="0" anchor="ctr"/>
            <a:lstStyle/>
            <a:p>
              <a:pPr algn="ctr">
                <a:lnSpc>
                  <a:spcPct val="99000"/>
                </a:lnSpc>
              </a:pPr>
              <a:r>
                <a:rPr lang="en-US" altLang="en-MX" sz="8000" b="1" i="1" dirty="0">
                  <a:solidFill>
                    <a:schemeClr val="tx2"/>
                  </a:solidFill>
                  <a:latin typeface="Fira Sans Bold Italic" panose="020B0503050000020004" pitchFamily="34" charset="0"/>
                </a:rPr>
                <a:t>Bar Charts Example</a:t>
              </a:r>
            </a:p>
          </p:txBody>
        </p:sp>
      </p:grp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BAF98AB7-1C21-EB40-9880-688CAE1A47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4626901"/>
              </p:ext>
            </p:extLst>
          </p:nvPr>
        </p:nvGraphicFramePr>
        <p:xfrm>
          <a:off x="2006949" y="3543092"/>
          <a:ext cx="20356350" cy="6820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9A9890A2-A0BF-BC43-B461-AE36915E6BA3}"/>
              </a:ext>
            </a:extLst>
          </p:cNvPr>
          <p:cNvGrpSpPr/>
          <p:nvPr/>
        </p:nvGrpSpPr>
        <p:grpSpPr>
          <a:xfrm>
            <a:off x="6716309" y="11486791"/>
            <a:ext cx="10937630" cy="775288"/>
            <a:chOff x="5708073" y="11569918"/>
            <a:chExt cx="10937630" cy="77528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E734014-0CF7-CB40-A074-09DCBB39A044}"/>
                </a:ext>
              </a:extLst>
            </p:cNvPr>
            <p:cNvGrpSpPr/>
            <p:nvPr/>
          </p:nvGrpSpPr>
          <p:grpSpPr>
            <a:xfrm>
              <a:off x="5708073" y="11569919"/>
              <a:ext cx="5645194" cy="775287"/>
              <a:chOff x="5708073" y="11569919"/>
              <a:chExt cx="5645194" cy="775287"/>
            </a:xfrm>
          </p:grpSpPr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453663B4-42AF-624F-9B47-5EA51567A829}"/>
                  </a:ext>
                </a:extLst>
              </p:cNvPr>
              <p:cNvSpPr/>
              <p:nvPr/>
            </p:nvSpPr>
            <p:spPr>
              <a:xfrm>
                <a:off x="9517613" y="11569919"/>
                <a:ext cx="1835654" cy="775287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88A4E3F-E7E6-1F47-A928-02B3588A57FB}"/>
                  </a:ext>
                </a:extLst>
              </p:cNvPr>
              <p:cNvSpPr txBox="1"/>
              <p:nvPr/>
            </p:nvSpPr>
            <p:spPr>
              <a:xfrm>
                <a:off x="9749069" y="11680041"/>
                <a:ext cx="135165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spc="600" dirty="0">
                    <a:solidFill>
                      <a:schemeClr val="bg1"/>
                    </a:solidFill>
                    <a:latin typeface="Fira Sans Medium" panose="020B0503050000020004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+542</a:t>
                </a:r>
              </a:p>
            </p:txBody>
          </p:sp>
          <p:sp>
            <p:nvSpPr>
              <p:cNvPr id="36" name="Subtitle 2">
                <a:extLst>
                  <a:ext uri="{FF2B5EF4-FFF2-40B4-BE49-F238E27FC236}">
                    <a16:creationId xmlns:a16="http://schemas.microsoft.com/office/drawing/2014/main" id="{F2215D53-444C-114B-A817-3789AFF0E2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8073" y="11572063"/>
                <a:ext cx="3363998" cy="74534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ts val="4080"/>
                  </a:lnSpc>
                </a:pPr>
                <a:r>
                  <a:rPr lang="en-US" sz="3600" dirty="0">
                    <a:latin typeface="Fira Sans Medium" panose="020B05030500000200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United States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EB378F6-8E1B-EE4A-B885-6EB315C8823A}"/>
                </a:ext>
              </a:extLst>
            </p:cNvPr>
            <p:cNvGrpSpPr/>
            <p:nvPr/>
          </p:nvGrpSpPr>
          <p:grpSpPr>
            <a:xfrm>
              <a:off x="12528859" y="11569918"/>
              <a:ext cx="4116844" cy="775287"/>
              <a:chOff x="7236423" y="13365579"/>
              <a:chExt cx="4116844" cy="775287"/>
            </a:xfrm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C5DED32A-A53F-C94E-BD7A-30C54A7CF209}"/>
                  </a:ext>
                </a:extLst>
              </p:cNvPr>
              <p:cNvSpPr/>
              <p:nvPr/>
            </p:nvSpPr>
            <p:spPr>
              <a:xfrm>
                <a:off x="9517613" y="13365579"/>
                <a:ext cx="1835654" cy="775287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C48421C-1C63-6840-83E8-C2151D872A5B}"/>
                  </a:ext>
                </a:extLst>
              </p:cNvPr>
              <p:cNvSpPr txBox="1"/>
              <p:nvPr/>
            </p:nvSpPr>
            <p:spPr>
              <a:xfrm>
                <a:off x="9701012" y="13475701"/>
                <a:ext cx="13708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spc="600" dirty="0">
                    <a:solidFill>
                      <a:schemeClr val="bg1"/>
                    </a:solidFill>
                    <a:latin typeface="Fira Sans Medium" panose="020B0503050000020004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+920</a:t>
                </a:r>
              </a:p>
            </p:txBody>
          </p:sp>
          <p:sp>
            <p:nvSpPr>
              <p:cNvPr id="37" name="Subtitle 2">
                <a:extLst>
                  <a:ext uri="{FF2B5EF4-FFF2-40B4-BE49-F238E27FC236}">
                    <a16:creationId xmlns:a16="http://schemas.microsoft.com/office/drawing/2014/main" id="{0A8629B1-FB31-9847-B6C9-A3621A8DF1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36423" y="13381701"/>
                <a:ext cx="1835654" cy="74534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ts val="4080"/>
                  </a:lnSpc>
                </a:pPr>
                <a:r>
                  <a:rPr lang="en-US" sz="3600" dirty="0">
                    <a:latin typeface="Fira Sans Medium" panose="020B05030500000200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Italy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519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3C8103C-441E-464A-A9F8-2BE598CEF72E}"/>
              </a:ext>
            </a:extLst>
          </p:cNvPr>
          <p:cNvGrpSpPr/>
          <p:nvPr/>
        </p:nvGrpSpPr>
        <p:grpSpPr>
          <a:xfrm>
            <a:off x="4757945" y="123277"/>
            <a:ext cx="14854358" cy="3175931"/>
            <a:chOff x="4757945" y="1687381"/>
            <a:chExt cx="14854358" cy="3175931"/>
          </a:xfrm>
        </p:grpSpPr>
        <p:sp>
          <p:nvSpPr>
            <p:cNvPr id="87" name="Text Box 93">
              <a:extLst>
                <a:ext uri="{FF2B5EF4-FFF2-40B4-BE49-F238E27FC236}">
                  <a16:creationId xmlns:a16="http://schemas.microsoft.com/office/drawing/2014/main" id="{D3A7B408-62E1-B94C-8DF0-7852211F6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7574" y="1687381"/>
              <a:ext cx="11195100" cy="21320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780" rIns="0" bIns="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9000"/>
                </a:lnSpc>
              </a:pPr>
              <a:r>
                <a:rPr lang="en-US" altLang="en-MX" sz="4800" dirty="0">
                  <a:solidFill>
                    <a:schemeClr val="tx2"/>
                  </a:solidFill>
                  <a:latin typeface="Fira Sans Light" panose="020B0403050000020004" pitchFamily="34" charset="0"/>
                </a:rPr>
                <a:t>Write Something Here</a:t>
              </a:r>
            </a:p>
          </p:txBody>
        </p:sp>
        <p:sp>
          <p:nvSpPr>
            <p:cNvPr id="107" name="Text Box 99">
              <a:extLst>
                <a:ext uri="{FF2B5EF4-FFF2-40B4-BE49-F238E27FC236}">
                  <a16:creationId xmlns:a16="http://schemas.microsoft.com/office/drawing/2014/main" id="{20630F21-D1D5-B140-9F8F-4F56E47AF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7945" y="2753429"/>
              <a:ext cx="14854358" cy="2109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780" rIns="0" bIns="0" anchor="ctr"/>
            <a:lstStyle/>
            <a:p>
              <a:pPr algn="ctr">
                <a:lnSpc>
                  <a:spcPct val="99000"/>
                </a:lnSpc>
              </a:pPr>
              <a:r>
                <a:rPr lang="en-US" altLang="en-MX" sz="8000" b="1" i="1" dirty="0">
                  <a:solidFill>
                    <a:schemeClr val="tx2"/>
                  </a:solidFill>
                  <a:latin typeface="Fira Sans Bold Italic" panose="020B0503050000020004" pitchFamily="34" charset="0"/>
                </a:rPr>
                <a:t>Pie Charts Example</a:t>
              </a:r>
            </a:p>
          </p:txBody>
        </p:sp>
      </p:grp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8956117A-9B1A-3047-AD06-2FA1532392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0970588"/>
              </p:ext>
            </p:extLst>
          </p:nvPr>
        </p:nvGraphicFramePr>
        <p:xfrm>
          <a:off x="2829668" y="4024799"/>
          <a:ext cx="5213688" cy="5053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CD3B3E48-216F-7140-9649-3131A8C8F1D3}"/>
              </a:ext>
            </a:extLst>
          </p:cNvPr>
          <p:cNvSpPr txBox="1"/>
          <p:nvPr/>
        </p:nvSpPr>
        <p:spPr>
          <a:xfrm>
            <a:off x="4062877" y="5889921"/>
            <a:ext cx="27472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0" spc="600" dirty="0">
                <a:solidFill>
                  <a:schemeClr val="accent1"/>
                </a:solidFill>
                <a:latin typeface="Fira Sans Medium" panose="020B0503050000020004" pitchFamily="34" charset="0"/>
              </a:rPr>
              <a:t>25%</a:t>
            </a: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B17FCA87-20FB-4349-8F33-51E50C4BFC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0014852"/>
              </p:ext>
            </p:extLst>
          </p:nvPr>
        </p:nvGraphicFramePr>
        <p:xfrm>
          <a:off x="9581981" y="4024799"/>
          <a:ext cx="5213688" cy="5053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C53A335-C02F-E649-897A-A91272DEBDFB}"/>
              </a:ext>
            </a:extLst>
          </p:cNvPr>
          <p:cNvSpPr txBox="1"/>
          <p:nvPr/>
        </p:nvSpPr>
        <p:spPr>
          <a:xfrm>
            <a:off x="10815190" y="5889921"/>
            <a:ext cx="27472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0" spc="600" dirty="0">
                <a:solidFill>
                  <a:schemeClr val="accent2"/>
                </a:solidFill>
                <a:latin typeface="Fira Sans Medium" panose="020B0503050000020004" pitchFamily="34" charset="0"/>
              </a:rPr>
              <a:t>40%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161D610-6975-2540-ADB2-6A28377BDDFB}"/>
              </a:ext>
            </a:extLst>
          </p:cNvPr>
          <p:cNvGrpSpPr/>
          <p:nvPr/>
        </p:nvGrpSpPr>
        <p:grpSpPr>
          <a:xfrm flipH="1">
            <a:off x="2427377" y="9804075"/>
            <a:ext cx="6018270" cy="2462213"/>
            <a:chOff x="16015965" y="4847306"/>
            <a:chExt cx="6018270" cy="2462213"/>
          </a:xfrm>
        </p:grpSpPr>
        <p:sp>
          <p:nvSpPr>
            <p:cNvPr id="39" name="CuadroTexto 395">
              <a:extLst>
                <a:ext uri="{FF2B5EF4-FFF2-40B4-BE49-F238E27FC236}">
                  <a16:creationId xmlns:a16="http://schemas.microsoft.com/office/drawing/2014/main" id="{48339CEB-3057-0540-BC96-61E67A7580DC}"/>
                </a:ext>
              </a:extLst>
            </p:cNvPr>
            <p:cNvSpPr txBox="1"/>
            <p:nvPr/>
          </p:nvSpPr>
          <p:spPr>
            <a:xfrm>
              <a:off x="16857127" y="4847306"/>
              <a:ext cx="4364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>
                  <a:solidFill>
                    <a:schemeClr val="tx2"/>
                  </a:solidFill>
                  <a:latin typeface="Fira Sans" panose="020B0503050000020004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2E3CB87-D8DA-7C46-BC86-42D8B6BB592F}"/>
                </a:ext>
              </a:extLst>
            </p:cNvPr>
            <p:cNvSpPr/>
            <p:nvPr/>
          </p:nvSpPr>
          <p:spPr>
            <a:xfrm>
              <a:off x="16015965" y="5493637"/>
              <a:ext cx="601827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7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There are people who have a significant number of followers in every business domain on social media these influencers.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1CE80A6-CD79-2F4A-AB28-9104BD9B3F2B}"/>
              </a:ext>
            </a:extLst>
          </p:cNvPr>
          <p:cNvGrpSpPr/>
          <p:nvPr/>
        </p:nvGrpSpPr>
        <p:grpSpPr>
          <a:xfrm flipH="1">
            <a:off x="9179690" y="9804075"/>
            <a:ext cx="6018270" cy="2462213"/>
            <a:chOff x="16015965" y="4847306"/>
            <a:chExt cx="6018270" cy="2462213"/>
          </a:xfrm>
        </p:grpSpPr>
        <p:sp>
          <p:nvSpPr>
            <p:cNvPr id="42" name="CuadroTexto 395">
              <a:extLst>
                <a:ext uri="{FF2B5EF4-FFF2-40B4-BE49-F238E27FC236}">
                  <a16:creationId xmlns:a16="http://schemas.microsoft.com/office/drawing/2014/main" id="{7503B3C1-4F4A-5D45-AB56-59F58CB948C8}"/>
                </a:ext>
              </a:extLst>
            </p:cNvPr>
            <p:cNvSpPr txBox="1"/>
            <p:nvPr/>
          </p:nvSpPr>
          <p:spPr>
            <a:xfrm>
              <a:off x="16857127" y="4847306"/>
              <a:ext cx="4364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>
                  <a:solidFill>
                    <a:schemeClr val="tx2"/>
                  </a:solidFill>
                  <a:latin typeface="Fira Sans" panose="020B0503050000020004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605E6E4-525C-994B-B95E-30947E0E21F0}"/>
                </a:ext>
              </a:extLst>
            </p:cNvPr>
            <p:cNvSpPr/>
            <p:nvPr/>
          </p:nvSpPr>
          <p:spPr>
            <a:xfrm>
              <a:off x="16015965" y="5493637"/>
              <a:ext cx="601827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7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There are people who have a significant number of followers in every business domain on social media these influencers.</a:t>
              </a:r>
            </a:p>
          </p:txBody>
        </p:sp>
      </p:grpSp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BD3DFE5C-7B1B-BE48-BF36-15B690DB90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1898837"/>
              </p:ext>
            </p:extLst>
          </p:nvPr>
        </p:nvGraphicFramePr>
        <p:xfrm>
          <a:off x="16334294" y="4024799"/>
          <a:ext cx="5213688" cy="5053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462C2A8A-EA22-8F44-A8E3-6226922AE276}"/>
              </a:ext>
            </a:extLst>
          </p:cNvPr>
          <p:cNvSpPr txBox="1"/>
          <p:nvPr/>
        </p:nvSpPr>
        <p:spPr>
          <a:xfrm>
            <a:off x="17567503" y="5889921"/>
            <a:ext cx="27472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0" spc="600" dirty="0">
                <a:solidFill>
                  <a:schemeClr val="accent1"/>
                </a:solidFill>
                <a:latin typeface="Fira Sans Medium" panose="020B0503050000020004" pitchFamily="34" charset="0"/>
              </a:rPr>
              <a:t>25%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BFB4627-83CB-244C-8F1C-FD3A0967B93F}"/>
              </a:ext>
            </a:extLst>
          </p:cNvPr>
          <p:cNvGrpSpPr/>
          <p:nvPr/>
        </p:nvGrpSpPr>
        <p:grpSpPr>
          <a:xfrm flipH="1">
            <a:off x="15932003" y="9804075"/>
            <a:ext cx="6018270" cy="2462213"/>
            <a:chOff x="16015965" y="4847306"/>
            <a:chExt cx="6018270" cy="2462213"/>
          </a:xfrm>
        </p:grpSpPr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5AD68826-C277-0446-A752-71214641C9BA}"/>
                </a:ext>
              </a:extLst>
            </p:cNvPr>
            <p:cNvSpPr txBox="1"/>
            <p:nvPr/>
          </p:nvSpPr>
          <p:spPr>
            <a:xfrm>
              <a:off x="16857127" y="4847306"/>
              <a:ext cx="4364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>
                  <a:solidFill>
                    <a:schemeClr val="tx2"/>
                  </a:solidFill>
                  <a:latin typeface="Fira Sans" panose="020B0503050000020004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E7424F9-C05F-1B4F-8620-281F9516CF58}"/>
                </a:ext>
              </a:extLst>
            </p:cNvPr>
            <p:cNvSpPr/>
            <p:nvPr/>
          </p:nvSpPr>
          <p:spPr>
            <a:xfrm>
              <a:off x="16015965" y="5493637"/>
              <a:ext cx="601827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7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There are people who have a significant number of followers in every business domain on social media these influencers.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454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F0846196-B8BB-EA4C-93F5-5ADB146721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E1068915-3E50-F34E-B90E-D1B7F30D9D2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9EF2BEA1-9C26-1A4A-98C5-DC71057F74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38F5DB5D-89CB-7249-BF71-52A83109805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C8103C-441E-464A-A9F8-2BE598CEF72E}"/>
              </a:ext>
            </a:extLst>
          </p:cNvPr>
          <p:cNvGrpSpPr/>
          <p:nvPr/>
        </p:nvGrpSpPr>
        <p:grpSpPr>
          <a:xfrm>
            <a:off x="4757945" y="123277"/>
            <a:ext cx="14854358" cy="3175931"/>
            <a:chOff x="4757945" y="1687381"/>
            <a:chExt cx="14854358" cy="3175931"/>
          </a:xfrm>
        </p:grpSpPr>
        <p:sp>
          <p:nvSpPr>
            <p:cNvPr id="87" name="Text Box 93">
              <a:extLst>
                <a:ext uri="{FF2B5EF4-FFF2-40B4-BE49-F238E27FC236}">
                  <a16:creationId xmlns:a16="http://schemas.microsoft.com/office/drawing/2014/main" id="{D3A7B408-62E1-B94C-8DF0-7852211F6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7574" y="1687381"/>
              <a:ext cx="11195100" cy="21320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780" rIns="0" bIns="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9000"/>
                </a:lnSpc>
              </a:pPr>
              <a:r>
                <a:rPr lang="en-US" altLang="en-MX" sz="4800" dirty="0">
                  <a:solidFill>
                    <a:schemeClr val="tx2"/>
                  </a:solidFill>
                  <a:latin typeface="Fira Sans Light" panose="020B0403050000020004" pitchFamily="34" charset="0"/>
                </a:rPr>
                <a:t>Write Something Here</a:t>
              </a:r>
            </a:p>
          </p:txBody>
        </p:sp>
        <p:sp>
          <p:nvSpPr>
            <p:cNvPr id="107" name="Text Box 99">
              <a:extLst>
                <a:ext uri="{FF2B5EF4-FFF2-40B4-BE49-F238E27FC236}">
                  <a16:creationId xmlns:a16="http://schemas.microsoft.com/office/drawing/2014/main" id="{20630F21-D1D5-B140-9F8F-4F56E47AF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7945" y="2753429"/>
              <a:ext cx="14854358" cy="2109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780" rIns="0" bIns="0" anchor="ctr"/>
            <a:lstStyle/>
            <a:p>
              <a:pPr algn="ctr">
                <a:lnSpc>
                  <a:spcPct val="99000"/>
                </a:lnSpc>
              </a:pPr>
              <a:r>
                <a:rPr lang="en-US" altLang="en-MX" sz="8000" b="1" i="1" dirty="0">
                  <a:solidFill>
                    <a:schemeClr val="tx2"/>
                  </a:solidFill>
                  <a:latin typeface="Fira Sans Bold Italic" panose="020B0503050000020004" pitchFamily="34" charset="0"/>
                </a:rPr>
                <a:t>Our Team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9EBCE69-89FE-5F44-B588-AC598EB10713}"/>
              </a:ext>
            </a:extLst>
          </p:cNvPr>
          <p:cNvSpPr txBox="1"/>
          <p:nvPr/>
        </p:nvSpPr>
        <p:spPr>
          <a:xfrm>
            <a:off x="1499315" y="9386835"/>
            <a:ext cx="4599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Fira Sans Medium" panose="020B0503050000020004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Katy M.</a:t>
            </a:r>
          </a:p>
        </p:txBody>
      </p:sp>
      <p:sp>
        <p:nvSpPr>
          <p:cNvPr id="30" name="Rectángulo 8">
            <a:extLst>
              <a:ext uri="{FF2B5EF4-FFF2-40B4-BE49-F238E27FC236}">
                <a16:creationId xmlns:a16="http://schemas.microsoft.com/office/drawing/2014/main" id="{7618D76F-8E92-5740-AAB4-F12812E17A4C}"/>
              </a:ext>
            </a:extLst>
          </p:cNvPr>
          <p:cNvSpPr/>
          <p:nvPr/>
        </p:nvSpPr>
        <p:spPr>
          <a:xfrm flipH="1">
            <a:off x="1630227" y="10170326"/>
            <a:ext cx="43374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>
                <a:latin typeface="Fira Sans" panose="020B0503050000020004" pitchFamily="34" charset="0"/>
                <a:ea typeface="Lato" panose="020F0502020204030203" pitchFamily="34" charset="0"/>
                <a:cs typeface="Lato" panose="020F0502020204030203" pitchFamily="34" charset="0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8FB6A3-3313-274F-AA53-0D08868166BC}"/>
              </a:ext>
            </a:extLst>
          </p:cNvPr>
          <p:cNvSpPr txBox="1"/>
          <p:nvPr/>
        </p:nvSpPr>
        <p:spPr>
          <a:xfrm>
            <a:off x="7092569" y="9386835"/>
            <a:ext cx="4599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Fira Sans Medium" panose="020B0503050000020004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Matt S.</a:t>
            </a:r>
          </a:p>
        </p:txBody>
      </p:sp>
      <p:sp>
        <p:nvSpPr>
          <p:cNvPr id="32" name="Rectángulo 8">
            <a:extLst>
              <a:ext uri="{FF2B5EF4-FFF2-40B4-BE49-F238E27FC236}">
                <a16:creationId xmlns:a16="http://schemas.microsoft.com/office/drawing/2014/main" id="{9C59846C-A95D-D14C-9578-1CABD14A2DF5}"/>
              </a:ext>
            </a:extLst>
          </p:cNvPr>
          <p:cNvSpPr/>
          <p:nvPr/>
        </p:nvSpPr>
        <p:spPr>
          <a:xfrm flipH="1">
            <a:off x="7223481" y="10170326"/>
            <a:ext cx="43374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>
                <a:latin typeface="Fira Sans" panose="020B0503050000020004" pitchFamily="34" charset="0"/>
                <a:ea typeface="Lato" panose="020F0502020204030203" pitchFamily="34" charset="0"/>
                <a:cs typeface="Lato" panose="020F0502020204030203" pitchFamily="34" charset="0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378EAE-7D9D-A14B-B9D1-F120BDA7B4F1}"/>
              </a:ext>
            </a:extLst>
          </p:cNvPr>
          <p:cNvSpPr txBox="1"/>
          <p:nvPr/>
        </p:nvSpPr>
        <p:spPr>
          <a:xfrm>
            <a:off x="12685818" y="9386835"/>
            <a:ext cx="4599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Fira Sans Medium" panose="020B0503050000020004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Amanda M.</a:t>
            </a:r>
          </a:p>
        </p:txBody>
      </p:sp>
      <p:sp>
        <p:nvSpPr>
          <p:cNvPr id="34" name="Rectángulo 8">
            <a:extLst>
              <a:ext uri="{FF2B5EF4-FFF2-40B4-BE49-F238E27FC236}">
                <a16:creationId xmlns:a16="http://schemas.microsoft.com/office/drawing/2014/main" id="{AA99B6E0-C888-B141-9816-2D3E18A91FD0}"/>
              </a:ext>
            </a:extLst>
          </p:cNvPr>
          <p:cNvSpPr/>
          <p:nvPr/>
        </p:nvSpPr>
        <p:spPr>
          <a:xfrm flipH="1">
            <a:off x="12816730" y="10170326"/>
            <a:ext cx="43374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>
                <a:latin typeface="Fira Sans" panose="020B0503050000020004" pitchFamily="34" charset="0"/>
                <a:ea typeface="Lato" panose="020F0502020204030203" pitchFamily="34" charset="0"/>
                <a:cs typeface="Lato" panose="020F0502020204030203" pitchFamily="34" charset="0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7573A4-52CA-2E41-88B7-1057A367C965}"/>
              </a:ext>
            </a:extLst>
          </p:cNvPr>
          <p:cNvSpPr txBox="1"/>
          <p:nvPr/>
        </p:nvSpPr>
        <p:spPr>
          <a:xfrm>
            <a:off x="18279074" y="9386835"/>
            <a:ext cx="4599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Fira Sans Medium" panose="020B0503050000020004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Tylor L.</a:t>
            </a:r>
          </a:p>
        </p:txBody>
      </p:sp>
      <p:sp>
        <p:nvSpPr>
          <p:cNvPr id="36" name="Rectángulo 8">
            <a:extLst>
              <a:ext uri="{FF2B5EF4-FFF2-40B4-BE49-F238E27FC236}">
                <a16:creationId xmlns:a16="http://schemas.microsoft.com/office/drawing/2014/main" id="{A87D0B6F-F4D4-F94C-8C5A-58E7BE662837}"/>
              </a:ext>
            </a:extLst>
          </p:cNvPr>
          <p:cNvSpPr/>
          <p:nvPr/>
        </p:nvSpPr>
        <p:spPr>
          <a:xfrm flipH="1">
            <a:off x="18409986" y="10170326"/>
            <a:ext cx="43374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>
                <a:latin typeface="Fira Sans" panose="020B0503050000020004" pitchFamily="34" charset="0"/>
                <a:ea typeface="Lato" panose="020F0502020204030203" pitchFamily="34" charset="0"/>
                <a:cs typeface="Lato" panose="020F0502020204030203" pitchFamily="34" charset="0"/>
              </a:rPr>
              <a:t>The disease causes respiratory illness with symptoms such as a cough, fever, and in more severe cases.</a:t>
            </a:r>
          </a:p>
        </p:txBody>
      </p:sp>
    </p:spTree>
    <p:extLst>
      <p:ext uri="{BB962C8B-B14F-4D97-AF65-F5344CB8AC3E}">
        <p14:creationId xmlns:p14="http://schemas.microsoft.com/office/powerpoint/2010/main" val="180958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3C8103C-441E-464A-A9F8-2BE598CEF72E}"/>
              </a:ext>
            </a:extLst>
          </p:cNvPr>
          <p:cNvGrpSpPr/>
          <p:nvPr/>
        </p:nvGrpSpPr>
        <p:grpSpPr>
          <a:xfrm>
            <a:off x="6587574" y="123277"/>
            <a:ext cx="11195100" cy="3175931"/>
            <a:chOff x="6587574" y="1687381"/>
            <a:chExt cx="11195100" cy="3175931"/>
          </a:xfrm>
        </p:grpSpPr>
        <p:sp>
          <p:nvSpPr>
            <p:cNvPr id="87" name="Text Box 93">
              <a:extLst>
                <a:ext uri="{FF2B5EF4-FFF2-40B4-BE49-F238E27FC236}">
                  <a16:creationId xmlns:a16="http://schemas.microsoft.com/office/drawing/2014/main" id="{D3A7B408-62E1-B94C-8DF0-7852211F6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7574" y="1687381"/>
              <a:ext cx="11195100" cy="21320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780" rIns="0" bIns="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9000"/>
                </a:lnSpc>
              </a:pPr>
              <a:r>
                <a:rPr lang="en-US" altLang="en-MX" sz="4800" dirty="0">
                  <a:solidFill>
                    <a:schemeClr val="tx2"/>
                  </a:solidFill>
                  <a:latin typeface="Fira Sans Light" panose="020B0403050000020004" pitchFamily="34" charset="0"/>
                </a:rPr>
                <a:t>Write Something Here</a:t>
              </a:r>
            </a:p>
          </p:txBody>
        </p:sp>
        <p:sp>
          <p:nvSpPr>
            <p:cNvPr id="107" name="Text Box 99">
              <a:extLst>
                <a:ext uri="{FF2B5EF4-FFF2-40B4-BE49-F238E27FC236}">
                  <a16:creationId xmlns:a16="http://schemas.microsoft.com/office/drawing/2014/main" id="{20630F21-D1D5-B140-9F8F-4F56E47AF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7574" y="2753429"/>
              <a:ext cx="11195100" cy="2109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780" rIns="0" bIns="0" anchor="ctr"/>
            <a:lstStyle/>
            <a:p>
              <a:pPr algn="ctr">
                <a:lnSpc>
                  <a:spcPct val="99000"/>
                </a:lnSpc>
              </a:pPr>
              <a:r>
                <a:rPr lang="en-US" altLang="en-MX" sz="8000" b="1" i="1" dirty="0">
                  <a:solidFill>
                    <a:schemeClr val="tx2"/>
                  </a:solidFill>
                  <a:latin typeface="Fira Sans Bold Italic" panose="020B0503050000020004" pitchFamily="34" charset="0"/>
                </a:rPr>
                <a:t>Know how it spreads</a:t>
              </a:r>
            </a:p>
          </p:txBody>
        </p:sp>
      </p:grpSp>
      <p:sp>
        <p:nvSpPr>
          <p:cNvPr id="171" name="Text Box 113">
            <a:extLst>
              <a:ext uri="{FF2B5EF4-FFF2-40B4-BE49-F238E27FC236}">
                <a16:creationId xmlns:a16="http://schemas.microsoft.com/office/drawing/2014/main" id="{9A076A33-3660-7C47-9395-42E621BC1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5683" y="10145082"/>
            <a:ext cx="8365962" cy="1945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756" rIns="0" bIns="0" anchor="ctr"/>
          <a:lstStyle/>
          <a:p>
            <a:pPr algn="ctr">
              <a:lnSpc>
                <a:spcPct val="99000"/>
              </a:lnSpc>
            </a:pPr>
            <a:r>
              <a:rPr lang="en-US" altLang="en-MX" sz="3200" dirty="0">
                <a:solidFill>
                  <a:srgbClr val="565656"/>
                </a:solidFill>
                <a:latin typeface="Fira Sans Regular" panose="020B0503050000020004" pitchFamily="34" charset="0"/>
              </a:rPr>
              <a:t>WHO has declared this rapidly spreading coronavirus outbreak a pandemic.</a:t>
            </a:r>
          </a:p>
        </p:txBody>
      </p:sp>
      <p:sp>
        <p:nvSpPr>
          <p:cNvPr id="110" name="Freeform 3">
            <a:extLst>
              <a:ext uri="{FF2B5EF4-FFF2-40B4-BE49-F238E27FC236}">
                <a16:creationId xmlns:a16="http://schemas.microsoft.com/office/drawing/2014/main" id="{36284900-65D9-C34F-AC99-87ABBCEF5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4530" y="7265255"/>
            <a:ext cx="5972798" cy="2660155"/>
          </a:xfrm>
          <a:custGeom>
            <a:avLst/>
            <a:gdLst>
              <a:gd name="T0" fmla="*/ 2531 w 2622"/>
              <a:gd name="T1" fmla="*/ 1169 h 1170"/>
              <a:gd name="T2" fmla="*/ 2531 w 2622"/>
              <a:gd name="T3" fmla="*/ 1169 h 1170"/>
              <a:gd name="T4" fmla="*/ 91 w 2622"/>
              <a:gd name="T5" fmla="*/ 1169 h 1170"/>
              <a:gd name="T6" fmla="*/ 0 w 2622"/>
              <a:gd name="T7" fmla="*/ 1078 h 1170"/>
              <a:gd name="T8" fmla="*/ 0 w 2622"/>
              <a:gd name="T9" fmla="*/ 91 h 1170"/>
              <a:gd name="T10" fmla="*/ 91 w 2622"/>
              <a:gd name="T11" fmla="*/ 0 h 1170"/>
              <a:gd name="T12" fmla="*/ 2531 w 2622"/>
              <a:gd name="T13" fmla="*/ 0 h 1170"/>
              <a:gd name="T14" fmla="*/ 2621 w 2622"/>
              <a:gd name="T15" fmla="*/ 91 h 1170"/>
              <a:gd name="T16" fmla="*/ 2621 w 2622"/>
              <a:gd name="T17" fmla="*/ 1078 h 1170"/>
              <a:gd name="T18" fmla="*/ 2531 w 2622"/>
              <a:gd name="T19" fmla="*/ 1169 h 1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22" h="1170">
                <a:moveTo>
                  <a:pt x="2531" y="1169"/>
                </a:moveTo>
                <a:lnTo>
                  <a:pt x="2531" y="1169"/>
                </a:lnTo>
                <a:cubicBezTo>
                  <a:pt x="91" y="1169"/>
                  <a:pt x="91" y="1169"/>
                  <a:pt x="91" y="1169"/>
                </a:cubicBezTo>
                <a:cubicBezTo>
                  <a:pt x="46" y="1169"/>
                  <a:pt x="0" y="1123"/>
                  <a:pt x="0" y="1078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40"/>
                  <a:pt x="46" y="0"/>
                  <a:pt x="91" y="0"/>
                </a:cubicBezTo>
                <a:cubicBezTo>
                  <a:pt x="2531" y="0"/>
                  <a:pt x="2531" y="0"/>
                  <a:pt x="2531" y="0"/>
                </a:cubicBezTo>
                <a:cubicBezTo>
                  <a:pt x="2582" y="0"/>
                  <a:pt x="2621" y="40"/>
                  <a:pt x="2621" y="91"/>
                </a:cubicBezTo>
                <a:cubicBezTo>
                  <a:pt x="2621" y="1078"/>
                  <a:pt x="2621" y="1078"/>
                  <a:pt x="2621" y="1078"/>
                </a:cubicBezTo>
                <a:cubicBezTo>
                  <a:pt x="2621" y="1123"/>
                  <a:pt x="2582" y="1169"/>
                  <a:pt x="2531" y="1169"/>
                </a:cubicBezTo>
              </a:path>
            </a:pathLst>
          </a:custGeom>
          <a:solidFill>
            <a:srgbClr val="657CD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2A5725-E52B-3747-AFE3-15EFDE69F564}"/>
              </a:ext>
            </a:extLst>
          </p:cNvPr>
          <p:cNvGrpSpPr/>
          <p:nvPr/>
        </p:nvGrpSpPr>
        <p:grpSpPr>
          <a:xfrm>
            <a:off x="5440854" y="4755677"/>
            <a:ext cx="4316472" cy="3001458"/>
            <a:chOff x="5440854" y="4755677"/>
            <a:chExt cx="4316472" cy="3001458"/>
          </a:xfrm>
        </p:grpSpPr>
        <p:sp>
          <p:nvSpPr>
            <p:cNvPr id="112" name="Freeform 174">
              <a:extLst>
                <a:ext uri="{FF2B5EF4-FFF2-40B4-BE49-F238E27FC236}">
                  <a16:creationId xmlns:a16="http://schemas.microsoft.com/office/drawing/2014/main" id="{494A515E-0219-A448-AE3C-1282C144B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5256" y="5739432"/>
              <a:ext cx="3162070" cy="2017703"/>
            </a:xfrm>
            <a:custGeom>
              <a:avLst/>
              <a:gdLst>
                <a:gd name="T0" fmla="*/ 1367 w 1390"/>
                <a:gd name="T1" fmla="*/ 414 h 886"/>
                <a:gd name="T2" fmla="*/ 1367 w 1390"/>
                <a:gd name="T3" fmla="*/ 414 h 886"/>
                <a:gd name="T4" fmla="*/ 1276 w 1390"/>
                <a:gd name="T5" fmla="*/ 414 h 886"/>
                <a:gd name="T6" fmla="*/ 1140 w 1390"/>
                <a:gd name="T7" fmla="*/ 369 h 886"/>
                <a:gd name="T8" fmla="*/ 658 w 1390"/>
                <a:gd name="T9" fmla="*/ 28 h 886"/>
                <a:gd name="T10" fmla="*/ 567 w 1390"/>
                <a:gd name="T11" fmla="*/ 28 h 886"/>
                <a:gd name="T12" fmla="*/ 601 w 1390"/>
                <a:gd name="T13" fmla="*/ 130 h 886"/>
                <a:gd name="T14" fmla="*/ 714 w 1390"/>
                <a:gd name="T15" fmla="*/ 244 h 886"/>
                <a:gd name="T16" fmla="*/ 692 w 1390"/>
                <a:gd name="T17" fmla="*/ 312 h 886"/>
                <a:gd name="T18" fmla="*/ 175 w 1390"/>
                <a:gd name="T19" fmla="*/ 312 h 886"/>
                <a:gd name="T20" fmla="*/ 119 w 1390"/>
                <a:gd name="T21" fmla="*/ 357 h 886"/>
                <a:gd name="T22" fmla="*/ 170 w 1390"/>
                <a:gd name="T23" fmla="*/ 425 h 886"/>
                <a:gd name="T24" fmla="*/ 590 w 1390"/>
                <a:gd name="T25" fmla="*/ 425 h 886"/>
                <a:gd name="T26" fmla="*/ 618 w 1390"/>
                <a:gd name="T27" fmla="*/ 448 h 886"/>
                <a:gd name="T28" fmla="*/ 618 w 1390"/>
                <a:gd name="T29" fmla="*/ 448 h 886"/>
                <a:gd name="T30" fmla="*/ 590 w 1390"/>
                <a:gd name="T31" fmla="*/ 476 h 886"/>
                <a:gd name="T32" fmla="*/ 62 w 1390"/>
                <a:gd name="T33" fmla="*/ 476 h 886"/>
                <a:gd name="T34" fmla="*/ 5 w 1390"/>
                <a:gd name="T35" fmla="*/ 522 h 886"/>
                <a:gd name="T36" fmla="*/ 56 w 1390"/>
                <a:gd name="T37" fmla="*/ 590 h 886"/>
                <a:gd name="T38" fmla="*/ 595 w 1390"/>
                <a:gd name="T39" fmla="*/ 590 h 886"/>
                <a:gd name="T40" fmla="*/ 618 w 1390"/>
                <a:gd name="T41" fmla="*/ 607 h 886"/>
                <a:gd name="T42" fmla="*/ 618 w 1390"/>
                <a:gd name="T43" fmla="*/ 607 h 886"/>
                <a:gd name="T44" fmla="*/ 595 w 1390"/>
                <a:gd name="T45" fmla="*/ 629 h 886"/>
                <a:gd name="T46" fmla="*/ 175 w 1390"/>
                <a:gd name="T47" fmla="*/ 629 h 886"/>
                <a:gd name="T48" fmla="*/ 119 w 1390"/>
                <a:gd name="T49" fmla="*/ 675 h 886"/>
                <a:gd name="T50" fmla="*/ 170 w 1390"/>
                <a:gd name="T51" fmla="*/ 737 h 886"/>
                <a:gd name="T52" fmla="*/ 595 w 1390"/>
                <a:gd name="T53" fmla="*/ 737 h 886"/>
                <a:gd name="T54" fmla="*/ 618 w 1390"/>
                <a:gd name="T55" fmla="*/ 760 h 886"/>
                <a:gd name="T56" fmla="*/ 618 w 1390"/>
                <a:gd name="T57" fmla="*/ 760 h 886"/>
                <a:gd name="T58" fmla="*/ 595 w 1390"/>
                <a:gd name="T59" fmla="*/ 777 h 886"/>
                <a:gd name="T60" fmla="*/ 391 w 1390"/>
                <a:gd name="T61" fmla="*/ 783 h 886"/>
                <a:gd name="T62" fmla="*/ 340 w 1390"/>
                <a:gd name="T63" fmla="*/ 822 h 886"/>
                <a:gd name="T64" fmla="*/ 391 w 1390"/>
                <a:gd name="T65" fmla="*/ 873 h 886"/>
                <a:gd name="T66" fmla="*/ 731 w 1390"/>
                <a:gd name="T67" fmla="*/ 885 h 886"/>
                <a:gd name="T68" fmla="*/ 805 w 1390"/>
                <a:gd name="T69" fmla="*/ 885 h 886"/>
                <a:gd name="T70" fmla="*/ 941 w 1390"/>
                <a:gd name="T71" fmla="*/ 885 h 886"/>
                <a:gd name="T72" fmla="*/ 1163 w 1390"/>
                <a:gd name="T73" fmla="*/ 851 h 886"/>
                <a:gd name="T74" fmla="*/ 1225 w 1390"/>
                <a:gd name="T75" fmla="*/ 839 h 886"/>
                <a:gd name="T76" fmla="*/ 1367 w 1390"/>
                <a:gd name="T77" fmla="*/ 839 h 886"/>
                <a:gd name="T78" fmla="*/ 1389 w 1390"/>
                <a:gd name="T79" fmla="*/ 817 h 886"/>
                <a:gd name="T80" fmla="*/ 1389 w 1390"/>
                <a:gd name="T81" fmla="*/ 437 h 886"/>
                <a:gd name="T82" fmla="*/ 1367 w 1390"/>
                <a:gd name="T83" fmla="*/ 414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90" h="886">
                  <a:moveTo>
                    <a:pt x="1367" y="414"/>
                  </a:moveTo>
                  <a:lnTo>
                    <a:pt x="1367" y="414"/>
                  </a:lnTo>
                  <a:cubicBezTo>
                    <a:pt x="1276" y="414"/>
                    <a:pt x="1276" y="414"/>
                    <a:pt x="1276" y="414"/>
                  </a:cubicBezTo>
                  <a:cubicBezTo>
                    <a:pt x="1231" y="414"/>
                    <a:pt x="1180" y="397"/>
                    <a:pt x="1140" y="369"/>
                  </a:cubicBezTo>
                  <a:cubicBezTo>
                    <a:pt x="970" y="232"/>
                    <a:pt x="658" y="28"/>
                    <a:pt x="658" y="28"/>
                  </a:cubicBezTo>
                  <a:cubicBezTo>
                    <a:pt x="635" y="0"/>
                    <a:pt x="590" y="0"/>
                    <a:pt x="567" y="28"/>
                  </a:cubicBezTo>
                  <a:cubicBezTo>
                    <a:pt x="544" y="62"/>
                    <a:pt x="567" y="102"/>
                    <a:pt x="601" y="130"/>
                  </a:cubicBezTo>
                  <a:cubicBezTo>
                    <a:pt x="601" y="130"/>
                    <a:pt x="680" y="204"/>
                    <a:pt x="714" y="244"/>
                  </a:cubicBezTo>
                  <a:cubicBezTo>
                    <a:pt x="743" y="272"/>
                    <a:pt x="726" y="312"/>
                    <a:pt x="692" y="312"/>
                  </a:cubicBezTo>
                  <a:cubicBezTo>
                    <a:pt x="175" y="312"/>
                    <a:pt x="175" y="312"/>
                    <a:pt x="175" y="312"/>
                  </a:cubicBezTo>
                  <a:cubicBezTo>
                    <a:pt x="147" y="312"/>
                    <a:pt x="124" y="329"/>
                    <a:pt x="119" y="357"/>
                  </a:cubicBezTo>
                  <a:cubicBezTo>
                    <a:pt x="113" y="391"/>
                    <a:pt x="136" y="425"/>
                    <a:pt x="170" y="425"/>
                  </a:cubicBezTo>
                  <a:cubicBezTo>
                    <a:pt x="590" y="425"/>
                    <a:pt x="590" y="425"/>
                    <a:pt x="590" y="425"/>
                  </a:cubicBezTo>
                  <a:cubicBezTo>
                    <a:pt x="607" y="425"/>
                    <a:pt x="618" y="437"/>
                    <a:pt x="618" y="448"/>
                  </a:cubicBezTo>
                  <a:lnTo>
                    <a:pt x="618" y="448"/>
                  </a:lnTo>
                  <a:cubicBezTo>
                    <a:pt x="618" y="465"/>
                    <a:pt x="607" y="476"/>
                    <a:pt x="590" y="476"/>
                  </a:cubicBezTo>
                  <a:cubicBezTo>
                    <a:pt x="62" y="476"/>
                    <a:pt x="62" y="476"/>
                    <a:pt x="62" y="476"/>
                  </a:cubicBezTo>
                  <a:cubicBezTo>
                    <a:pt x="34" y="476"/>
                    <a:pt x="11" y="493"/>
                    <a:pt x="5" y="522"/>
                  </a:cubicBezTo>
                  <a:cubicBezTo>
                    <a:pt x="0" y="556"/>
                    <a:pt x="22" y="590"/>
                    <a:pt x="56" y="590"/>
                  </a:cubicBezTo>
                  <a:cubicBezTo>
                    <a:pt x="595" y="590"/>
                    <a:pt x="595" y="590"/>
                    <a:pt x="595" y="590"/>
                  </a:cubicBezTo>
                  <a:cubicBezTo>
                    <a:pt x="607" y="590"/>
                    <a:pt x="618" y="595"/>
                    <a:pt x="618" y="607"/>
                  </a:cubicBezTo>
                  <a:lnTo>
                    <a:pt x="618" y="607"/>
                  </a:lnTo>
                  <a:cubicBezTo>
                    <a:pt x="618" y="618"/>
                    <a:pt x="607" y="629"/>
                    <a:pt x="595" y="629"/>
                  </a:cubicBezTo>
                  <a:cubicBezTo>
                    <a:pt x="175" y="629"/>
                    <a:pt x="175" y="629"/>
                    <a:pt x="175" y="629"/>
                  </a:cubicBezTo>
                  <a:cubicBezTo>
                    <a:pt x="147" y="629"/>
                    <a:pt x="124" y="646"/>
                    <a:pt x="119" y="675"/>
                  </a:cubicBezTo>
                  <a:cubicBezTo>
                    <a:pt x="113" y="709"/>
                    <a:pt x="136" y="737"/>
                    <a:pt x="170" y="737"/>
                  </a:cubicBezTo>
                  <a:cubicBezTo>
                    <a:pt x="595" y="737"/>
                    <a:pt x="595" y="737"/>
                    <a:pt x="595" y="737"/>
                  </a:cubicBezTo>
                  <a:cubicBezTo>
                    <a:pt x="607" y="737"/>
                    <a:pt x="618" y="749"/>
                    <a:pt x="618" y="760"/>
                  </a:cubicBezTo>
                  <a:lnTo>
                    <a:pt x="618" y="760"/>
                  </a:lnTo>
                  <a:cubicBezTo>
                    <a:pt x="618" y="771"/>
                    <a:pt x="607" y="777"/>
                    <a:pt x="595" y="777"/>
                  </a:cubicBezTo>
                  <a:cubicBezTo>
                    <a:pt x="391" y="783"/>
                    <a:pt x="391" y="783"/>
                    <a:pt x="391" y="783"/>
                  </a:cubicBezTo>
                  <a:cubicBezTo>
                    <a:pt x="363" y="783"/>
                    <a:pt x="340" y="800"/>
                    <a:pt x="340" y="822"/>
                  </a:cubicBezTo>
                  <a:cubicBezTo>
                    <a:pt x="334" y="856"/>
                    <a:pt x="363" y="873"/>
                    <a:pt x="391" y="873"/>
                  </a:cubicBezTo>
                  <a:cubicBezTo>
                    <a:pt x="731" y="885"/>
                    <a:pt x="731" y="885"/>
                    <a:pt x="731" y="885"/>
                  </a:cubicBezTo>
                  <a:cubicBezTo>
                    <a:pt x="805" y="885"/>
                    <a:pt x="805" y="885"/>
                    <a:pt x="805" y="885"/>
                  </a:cubicBezTo>
                  <a:cubicBezTo>
                    <a:pt x="941" y="885"/>
                    <a:pt x="941" y="885"/>
                    <a:pt x="941" y="885"/>
                  </a:cubicBezTo>
                  <a:cubicBezTo>
                    <a:pt x="975" y="885"/>
                    <a:pt x="1083" y="868"/>
                    <a:pt x="1163" y="851"/>
                  </a:cubicBezTo>
                  <a:cubicBezTo>
                    <a:pt x="1180" y="845"/>
                    <a:pt x="1202" y="839"/>
                    <a:pt x="1225" y="839"/>
                  </a:cubicBezTo>
                  <a:cubicBezTo>
                    <a:pt x="1367" y="839"/>
                    <a:pt x="1367" y="839"/>
                    <a:pt x="1367" y="839"/>
                  </a:cubicBezTo>
                  <a:cubicBezTo>
                    <a:pt x="1384" y="839"/>
                    <a:pt x="1389" y="828"/>
                    <a:pt x="1389" y="817"/>
                  </a:cubicBezTo>
                  <a:cubicBezTo>
                    <a:pt x="1389" y="437"/>
                    <a:pt x="1389" y="437"/>
                    <a:pt x="1389" y="437"/>
                  </a:cubicBezTo>
                  <a:cubicBezTo>
                    <a:pt x="1389" y="425"/>
                    <a:pt x="1384" y="414"/>
                    <a:pt x="1367" y="414"/>
                  </a:cubicBezTo>
                </a:path>
              </a:pathLst>
            </a:custGeom>
            <a:solidFill>
              <a:srgbClr val="FFD0B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175">
              <a:extLst>
                <a:ext uri="{FF2B5EF4-FFF2-40B4-BE49-F238E27FC236}">
                  <a16:creationId xmlns:a16="http://schemas.microsoft.com/office/drawing/2014/main" id="{EFCB50ED-3E23-A14B-B9EB-48B87FCD2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325" y="5458359"/>
              <a:ext cx="230885" cy="321225"/>
            </a:xfrm>
            <a:custGeom>
              <a:avLst/>
              <a:gdLst>
                <a:gd name="T0" fmla="*/ 102 w 103"/>
                <a:gd name="T1" fmla="*/ 85 h 143"/>
                <a:gd name="T2" fmla="*/ 102 w 103"/>
                <a:gd name="T3" fmla="*/ 85 h 143"/>
                <a:gd name="T4" fmla="*/ 51 w 103"/>
                <a:gd name="T5" fmla="*/ 142 h 143"/>
                <a:gd name="T6" fmla="*/ 0 w 103"/>
                <a:gd name="T7" fmla="*/ 85 h 143"/>
                <a:gd name="T8" fmla="*/ 51 w 103"/>
                <a:gd name="T9" fmla="*/ 0 h 143"/>
                <a:gd name="T10" fmla="*/ 102 w 103"/>
                <a:gd name="T11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43">
                  <a:moveTo>
                    <a:pt x="102" y="85"/>
                  </a:moveTo>
                  <a:lnTo>
                    <a:pt x="102" y="85"/>
                  </a:lnTo>
                  <a:cubicBezTo>
                    <a:pt x="102" y="119"/>
                    <a:pt x="79" y="142"/>
                    <a:pt x="51" y="142"/>
                  </a:cubicBezTo>
                  <a:cubicBezTo>
                    <a:pt x="23" y="142"/>
                    <a:pt x="0" y="119"/>
                    <a:pt x="0" y="85"/>
                  </a:cubicBezTo>
                  <a:cubicBezTo>
                    <a:pt x="0" y="51"/>
                    <a:pt x="51" y="0"/>
                    <a:pt x="51" y="0"/>
                  </a:cubicBezTo>
                  <a:cubicBezTo>
                    <a:pt x="51" y="0"/>
                    <a:pt x="102" y="51"/>
                    <a:pt x="102" y="85"/>
                  </a:cubicBezTo>
                </a:path>
              </a:pathLst>
            </a:custGeom>
            <a:solidFill>
              <a:srgbClr val="00B0F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176">
              <a:extLst>
                <a:ext uri="{FF2B5EF4-FFF2-40B4-BE49-F238E27FC236}">
                  <a16:creationId xmlns:a16="http://schemas.microsoft.com/office/drawing/2014/main" id="{3D2BA7B7-B5AD-0B4E-9E73-F2E8F71BC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325" y="5930163"/>
              <a:ext cx="230885" cy="321225"/>
            </a:xfrm>
            <a:custGeom>
              <a:avLst/>
              <a:gdLst>
                <a:gd name="T0" fmla="*/ 102 w 103"/>
                <a:gd name="T1" fmla="*/ 85 h 143"/>
                <a:gd name="T2" fmla="*/ 102 w 103"/>
                <a:gd name="T3" fmla="*/ 85 h 143"/>
                <a:gd name="T4" fmla="*/ 51 w 103"/>
                <a:gd name="T5" fmla="*/ 142 h 143"/>
                <a:gd name="T6" fmla="*/ 0 w 103"/>
                <a:gd name="T7" fmla="*/ 85 h 143"/>
                <a:gd name="T8" fmla="*/ 51 w 103"/>
                <a:gd name="T9" fmla="*/ 0 h 143"/>
                <a:gd name="T10" fmla="*/ 102 w 103"/>
                <a:gd name="T11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43">
                  <a:moveTo>
                    <a:pt x="102" y="85"/>
                  </a:moveTo>
                  <a:lnTo>
                    <a:pt x="102" y="85"/>
                  </a:lnTo>
                  <a:cubicBezTo>
                    <a:pt x="102" y="119"/>
                    <a:pt x="79" y="142"/>
                    <a:pt x="51" y="142"/>
                  </a:cubicBezTo>
                  <a:cubicBezTo>
                    <a:pt x="23" y="142"/>
                    <a:pt x="0" y="119"/>
                    <a:pt x="0" y="85"/>
                  </a:cubicBezTo>
                  <a:cubicBezTo>
                    <a:pt x="0" y="51"/>
                    <a:pt x="51" y="0"/>
                    <a:pt x="51" y="0"/>
                  </a:cubicBezTo>
                  <a:cubicBezTo>
                    <a:pt x="51" y="0"/>
                    <a:pt x="102" y="51"/>
                    <a:pt x="102" y="85"/>
                  </a:cubicBezTo>
                </a:path>
              </a:pathLst>
            </a:custGeom>
            <a:solidFill>
              <a:srgbClr val="00B0F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177">
              <a:extLst>
                <a:ext uri="{FF2B5EF4-FFF2-40B4-BE49-F238E27FC236}">
                  <a16:creationId xmlns:a16="http://schemas.microsoft.com/office/drawing/2014/main" id="{50D62274-1519-CD43-A743-58EE321E1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8627" y="5458359"/>
              <a:ext cx="230885" cy="321225"/>
            </a:xfrm>
            <a:custGeom>
              <a:avLst/>
              <a:gdLst>
                <a:gd name="T0" fmla="*/ 102 w 103"/>
                <a:gd name="T1" fmla="*/ 85 h 143"/>
                <a:gd name="T2" fmla="*/ 102 w 103"/>
                <a:gd name="T3" fmla="*/ 85 h 143"/>
                <a:gd name="T4" fmla="*/ 51 w 103"/>
                <a:gd name="T5" fmla="*/ 142 h 143"/>
                <a:gd name="T6" fmla="*/ 0 w 103"/>
                <a:gd name="T7" fmla="*/ 85 h 143"/>
                <a:gd name="T8" fmla="*/ 51 w 103"/>
                <a:gd name="T9" fmla="*/ 0 h 143"/>
                <a:gd name="T10" fmla="*/ 102 w 103"/>
                <a:gd name="T11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43">
                  <a:moveTo>
                    <a:pt x="102" y="85"/>
                  </a:moveTo>
                  <a:lnTo>
                    <a:pt x="102" y="85"/>
                  </a:lnTo>
                  <a:cubicBezTo>
                    <a:pt x="102" y="119"/>
                    <a:pt x="79" y="142"/>
                    <a:pt x="51" y="142"/>
                  </a:cubicBezTo>
                  <a:cubicBezTo>
                    <a:pt x="23" y="142"/>
                    <a:pt x="0" y="119"/>
                    <a:pt x="0" y="85"/>
                  </a:cubicBezTo>
                  <a:cubicBezTo>
                    <a:pt x="0" y="51"/>
                    <a:pt x="51" y="0"/>
                    <a:pt x="51" y="0"/>
                  </a:cubicBezTo>
                  <a:cubicBezTo>
                    <a:pt x="51" y="0"/>
                    <a:pt x="102" y="51"/>
                    <a:pt x="102" y="85"/>
                  </a:cubicBezTo>
                </a:path>
              </a:pathLst>
            </a:custGeom>
            <a:solidFill>
              <a:srgbClr val="00B0F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178">
              <a:extLst>
                <a:ext uri="{FF2B5EF4-FFF2-40B4-BE49-F238E27FC236}">
                  <a16:creationId xmlns:a16="http://schemas.microsoft.com/office/drawing/2014/main" id="{A1230A2E-95A7-8E41-BFF0-A96902822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8627" y="5930163"/>
              <a:ext cx="230885" cy="321225"/>
            </a:xfrm>
            <a:custGeom>
              <a:avLst/>
              <a:gdLst>
                <a:gd name="T0" fmla="*/ 102 w 103"/>
                <a:gd name="T1" fmla="*/ 85 h 143"/>
                <a:gd name="T2" fmla="*/ 102 w 103"/>
                <a:gd name="T3" fmla="*/ 85 h 143"/>
                <a:gd name="T4" fmla="*/ 51 w 103"/>
                <a:gd name="T5" fmla="*/ 142 h 143"/>
                <a:gd name="T6" fmla="*/ 0 w 103"/>
                <a:gd name="T7" fmla="*/ 85 h 143"/>
                <a:gd name="T8" fmla="*/ 51 w 103"/>
                <a:gd name="T9" fmla="*/ 0 h 143"/>
                <a:gd name="T10" fmla="*/ 102 w 103"/>
                <a:gd name="T11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43">
                  <a:moveTo>
                    <a:pt x="102" y="85"/>
                  </a:moveTo>
                  <a:lnTo>
                    <a:pt x="102" y="85"/>
                  </a:lnTo>
                  <a:cubicBezTo>
                    <a:pt x="102" y="119"/>
                    <a:pt x="79" y="142"/>
                    <a:pt x="51" y="142"/>
                  </a:cubicBezTo>
                  <a:cubicBezTo>
                    <a:pt x="23" y="142"/>
                    <a:pt x="0" y="119"/>
                    <a:pt x="0" y="85"/>
                  </a:cubicBezTo>
                  <a:cubicBezTo>
                    <a:pt x="0" y="51"/>
                    <a:pt x="51" y="0"/>
                    <a:pt x="51" y="0"/>
                  </a:cubicBezTo>
                  <a:cubicBezTo>
                    <a:pt x="51" y="0"/>
                    <a:pt x="102" y="51"/>
                    <a:pt x="102" y="85"/>
                  </a:cubicBezTo>
                </a:path>
              </a:pathLst>
            </a:custGeom>
            <a:solidFill>
              <a:srgbClr val="00B0F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179">
              <a:extLst>
                <a:ext uri="{FF2B5EF4-FFF2-40B4-BE49-F238E27FC236}">
                  <a16:creationId xmlns:a16="http://schemas.microsoft.com/office/drawing/2014/main" id="{91C09AC8-43A0-1D45-A1B6-41D2EE458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7402" y="4926331"/>
              <a:ext cx="532034" cy="431644"/>
            </a:xfrm>
            <a:custGeom>
              <a:avLst/>
              <a:gdLst>
                <a:gd name="T0" fmla="*/ 210 w 234"/>
                <a:gd name="T1" fmla="*/ 187 h 188"/>
                <a:gd name="T2" fmla="*/ 210 w 234"/>
                <a:gd name="T3" fmla="*/ 187 h 188"/>
                <a:gd name="T4" fmla="*/ 23 w 234"/>
                <a:gd name="T5" fmla="*/ 187 h 188"/>
                <a:gd name="T6" fmla="*/ 0 w 234"/>
                <a:gd name="T7" fmla="*/ 165 h 188"/>
                <a:gd name="T8" fmla="*/ 0 w 234"/>
                <a:gd name="T9" fmla="*/ 23 h 188"/>
                <a:gd name="T10" fmla="*/ 23 w 234"/>
                <a:gd name="T11" fmla="*/ 0 h 188"/>
                <a:gd name="T12" fmla="*/ 210 w 234"/>
                <a:gd name="T13" fmla="*/ 0 h 188"/>
                <a:gd name="T14" fmla="*/ 233 w 234"/>
                <a:gd name="T15" fmla="*/ 23 h 188"/>
                <a:gd name="T16" fmla="*/ 233 w 234"/>
                <a:gd name="T17" fmla="*/ 165 h 188"/>
                <a:gd name="T18" fmla="*/ 210 w 234"/>
                <a:gd name="T19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188">
                  <a:moveTo>
                    <a:pt x="210" y="187"/>
                  </a:moveTo>
                  <a:lnTo>
                    <a:pt x="210" y="187"/>
                  </a:lnTo>
                  <a:cubicBezTo>
                    <a:pt x="23" y="187"/>
                    <a:pt x="23" y="187"/>
                    <a:pt x="23" y="187"/>
                  </a:cubicBezTo>
                  <a:cubicBezTo>
                    <a:pt x="12" y="187"/>
                    <a:pt x="0" y="176"/>
                    <a:pt x="0" y="16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2"/>
                    <a:pt x="12" y="0"/>
                    <a:pt x="23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21" y="0"/>
                    <a:pt x="233" y="12"/>
                    <a:pt x="233" y="23"/>
                  </a:cubicBezTo>
                  <a:cubicBezTo>
                    <a:pt x="233" y="165"/>
                    <a:pt x="233" y="165"/>
                    <a:pt x="233" y="165"/>
                  </a:cubicBezTo>
                  <a:cubicBezTo>
                    <a:pt x="233" y="176"/>
                    <a:pt x="221" y="187"/>
                    <a:pt x="210" y="187"/>
                  </a:cubicBezTo>
                </a:path>
              </a:pathLst>
            </a:custGeom>
            <a:solidFill>
              <a:srgbClr val="657C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180">
              <a:extLst>
                <a:ext uri="{FF2B5EF4-FFF2-40B4-BE49-F238E27FC236}">
                  <a16:creationId xmlns:a16="http://schemas.microsoft.com/office/drawing/2014/main" id="{E04A4D68-7652-624A-B069-8A1C4E15E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0854" y="4755677"/>
              <a:ext cx="2449347" cy="953643"/>
            </a:xfrm>
            <a:custGeom>
              <a:avLst/>
              <a:gdLst>
                <a:gd name="T0" fmla="*/ 102 w 1078"/>
                <a:gd name="T1" fmla="*/ 420 h 421"/>
                <a:gd name="T2" fmla="*/ 102 w 1078"/>
                <a:gd name="T3" fmla="*/ 420 h 421"/>
                <a:gd name="T4" fmla="*/ 17 w 1078"/>
                <a:gd name="T5" fmla="*/ 364 h 421"/>
                <a:gd name="T6" fmla="*/ 62 w 1078"/>
                <a:gd name="T7" fmla="*/ 244 h 421"/>
                <a:gd name="T8" fmla="*/ 556 w 1078"/>
                <a:gd name="T9" fmla="*/ 6 h 421"/>
                <a:gd name="T10" fmla="*/ 595 w 1078"/>
                <a:gd name="T11" fmla="*/ 0 h 421"/>
                <a:gd name="T12" fmla="*/ 987 w 1078"/>
                <a:gd name="T13" fmla="*/ 0 h 421"/>
                <a:gd name="T14" fmla="*/ 1077 w 1078"/>
                <a:gd name="T15" fmla="*/ 91 h 421"/>
                <a:gd name="T16" fmla="*/ 987 w 1078"/>
                <a:gd name="T17" fmla="*/ 182 h 421"/>
                <a:gd name="T18" fmla="*/ 618 w 1078"/>
                <a:gd name="T19" fmla="*/ 182 h 421"/>
                <a:gd name="T20" fmla="*/ 141 w 1078"/>
                <a:gd name="T21" fmla="*/ 409 h 421"/>
                <a:gd name="T22" fmla="*/ 102 w 1078"/>
                <a:gd name="T23" fmla="*/ 42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8" h="421">
                  <a:moveTo>
                    <a:pt x="102" y="420"/>
                  </a:moveTo>
                  <a:lnTo>
                    <a:pt x="102" y="420"/>
                  </a:lnTo>
                  <a:cubicBezTo>
                    <a:pt x="68" y="420"/>
                    <a:pt x="34" y="398"/>
                    <a:pt x="17" y="364"/>
                  </a:cubicBezTo>
                  <a:cubicBezTo>
                    <a:pt x="0" y="318"/>
                    <a:pt x="17" y="267"/>
                    <a:pt x="62" y="244"/>
                  </a:cubicBezTo>
                  <a:cubicBezTo>
                    <a:pt x="556" y="6"/>
                    <a:pt x="556" y="6"/>
                    <a:pt x="556" y="6"/>
                  </a:cubicBezTo>
                  <a:cubicBezTo>
                    <a:pt x="573" y="0"/>
                    <a:pt x="584" y="0"/>
                    <a:pt x="595" y="0"/>
                  </a:cubicBezTo>
                  <a:cubicBezTo>
                    <a:pt x="987" y="0"/>
                    <a:pt x="987" y="0"/>
                    <a:pt x="987" y="0"/>
                  </a:cubicBezTo>
                  <a:cubicBezTo>
                    <a:pt x="1038" y="0"/>
                    <a:pt x="1077" y="40"/>
                    <a:pt x="1077" y="91"/>
                  </a:cubicBezTo>
                  <a:cubicBezTo>
                    <a:pt x="1077" y="142"/>
                    <a:pt x="1038" y="182"/>
                    <a:pt x="987" y="182"/>
                  </a:cubicBezTo>
                  <a:cubicBezTo>
                    <a:pt x="618" y="182"/>
                    <a:pt x="618" y="182"/>
                    <a:pt x="618" y="182"/>
                  </a:cubicBezTo>
                  <a:cubicBezTo>
                    <a:pt x="141" y="409"/>
                    <a:pt x="141" y="409"/>
                    <a:pt x="141" y="409"/>
                  </a:cubicBezTo>
                  <a:cubicBezTo>
                    <a:pt x="130" y="415"/>
                    <a:pt x="113" y="420"/>
                    <a:pt x="102" y="42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2" name="Text Box 140">
            <a:extLst>
              <a:ext uri="{FF2B5EF4-FFF2-40B4-BE49-F238E27FC236}">
                <a16:creationId xmlns:a16="http://schemas.microsoft.com/office/drawing/2014/main" id="{7F2CB0BE-38C6-A340-8427-27ACE4B61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5642" y="7757135"/>
            <a:ext cx="3814559" cy="1887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12" rIns="0" bIns="0" anchor="ctr"/>
          <a:lstStyle/>
          <a:p>
            <a:pPr>
              <a:lnSpc>
                <a:spcPct val="99000"/>
              </a:lnSpc>
            </a:pPr>
            <a:r>
              <a:rPr lang="en-US" altLang="en-MX" sz="4800" dirty="0">
                <a:solidFill>
                  <a:srgbClr val="FFFFFF"/>
                </a:solidFill>
                <a:latin typeface="Fira Sans Regular" panose="020B0503050000020004" pitchFamily="34" charset="0"/>
              </a:rPr>
              <a:t>Wash hands often</a:t>
            </a:r>
          </a:p>
        </p:txBody>
      </p:sp>
      <p:sp>
        <p:nvSpPr>
          <p:cNvPr id="134" name="Freeform 181">
            <a:extLst>
              <a:ext uri="{FF2B5EF4-FFF2-40B4-BE49-F238E27FC236}">
                <a16:creationId xmlns:a16="http://schemas.microsoft.com/office/drawing/2014/main" id="{1480A03D-0264-0F43-82C4-2CD118756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1509" y="7265254"/>
            <a:ext cx="5972798" cy="2660156"/>
          </a:xfrm>
          <a:custGeom>
            <a:avLst/>
            <a:gdLst>
              <a:gd name="T0" fmla="*/ 2530 w 2622"/>
              <a:gd name="T1" fmla="*/ 1169 h 1170"/>
              <a:gd name="T2" fmla="*/ 2530 w 2622"/>
              <a:gd name="T3" fmla="*/ 1169 h 1170"/>
              <a:gd name="T4" fmla="*/ 91 w 2622"/>
              <a:gd name="T5" fmla="*/ 1169 h 1170"/>
              <a:gd name="T6" fmla="*/ 0 w 2622"/>
              <a:gd name="T7" fmla="*/ 1078 h 1170"/>
              <a:gd name="T8" fmla="*/ 0 w 2622"/>
              <a:gd name="T9" fmla="*/ 91 h 1170"/>
              <a:gd name="T10" fmla="*/ 91 w 2622"/>
              <a:gd name="T11" fmla="*/ 0 h 1170"/>
              <a:gd name="T12" fmla="*/ 2530 w 2622"/>
              <a:gd name="T13" fmla="*/ 0 h 1170"/>
              <a:gd name="T14" fmla="*/ 2621 w 2622"/>
              <a:gd name="T15" fmla="*/ 91 h 1170"/>
              <a:gd name="T16" fmla="*/ 2621 w 2622"/>
              <a:gd name="T17" fmla="*/ 1078 h 1170"/>
              <a:gd name="T18" fmla="*/ 2530 w 2622"/>
              <a:gd name="T19" fmla="*/ 1169 h 1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22" h="1170">
                <a:moveTo>
                  <a:pt x="2530" y="1169"/>
                </a:moveTo>
                <a:lnTo>
                  <a:pt x="2530" y="1169"/>
                </a:lnTo>
                <a:cubicBezTo>
                  <a:pt x="91" y="1169"/>
                  <a:pt x="91" y="1169"/>
                  <a:pt x="91" y="1169"/>
                </a:cubicBezTo>
                <a:cubicBezTo>
                  <a:pt x="40" y="1169"/>
                  <a:pt x="0" y="1123"/>
                  <a:pt x="0" y="1078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40"/>
                  <a:pt x="40" y="0"/>
                  <a:pt x="91" y="0"/>
                </a:cubicBezTo>
                <a:cubicBezTo>
                  <a:pt x="2530" y="0"/>
                  <a:pt x="2530" y="0"/>
                  <a:pt x="2530" y="0"/>
                </a:cubicBezTo>
                <a:cubicBezTo>
                  <a:pt x="2581" y="0"/>
                  <a:pt x="2621" y="40"/>
                  <a:pt x="2621" y="91"/>
                </a:cubicBezTo>
                <a:cubicBezTo>
                  <a:pt x="2621" y="1078"/>
                  <a:pt x="2621" y="1078"/>
                  <a:pt x="2621" y="1078"/>
                </a:cubicBezTo>
                <a:cubicBezTo>
                  <a:pt x="2621" y="1123"/>
                  <a:pt x="2581" y="1169"/>
                  <a:pt x="2530" y="1169"/>
                </a:cubicBezTo>
              </a:path>
            </a:pathLst>
          </a:custGeom>
          <a:solidFill>
            <a:srgbClr val="657CD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FF4C09-785A-1449-9935-C1220DF69F26}"/>
              </a:ext>
            </a:extLst>
          </p:cNvPr>
          <p:cNvGrpSpPr/>
          <p:nvPr/>
        </p:nvGrpSpPr>
        <p:grpSpPr>
          <a:xfrm>
            <a:off x="17783579" y="4725565"/>
            <a:ext cx="2619996" cy="3091799"/>
            <a:chOff x="17783579" y="4725565"/>
            <a:chExt cx="2619996" cy="3091799"/>
          </a:xfrm>
        </p:grpSpPr>
        <p:sp>
          <p:nvSpPr>
            <p:cNvPr id="136" name="Freeform 217">
              <a:extLst>
                <a:ext uri="{FF2B5EF4-FFF2-40B4-BE49-F238E27FC236}">
                  <a16:creationId xmlns:a16="http://schemas.microsoft.com/office/drawing/2014/main" id="{68673845-E355-F34E-904B-AA6EB3218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44959" y="4725565"/>
              <a:ext cx="1907279" cy="3091799"/>
            </a:xfrm>
            <a:custGeom>
              <a:avLst/>
              <a:gdLst>
                <a:gd name="T0" fmla="*/ 737 w 840"/>
                <a:gd name="T1" fmla="*/ 1270 h 1356"/>
                <a:gd name="T2" fmla="*/ 737 w 840"/>
                <a:gd name="T3" fmla="*/ 1270 h 1356"/>
                <a:gd name="T4" fmla="*/ 578 w 840"/>
                <a:gd name="T5" fmla="*/ 425 h 1356"/>
                <a:gd name="T6" fmla="*/ 709 w 840"/>
                <a:gd name="T7" fmla="*/ 272 h 1356"/>
                <a:gd name="T8" fmla="*/ 834 w 840"/>
                <a:gd name="T9" fmla="*/ 51 h 1356"/>
                <a:gd name="T10" fmla="*/ 771 w 840"/>
                <a:gd name="T11" fmla="*/ 33 h 1356"/>
                <a:gd name="T12" fmla="*/ 641 w 840"/>
                <a:gd name="T13" fmla="*/ 232 h 1356"/>
                <a:gd name="T14" fmla="*/ 521 w 840"/>
                <a:gd name="T15" fmla="*/ 328 h 1356"/>
                <a:gd name="T16" fmla="*/ 453 w 840"/>
                <a:gd name="T17" fmla="*/ 289 h 1356"/>
                <a:gd name="T18" fmla="*/ 510 w 840"/>
                <a:gd name="T19" fmla="*/ 192 h 1356"/>
                <a:gd name="T20" fmla="*/ 419 w 840"/>
                <a:gd name="T21" fmla="*/ 96 h 1356"/>
                <a:gd name="T22" fmla="*/ 329 w 840"/>
                <a:gd name="T23" fmla="*/ 192 h 1356"/>
                <a:gd name="T24" fmla="*/ 380 w 840"/>
                <a:gd name="T25" fmla="*/ 283 h 1356"/>
                <a:gd name="T26" fmla="*/ 312 w 840"/>
                <a:gd name="T27" fmla="*/ 328 h 1356"/>
                <a:gd name="T28" fmla="*/ 175 w 840"/>
                <a:gd name="T29" fmla="*/ 221 h 1356"/>
                <a:gd name="T30" fmla="*/ 62 w 840"/>
                <a:gd name="T31" fmla="*/ 28 h 1356"/>
                <a:gd name="T32" fmla="*/ 5 w 840"/>
                <a:gd name="T33" fmla="*/ 51 h 1356"/>
                <a:gd name="T34" fmla="*/ 124 w 840"/>
                <a:gd name="T35" fmla="*/ 272 h 1356"/>
                <a:gd name="T36" fmla="*/ 255 w 840"/>
                <a:gd name="T37" fmla="*/ 425 h 1356"/>
                <a:gd name="T38" fmla="*/ 96 w 840"/>
                <a:gd name="T39" fmla="*/ 1270 h 1356"/>
                <a:gd name="T40" fmla="*/ 192 w 840"/>
                <a:gd name="T41" fmla="*/ 1265 h 1356"/>
                <a:gd name="T42" fmla="*/ 380 w 840"/>
                <a:gd name="T43" fmla="*/ 828 h 1356"/>
                <a:gd name="T44" fmla="*/ 414 w 840"/>
                <a:gd name="T45" fmla="*/ 805 h 1356"/>
                <a:gd name="T46" fmla="*/ 453 w 840"/>
                <a:gd name="T47" fmla="*/ 828 h 1356"/>
                <a:gd name="T48" fmla="*/ 641 w 840"/>
                <a:gd name="T49" fmla="*/ 1265 h 1356"/>
                <a:gd name="T50" fmla="*/ 737 w 840"/>
                <a:gd name="T51" fmla="*/ 127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0" h="1356">
                  <a:moveTo>
                    <a:pt x="737" y="1270"/>
                  </a:moveTo>
                  <a:lnTo>
                    <a:pt x="737" y="1270"/>
                  </a:lnTo>
                  <a:cubicBezTo>
                    <a:pt x="652" y="953"/>
                    <a:pt x="482" y="561"/>
                    <a:pt x="578" y="425"/>
                  </a:cubicBezTo>
                  <a:cubicBezTo>
                    <a:pt x="612" y="368"/>
                    <a:pt x="663" y="328"/>
                    <a:pt x="709" y="272"/>
                  </a:cubicBezTo>
                  <a:cubicBezTo>
                    <a:pt x="731" y="238"/>
                    <a:pt x="822" y="90"/>
                    <a:pt x="834" y="51"/>
                  </a:cubicBezTo>
                  <a:cubicBezTo>
                    <a:pt x="839" y="11"/>
                    <a:pt x="788" y="5"/>
                    <a:pt x="771" y="33"/>
                  </a:cubicBezTo>
                  <a:cubicBezTo>
                    <a:pt x="765" y="45"/>
                    <a:pt x="658" y="209"/>
                    <a:pt x="641" y="232"/>
                  </a:cubicBezTo>
                  <a:cubicBezTo>
                    <a:pt x="590" y="289"/>
                    <a:pt x="533" y="323"/>
                    <a:pt x="521" y="328"/>
                  </a:cubicBezTo>
                  <a:cubicBezTo>
                    <a:pt x="487" y="346"/>
                    <a:pt x="465" y="311"/>
                    <a:pt x="453" y="289"/>
                  </a:cubicBezTo>
                  <a:cubicBezTo>
                    <a:pt x="487" y="272"/>
                    <a:pt x="510" y="238"/>
                    <a:pt x="510" y="192"/>
                  </a:cubicBezTo>
                  <a:cubicBezTo>
                    <a:pt x="510" y="141"/>
                    <a:pt x="470" y="96"/>
                    <a:pt x="419" y="96"/>
                  </a:cubicBezTo>
                  <a:cubicBezTo>
                    <a:pt x="368" y="96"/>
                    <a:pt x="329" y="141"/>
                    <a:pt x="329" y="192"/>
                  </a:cubicBezTo>
                  <a:cubicBezTo>
                    <a:pt x="329" y="238"/>
                    <a:pt x="351" y="272"/>
                    <a:pt x="380" y="283"/>
                  </a:cubicBezTo>
                  <a:cubicBezTo>
                    <a:pt x="374" y="311"/>
                    <a:pt x="351" y="346"/>
                    <a:pt x="312" y="328"/>
                  </a:cubicBezTo>
                  <a:cubicBezTo>
                    <a:pt x="300" y="323"/>
                    <a:pt x="226" y="277"/>
                    <a:pt x="175" y="221"/>
                  </a:cubicBezTo>
                  <a:cubicBezTo>
                    <a:pt x="164" y="204"/>
                    <a:pt x="68" y="45"/>
                    <a:pt x="62" y="28"/>
                  </a:cubicBezTo>
                  <a:cubicBezTo>
                    <a:pt x="45" y="0"/>
                    <a:pt x="0" y="16"/>
                    <a:pt x="5" y="51"/>
                  </a:cubicBezTo>
                  <a:cubicBezTo>
                    <a:pt x="11" y="84"/>
                    <a:pt x="102" y="249"/>
                    <a:pt x="124" y="272"/>
                  </a:cubicBezTo>
                  <a:cubicBezTo>
                    <a:pt x="170" y="328"/>
                    <a:pt x="215" y="368"/>
                    <a:pt x="255" y="425"/>
                  </a:cubicBezTo>
                  <a:cubicBezTo>
                    <a:pt x="351" y="561"/>
                    <a:pt x="181" y="953"/>
                    <a:pt x="96" y="1270"/>
                  </a:cubicBezTo>
                  <a:cubicBezTo>
                    <a:pt x="73" y="1344"/>
                    <a:pt x="153" y="1355"/>
                    <a:pt x="192" y="1265"/>
                  </a:cubicBezTo>
                  <a:cubicBezTo>
                    <a:pt x="238" y="1157"/>
                    <a:pt x="357" y="862"/>
                    <a:pt x="380" y="828"/>
                  </a:cubicBezTo>
                  <a:cubicBezTo>
                    <a:pt x="385" y="811"/>
                    <a:pt x="402" y="805"/>
                    <a:pt x="414" y="805"/>
                  </a:cubicBezTo>
                  <a:cubicBezTo>
                    <a:pt x="431" y="805"/>
                    <a:pt x="442" y="811"/>
                    <a:pt x="453" y="828"/>
                  </a:cubicBezTo>
                  <a:cubicBezTo>
                    <a:pt x="476" y="862"/>
                    <a:pt x="595" y="1157"/>
                    <a:pt x="641" y="1265"/>
                  </a:cubicBezTo>
                  <a:cubicBezTo>
                    <a:pt x="680" y="1355"/>
                    <a:pt x="760" y="1344"/>
                    <a:pt x="737" y="127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218">
              <a:extLst>
                <a:ext uri="{FF2B5EF4-FFF2-40B4-BE49-F238E27FC236}">
                  <a16:creationId xmlns:a16="http://schemas.microsoft.com/office/drawing/2014/main" id="{5AFFE0B6-C357-D340-9261-6C4B7C001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3579" y="5779584"/>
              <a:ext cx="2619996" cy="682605"/>
            </a:xfrm>
            <a:custGeom>
              <a:avLst/>
              <a:gdLst>
                <a:gd name="T0" fmla="*/ 573 w 1152"/>
                <a:gd name="T1" fmla="*/ 300 h 301"/>
                <a:gd name="T2" fmla="*/ 573 w 1152"/>
                <a:gd name="T3" fmla="*/ 300 h 301"/>
                <a:gd name="T4" fmla="*/ 0 w 1152"/>
                <a:gd name="T5" fmla="*/ 147 h 301"/>
                <a:gd name="T6" fmla="*/ 357 w 1152"/>
                <a:gd name="T7" fmla="*/ 5 h 301"/>
                <a:gd name="T8" fmla="*/ 397 w 1152"/>
                <a:gd name="T9" fmla="*/ 34 h 301"/>
                <a:gd name="T10" fmla="*/ 368 w 1152"/>
                <a:gd name="T11" fmla="*/ 73 h 301"/>
                <a:gd name="T12" fmla="*/ 68 w 1152"/>
                <a:gd name="T13" fmla="*/ 147 h 301"/>
                <a:gd name="T14" fmla="*/ 573 w 1152"/>
                <a:gd name="T15" fmla="*/ 232 h 301"/>
                <a:gd name="T16" fmla="*/ 1083 w 1152"/>
                <a:gd name="T17" fmla="*/ 147 h 301"/>
                <a:gd name="T18" fmla="*/ 783 w 1152"/>
                <a:gd name="T19" fmla="*/ 62 h 301"/>
                <a:gd name="T20" fmla="*/ 754 w 1152"/>
                <a:gd name="T21" fmla="*/ 28 h 301"/>
                <a:gd name="T22" fmla="*/ 788 w 1152"/>
                <a:gd name="T23" fmla="*/ 0 h 301"/>
                <a:gd name="T24" fmla="*/ 1151 w 1152"/>
                <a:gd name="T25" fmla="*/ 147 h 301"/>
                <a:gd name="T26" fmla="*/ 573 w 1152"/>
                <a:gd name="T27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2" h="301">
                  <a:moveTo>
                    <a:pt x="573" y="300"/>
                  </a:moveTo>
                  <a:lnTo>
                    <a:pt x="573" y="300"/>
                  </a:lnTo>
                  <a:cubicBezTo>
                    <a:pt x="363" y="300"/>
                    <a:pt x="0" y="266"/>
                    <a:pt x="0" y="147"/>
                  </a:cubicBezTo>
                  <a:cubicBezTo>
                    <a:pt x="0" y="125"/>
                    <a:pt x="0" y="51"/>
                    <a:pt x="357" y="5"/>
                  </a:cubicBezTo>
                  <a:cubicBezTo>
                    <a:pt x="374" y="5"/>
                    <a:pt x="391" y="17"/>
                    <a:pt x="397" y="34"/>
                  </a:cubicBezTo>
                  <a:cubicBezTo>
                    <a:pt x="397" y="51"/>
                    <a:pt x="385" y="68"/>
                    <a:pt x="368" y="73"/>
                  </a:cubicBezTo>
                  <a:cubicBezTo>
                    <a:pt x="187" y="96"/>
                    <a:pt x="85" y="130"/>
                    <a:pt x="68" y="147"/>
                  </a:cubicBezTo>
                  <a:cubicBezTo>
                    <a:pt x="85" y="176"/>
                    <a:pt x="272" y="232"/>
                    <a:pt x="573" y="232"/>
                  </a:cubicBezTo>
                  <a:cubicBezTo>
                    <a:pt x="885" y="232"/>
                    <a:pt x="1066" y="176"/>
                    <a:pt x="1083" y="147"/>
                  </a:cubicBezTo>
                  <a:cubicBezTo>
                    <a:pt x="1078" y="125"/>
                    <a:pt x="993" y="85"/>
                    <a:pt x="783" y="62"/>
                  </a:cubicBezTo>
                  <a:cubicBezTo>
                    <a:pt x="766" y="62"/>
                    <a:pt x="749" y="45"/>
                    <a:pt x="754" y="28"/>
                  </a:cubicBezTo>
                  <a:cubicBezTo>
                    <a:pt x="754" y="11"/>
                    <a:pt x="771" y="0"/>
                    <a:pt x="788" y="0"/>
                  </a:cubicBezTo>
                  <a:cubicBezTo>
                    <a:pt x="953" y="11"/>
                    <a:pt x="1151" y="51"/>
                    <a:pt x="1151" y="147"/>
                  </a:cubicBezTo>
                  <a:cubicBezTo>
                    <a:pt x="1151" y="266"/>
                    <a:pt x="788" y="300"/>
                    <a:pt x="573" y="300"/>
                  </a:cubicBezTo>
                </a:path>
              </a:pathLst>
            </a:custGeom>
            <a:solidFill>
              <a:srgbClr val="EA68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3" name="Text Box 140">
            <a:extLst>
              <a:ext uri="{FF2B5EF4-FFF2-40B4-BE49-F238E27FC236}">
                <a16:creationId xmlns:a16="http://schemas.microsoft.com/office/drawing/2014/main" id="{7AC2BAC5-D160-094F-BFD5-5310C1A86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53155" y="7751895"/>
            <a:ext cx="3814559" cy="1887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12" rIns="0" bIns="0" anchor="ctr"/>
          <a:lstStyle/>
          <a:p>
            <a:pPr>
              <a:lnSpc>
                <a:spcPct val="99000"/>
              </a:lnSpc>
            </a:pPr>
            <a:r>
              <a:rPr lang="en-US" altLang="en-MX" sz="4800" dirty="0">
                <a:solidFill>
                  <a:srgbClr val="FFFFFF"/>
                </a:solidFill>
                <a:latin typeface="Fira Sans Regular" panose="020B0503050000020004" pitchFamily="34" charset="0"/>
              </a:rPr>
              <a:t>Maintain distance</a:t>
            </a:r>
          </a:p>
        </p:txBody>
      </p:sp>
      <p:sp>
        <p:nvSpPr>
          <p:cNvPr id="178" name="Text Box 113">
            <a:extLst>
              <a:ext uri="{FF2B5EF4-FFF2-40B4-BE49-F238E27FC236}">
                <a16:creationId xmlns:a16="http://schemas.microsoft.com/office/drawing/2014/main" id="{0AA59379-C7E0-A942-B7AB-6767C9E18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18602" y="10093258"/>
            <a:ext cx="8365962" cy="1945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756" rIns="0" bIns="0" anchor="ctr"/>
          <a:lstStyle/>
          <a:p>
            <a:pPr algn="ctr">
              <a:lnSpc>
                <a:spcPct val="99000"/>
              </a:lnSpc>
            </a:pPr>
            <a:r>
              <a:rPr lang="en-US" altLang="en-MX" sz="3200" dirty="0">
                <a:solidFill>
                  <a:srgbClr val="565656"/>
                </a:solidFill>
                <a:latin typeface="Fira Sans Regular" panose="020B0503050000020004" pitchFamily="34" charset="0"/>
              </a:rPr>
              <a:t>WHO has declared this rapidly spreading coronavirus outbreak a pandemic.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60F6C06-11BB-FC40-ABC9-3E0005E37DAB}"/>
              </a:ext>
            </a:extLst>
          </p:cNvPr>
          <p:cNvSpPr/>
          <p:nvPr/>
        </p:nvSpPr>
        <p:spPr>
          <a:xfrm>
            <a:off x="3062401" y="4725565"/>
            <a:ext cx="1489959" cy="14899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Fira Sans Medium" panose="020B0503050000020004" pitchFamily="34" charset="0"/>
              </a:rPr>
              <a:t>1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16E397DF-BECB-3B43-A59E-E24799691499}"/>
              </a:ext>
            </a:extLst>
          </p:cNvPr>
          <p:cNvSpPr/>
          <p:nvPr/>
        </p:nvSpPr>
        <p:spPr>
          <a:xfrm>
            <a:off x="13875346" y="4725565"/>
            <a:ext cx="1489959" cy="14899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Fira Sans Medium" panose="020B05030500000200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1937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C9ABC1D-4F09-DE43-801A-C7F7C06BA430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66F22B-0D7E-8D4F-A524-7AAEFC6D3F33}"/>
              </a:ext>
            </a:extLst>
          </p:cNvPr>
          <p:cNvGrpSpPr/>
          <p:nvPr/>
        </p:nvGrpSpPr>
        <p:grpSpPr>
          <a:xfrm>
            <a:off x="3321484" y="4595842"/>
            <a:ext cx="17734682" cy="4524316"/>
            <a:chOff x="3321484" y="1636808"/>
            <a:chExt cx="17734682" cy="452431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D65221-BDCF-7E4C-AAD0-3B3507222568}"/>
                </a:ext>
              </a:extLst>
            </p:cNvPr>
            <p:cNvSpPr txBox="1"/>
            <p:nvPr/>
          </p:nvSpPr>
          <p:spPr>
            <a:xfrm>
              <a:off x="3321484" y="2744804"/>
              <a:ext cx="17734682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7200" b="1" i="1" dirty="0">
                  <a:solidFill>
                    <a:schemeClr val="bg1"/>
                  </a:solidFill>
                  <a:latin typeface="Fira Sans Medium" panose="020B0503050000020004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“The disease causes respiratory illness with symptoms such as a cough, fever, and in more severe cases.”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27A79BF-0A49-2C40-9CF5-214A2F5782A1}"/>
                </a:ext>
              </a:extLst>
            </p:cNvPr>
            <p:cNvSpPr txBox="1"/>
            <p:nvPr/>
          </p:nvSpPr>
          <p:spPr>
            <a:xfrm flipH="1">
              <a:off x="7428592" y="1636808"/>
              <a:ext cx="95204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Fira Sans Light" panose="020B0403050000020004" pitchFamily="34" charset="0"/>
                  <a:ea typeface="Roboto Medium" panose="02000000000000000000" pitchFamily="2" charset="0"/>
                  <a:cs typeface="Lato Medium" panose="020F0502020204030203" pitchFamily="34" charset="0"/>
                </a:rPr>
                <a:t>TYLER LITTELFIELD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799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3C8103C-441E-464A-A9F8-2BE598CEF72E}"/>
              </a:ext>
            </a:extLst>
          </p:cNvPr>
          <p:cNvGrpSpPr/>
          <p:nvPr/>
        </p:nvGrpSpPr>
        <p:grpSpPr>
          <a:xfrm>
            <a:off x="4757945" y="123277"/>
            <a:ext cx="14854358" cy="3175931"/>
            <a:chOff x="4757945" y="1687381"/>
            <a:chExt cx="14854358" cy="3175931"/>
          </a:xfrm>
        </p:grpSpPr>
        <p:sp>
          <p:nvSpPr>
            <p:cNvPr id="87" name="Text Box 93">
              <a:extLst>
                <a:ext uri="{FF2B5EF4-FFF2-40B4-BE49-F238E27FC236}">
                  <a16:creationId xmlns:a16="http://schemas.microsoft.com/office/drawing/2014/main" id="{D3A7B408-62E1-B94C-8DF0-7852211F6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7574" y="1687381"/>
              <a:ext cx="11195100" cy="21320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780" rIns="0" bIns="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9000"/>
                </a:lnSpc>
              </a:pPr>
              <a:r>
                <a:rPr lang="en-US" altLang="en-MX" sz="4800" dirty="0">
                  <a:solidFill>
                    <a:schemeClr val="tx2"/>
                  </a:solidFill>
                  <a:latin typeface="Fira Sans Light" panose="020B0403050000020004" pitchFamily="34" charset="0"/>
                </a:rPr>
                <a:t>Write Something Here</a:t>
              </a:r>
            </a:p>
          </p:txBody>
        </p:sp>
        <p:sp>
          <p:nvSpPr>
            <p:cNvPr id="107" name="Text Box 99">
              <a:extLst>
                <a:ext uri="{FF2B5EF4-FFF2-40B4-BE49-F238E27FC236}">
                  <a16:creationId xmlns:a16="http://schemas.microsoft.com/office/drawing/2014/main" id="{20630F21-D1D5-B140-9F8F-4F56E47AF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7945" y="2753429"/>
              <a:ext cx="14854358" cy="2109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780" rIns="0" bIns="0" anchor="ctr"/>
            <a:lstStyle/>
            <a:p>
              <a:pPr algn="ctr">
                <a:lnSpc>
                  <a:spcPct val="99000"/>
                </a:lnSpc>
              </a:pPr>
              <a:r>
                <a:rPr lang="en-US" altLang="en-MX" sz="8000" b="1" i="1" dirty="0">
                  <a:solidFill>
                    <a:schemeClr val="tx2"/>
                  </a:solidFill>
                  <a:latin typeface="Fira Sans Bold Italic" panose="020B0503050000020004" pitchFamily="34" charset="0"/>
                </a:rPr>
                <a:t>Bullets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1C3E954-6FA3-DC40-9B89-40AF7127C627}"/>
              </a:ext>
            </a:extLst>
          </p:cNvPr>
          <p:cNvGrpSpPr/>
          <p:nvPr/>
        </p:nvGrpSpPr>
        <p:grpSpPr>
          <a:xfrm>
            <a:off x="2536267" y="4626185"/>
            <a:ext cx="20299994" cy="7111998"/>
            <a:chOff x="2536267" y="4724156"/>
            <a:chExt cx="20299994" cy="7111998"/>
          </a:xfrm>
        </p:grpSpPr>
        <p:sp>
          <p:nvSpPr>
            <p:cNvPr id="19" name="TextBox 46">
              <a:extLst>
                <a:ext uri="{FF2B5EF4-FFF2-40B4-BE49-F238E27FC236}">
                  <a16:creationId xmlns:a16="http://schemas.microsoft.com/office/drawing/2014/main" id="{31334C9A-E653-F642-8B46-592259A4C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6268" y="4769876"/>
              <a:ext cx="1713543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eaLnBrk="1"/>
              <a:r>
                <a:rPr lang="en-US" altLang="en-US" sz="6600" i="1" dirty="0">
                  <a:solidFill>
                    <a:schemeClr val="accent2"/>
                  </a:solidFill>
                  <a:latin typeface="Fira Sans" panose="020B05030500000200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01.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2F3771B-13D4-F942-AEC6-5DD20C03B40A}"/>
                </a:ext>
              </a:extLst>
            </p:cNvPr>
            <p:cNvSpPr txBox="1"/>
            <p:nvPr/>
          </p:nvSpPr>
          <p:spPr>
            <a:xfrm>
              <a:off x="2536267" y="7434949"/>
              <a:ext cx="4193555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Fira Sans" panose="020B05030500000200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800" dirty="0">
                <a:latin typeface="Fira Sans" panose="020B0503050000020004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Fira Sans" panose="020B05030500000200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These influencers create detailed content that provides.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800" dirty="0">
                <a:latin typeface="Fira Sans" panose="020B0503050000020004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Fira Sans" panose="020B05030500000200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They are typically fair in their analysis of different brands.</a:t>
              </a:r>
            </a:p>
          </p:txBody>
        </p:sp>
        <p:sp>
          <p:nvSpPr>
            <p:cNvPr id="16" name="TextBox 46">
              <a:extLst>
                <a:ext uri="{FF2B5EF4-FFF2-40B4-BE49-F238E27FC236}">
                  <a16:creationId xmlns:a16="http://schemas.microsoft.com/office/drawing/2014/main" id="{B2305F0F-C449-C049-897C-CDE9A9A962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9846" y="4724156"/>
              <a:ext cx="1713543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eaLnBrk="1"/>
              <a:r>
                <a:rPr lang="en-US" altLang="en-US" sz="6600" i="1" dirty="0">
                  <a:solidFill>
                    <a:schemeClr val="accent2"/>
                  </a:solidFill>
                  <a:latin typeface="Fira Sans" panose="020B05030500000200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02.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73E51C-5D1B-5047-9F89-FD87D3536380}"/>
                </a:ext>
              </a:extLst>
            </p:cNvPr>
            <p:cNvSpPr txBox="1"/>
            <p:nvPr/>
          </p:nvSpPr>
          <p:spPr>
            <a:xfrm>
              <a:off x="7769845" y="7389229"/>
              <a:ext cx="4193555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Fira Sans" panose="020B05030500000200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800" dirty="0">
                <a:latin typeface="Fira Sans" panose="020B0503050000020004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Fira Sans" panose="020B05030500000200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These influencers create detailed content that provides.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800" dirty="0">
                <a:latin typeface="Fira Sans" panose="020B0503050000020004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Fira Sans" panose="020B05030500000200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They are typically fair in their analysis of different brands.</a:t>
              </a:r>
            </a:p>
          </p:txBody>
        </p:sp>
        <p:sp>
          <p:nvSpPr>
            <p:cNvPr id="13" name="TextBox 46">
              <a:extLst>
                <a:ext uri="{FF2B5EF4-FFF2-40B4-BE49-F238E27FC236}">
                  <a16:creationId xmlns:a16="http://schemas.microsoft.com/office/drawing/2014/main" id="{DB999EC2-018B-FE44-A5DB-33DE7C97B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03424" y="4724156"/>
              <a:ext cx="1713543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eaLnBrk="1"/>
              <a:r>
                <a:rPr lang="en-US" altLang="en-US" sz="6600" i="1" dirty="0">
                  <a:solidFill>
                    <a:schemeClr val="accent2"/>
                  </a:solidFill>
                  <a:latin typeface="Fira Sans" panose="020B05030500000200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03.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273EBA6-73D8-C94A-861D-E9CBE38178A7}"/>
                </a:ext>
              </a:extLst>
            </p:cNvPr>
            <p:cNvSpPr txBox="1"/>
            <p:nvPr/>
          </p:nvSpPr>
          <p:spPr>
            <a:xfrm>
              <a:off x="13003423" y="7389229"/>
              <a:ext cx="4193555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Fira Sans" panose="020B05030500000200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800" dirty="0">
                <a:latin typeface="Fira Sans" panose="020B0503050000020004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Fira Sans" panose="020B05030500000200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These influencers create detailed content that provides.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800" dirty="0">
                <a:latin typeface="Fira Sans" panose="020B0503050000020004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Fira Sans" panose="020B05030500000200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They are typically fair in their analysis of different brands.</a:t>
              </a:r>
            </a:p>
          </p:txBody>
        </p:sp>
        <p:sp>
          <p:nvSpPr>
            <p:cNvPr id="10" name="TextBox 46">
              <a:extLst>
                <a:ext uri="{FF2B5EF4-FFF2-40B4-BE49-F238E27FC236}">
                  <a16:creationId xmlns:a16="http://schemas.microsoft.com/office/drawing/2014/main" id="{3075A09E-617C-D344-BC3B-7044A7377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7002" y="4724156"/>
              <a:ext cx="1713543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eaLnBrk="1"/>
              <a:r>
                <a:rPr lang="en-US" altLang="en-US" sz="6600" i="1" dirty="0">
                  <a:solidFill>
                    <a:schemeClr val="accent2"/>
                  </a:solidFill>
                  <a:latin typeface="Fira Sans" panose="020B05030500000200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04.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F3BE44-023F-A949-97EE-E53AD08BB8C5}"/>
                </a:ext>
              </a:extLst>
            </p:cNvPr>
            <p:cNvSpPr txBox="1"/>
            <p:nvPr/>
          </p:nvSpPr>
          <p:spPr>
            <a:xfrm>
              <a:off x="18237001" y="7389229"/>
              <a:ext cx="4193555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Fira Sans" panose="020B05030500000200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800" dirty="0">
                <a:latin typeface="Fira Sans" panose="020B0503050000020004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Fira Sans" panose="020B05030500000200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These influencers create detailed content that provides.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800" dirty="0">
                <a:latin typeface="Fira Sans" panose="020B0503050000020004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Fira Sans" panose="020B05030500000200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They are typically fair in their analysis of different brands.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FAA1B86-0244-0B41-A42F-BF69CC26B881}"/>
                </a:ext>
              </a:extLst>
            </p:cNvPr>
            <p:cNvSpPr txBox="1"/>
            <p:nvPr/>
          </p:nvSpPr>
          <p:spPr>
            <a:xfrm>
              <a:off x="2536267" y="6010079"/>
              <a:ext cx="4599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>
                  <a:solidFill>
                    <a:schemeClr val="tx2"/>
                  </a:solidFill>
                  <a:latin typeface="Fira Sans Medium" panose="020B0503050000020004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AB17D9-EB68-164D-9848-6E856A14867B}"/>
                </a:ext>
              </a:extLst>
            </p:cNvPr>
            <p:cNvSpPr txBox="1"/>
            <p:nvPr/>
          </p:nvSpPr>
          <p:spPr>
            <a:xfrm>
              <a:off x="7769845" y="6010079"/>
              <a:ext cx="4599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>
                  <a:solidFill>
                    <a:schemeClr val="tx2"/>
                  </a:solidFill>
                  <a:latin typeface="Fira Sans Medium" panose="020B0503050000020004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4C64431-9638-CB4E-9532-B3970790486A}"/>
                </a:ext>
              </a:extLst>
            </p:cNvPr>
            <p:cNvSpPr txBox="1"/>
            <p:nvPr/>
          </p:nvSpPr>
          <p:spPr>
            <a:xfrm>
              <a:off x="13003423" y="6010079"/>
              <a:ext cx="4599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>
                  <a:solidFill>
                    <a:schemeClr val="tx2"/>
                  </a:solidFill>
                  <a:latin typeface="Fira Sans Medium" panose="020B0503050000020004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E0CB5F4-D990-524D-B788-117FA65F9E48}"/>
                </a:ext>
              </a:extLst>
            </p:cNvPr>
            <p:cNvSpPr txBox="1"/>
            <p:nvPr/>
          </p:nvSpPr>
          <p:spPr>
            <a:xfrm>
              <a:off x="18237001" y="6010079"/>
              <a:ext cx="4599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>
                  <a:solidFill>
                    <a:schemeClr val="tx2"/>
                  </a:solidFill>
                  <a:latin typeface="Fira Sans Medium" panose="020B0503050000020004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965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3C8103C-441E-464A-A9F8-2BE598CEF72E}"/>
              </a:ext>
            </a:extLst>
          </p:cNvPr>
          <p:cNvGrpSpPr/>
          <p:nvPr/>
        </p:nvGrpSpPr>
        <p:grpSpPr>
          <a:xfrm>
            <a:off x="4757945" y="123277"/>
            <a:ext cx="14854358" cy="3175931"/>
            <a:chOff x="4757945" y="1687381"/>
            <a:chExt cx="14854358" cy="3175931"/>
          </a:xfrm>
        </p:grpSpPr>
        <p:sp>
          <p:nvSpPr>
            <p:cNvPr id="87" name="Text Box 93">
              <a:extLst>
                <a:ext uri="{FF2B5EF4-FFF2-40B4-BE49-F238E27FC236}">
                  <a16:creationId xmlns:a16="http://schemas.microsoft.com/office/drawing/2014/main" id="{D3A7B408-62E1-B94C-8DF0-7852211F6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7574" y="1687381"/>
              <a:ext cx="11195100" cy="21320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780" rIns="0" bIns="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9000"/>
                </a:lnSpc>
              </a:pPr>
              <a:r>
                <a:rPr lang="en-US" altLang="en-MX" sz="4800" dirty="0">
                  <a:solidFill>
                    <a:schemeClr val="tx2"/>
                  </a:solidFill>
                  <a:latin typeface="Fira Sans Light" panose="020B0403050000020004" pitchFamily="34" charset="0"/>
                </a:rPr>
                <a:t>Write Something Here</a:t>
              </a:r>
            </a:p>
          </p:txBody>
        </p:sp>
        <p:sp>
          <p:nvSpPr>
            <p:cNvPr id="107" name="Text Box 99">
              <a:extLst>
                <a:ext uri="{FF2B5EF4-FFF2-40B4-BE49-F238E27FC236}">
                  <a16:creationId xmlns:a16="http://schemas.microsoft.com/office/drawing/2014/main" id="{20630F21-D1D5-B140-9F8F-4F56E47AF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7945" y="2753429"/>
              <a:ext cx="14854358" cy="2109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780" rIns="0" bIns="0" anchor="ctr"/>
            <a:lstStyle/>
            <a:p>
              <a:pPr algn="ctr">
                <a:lnSpc>
                  <a:spcPct val="99000"/>
                </a:lnSpc>
              </a:pPr>
              <a:r>
                <a:rPr lang="en-US" altLang="en-MX" sz="8000" b="1" i="1" dirty="0">
                  <a:solidFill>
                    <a:schemeClr val="tx2"/>
                  </a:solidFill>
                  <a:latin typeface="Fira Sans Bold Italic" panose="020B0503050000020004" pitchFamily="34" charset="0"/>
                </a:rPr>
                <a:t>Timeline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BF0D5E3-BF4A-564C-AB70-F763A1B600B1}"/>
              </a:ext>
            </a:extLst>
          </p:cNvPr>
          <p:cNvGrpSpPr/>
          <p:nvPr/>
        </p:nvGrpSpPr>
        <p:grpSpPr>
          <a:xfrm>
            <a:off x="1233468" y="4801468"/>
            <a:ext cx="22064720" cy="7542327"/>
            <a:chOff x="1233468" y="3796381"/>
            <a:chExt cx="22064720" cy="7542327"/>
          </a:xfrm>
        </p:grpSpPr>
        <p:sp>
          <p:nvSpPr>
            <p:cNvPr id="5" name="Circle">
              <a:extLst>
                <a:ext uri="{FF2B5EF4-FFF2-40B4-BE49-F238E27FC236}">
                  <a16:creationId xmlns:a16="http://schemas.microsoft.com/office/drawing/2014/main" id="{CC277407-0249-074F-B4E1-7402DB1E05B4}"/>
                </a:ext>
              </a:extLst>
            </p:cNvPr>
            <p:cNvSpPr/>
            <p:nvPr/>
          </p:nvSpPr>
          <p:spPr>
            <a:xfrm>
              <a:off x="19031267" y="4999877"/>
              <a:ext cx="3302567" cy="3302566"/>
            </a:xfrm>
            <a:prstGeom prst="ellipse">
              <a:avLst/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" name="Circle">
              <a:extLst>
                <a:ext uri="{FF2B5EF4-FFF2-40B4-BE49-F238E27FC236}">
                  <a16:creationId xmlns:a16="http://schemas.microsoft.com/office/drawing/2014/main" id="{83720A26-A4F8-F14C-A65D-0A2E79E79301}"/>
                </a:ext>
              </a:extLst>
            </p:cNvPr>
            <p:cNvSpPr/>
            <p:nvPr/>
          </p:nvSpPr>
          <p:spPr>
            <a:xfrm>
              <a:off x="13350675" y="4999877"/>
              <a:ext cx="3302567" cy="3302566"/>
            </a:xfrm>
            <a:prstGeom prst="ellipse">
              <a:avLst/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" name="Circle">
              <a:extLst>
                <a:ext uri="{FF2B5EF4-FFF2-40B4-BE49-F238E27FC236}">
                  <a16:creationId xmlns:a16="http://schemas.microsoft.com/office/drawing/2014/main" id="{3D7983F8-70ED-8145-9957-C7E6A072DE98}"/>
                </a:ext>
              </a:extLst>
            </p:cNvPr>
            <p:cNvSpPr/>
            <p:nvPr/>
          </p:nvSpPr>
          <p:spPr>
            <a:xfrm>
              <a:off x="7670188" y="4999877"/>
              <a:ext cx="3302567" cy="3302566"/>
            </a:xfrm>
            <a:prstGeom prst="ellipse">
              <a:avLst/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Circle">
              <a:extLst>
                <a:ext uri="{FF2B5EF4-FFF2-40B4-BE49-F238E27FC236}">
                  <a16:creationId xmlns:a16="http://schemas.microsoft.com/office/drawing/2014/main" id="{2F15DAEC-B119-2E42-A2B9-876E5E6600B0}"/>
                </a:ext>
              </a:extLst>
            </p:cNvPr>
            <p:cNvSpPr/>
            <p:nvPr/>
          </p:nvSpPr>
          <p:spPr>
            <a:xfrm>
              <a:off x="2050168" y="4999877"/>
              <a:ext cx="3302567" cy="3302566"/>
            </a:xfrm>
            <a:prstGeom prst="ellipse">
              <a:avLst/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Line">
              <a:extLst>
                <a:ext uri="{FF2B5EF4-FFF2-40B4-BE49-F238E27FC236}">
                  <a16:creationId xmlns:a16="http://schemas.microsoft.com/office/drawing/2014/main" id="{5D88A2A2-D1EC-BE4A-A633-C09ACEE49450}"/>
                </a:ext>
              </a:extLst>
            </p:cNvPr>
            <p:cNvSpPr/>
            <p:nvPr/>
          </p:nvSpPr>
          <p:spPr>
            <a:xfrm>
              <a:off x="4096428" y="3810097"/>
              <a:ext cx="4754078" cy="1398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6" extrusionOk="0">
                  <a:moveTo>
                    <a:pt x="0" y="21556"/>
                  </a:moveTo>
                  <a:cubicBezTo>
                    <a:pt x="2247" y="8263"/>
                    <a:pt x="6414" y="46"/>
                    <a:pt x="10930" y="0"/>
                  </a:cubicBezTo>
                  <a:cubicBezTo>
                    <a:pt x="15253" y="-44"/>
                    <a:pt x="19280" y="7431"/>
                    <a:pt x="21600" y="19804"/>
                  </a:cubicBezTo>
                </a:path>
              </a:pathLst>
            </a:custGeom>
            <a:ln w="127000">
              <a:solidFill>
                <a:schemeClr val="accent2"/>
              </a:solidFill>
              <a:custDash>
                <a:ds d="200000" sp="200000"/>
              </a:custDash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algn="ctr">
                <a:defRPr sz="3200"/>
              </a:pPr>
              <a:endParaRPr/>
            </a:p>
          </p:txBody>
        </p:sp>
        <p:sp>
          <p:nvSpPr>
            <p:cNvPr id="14" name="Line">
              <a:extLst>
                <a:ext uri="{FF2B5EF4-FFF2-40B4-BE49-F238E27FC236}">
                  <a16:creationId xmlns:a16="http://schemas.microsoft.com/office/drawing/2014/main" id="{DB6CAC3C-B82D-2742-BE3C-5ED6B4A69808}"/>
                </a:ext>
              </a:extLst>
            </p:cNvPr>
            <p:cNvSpPr/>
            <p:nvPr/>
          </p:nvSpPr>
          <p:spPr>
            <a:xfrm>
              <a:off x="9629388" y="8052607"/>
              <a:ext cx="4759334" cy="1398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6" extrusionOk="0">
                  <a:moveTo>
                    <a:pt x="0" y="0"/>
                  </a:moveTo>
                  <a:cubicBezTo>
                    <a:pt x="2247" y="13293"/>
                    <a:pt x="6414" y="21510"/>
                    <a:pt x="10930" y="21556"/>
                  </a:cubicBezTo>
                  <a:cubicBezTo>
                    <a:pt x="15253" y="21600"/>
                    <a:pt x="19280" y="14125"/>
                    <a:pt x="21600" y="1752"/>
                  </a:cubicBezTo>
                </a:path>
              </a:pathLst>
            </a:custGeom>
            <a:ln w="127000">
              <a:solidFill>
                <a:schemeClr val="accent2"/>
              </a:solidFill>
              <a:custDash>
                <a:ds d="200000" sp="200000"/>
              </a:custDash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algn="ctr">
                <a:defRPr sz="3200"/>
              </a:pPr>
              <a:endParaRPr/>
            </a:p>
          </p:txBody>
        </p:sp>
        <p:sp>
          <p:nvSpPr>
            <p:cNvPr id="15" name="Line">
              <a:extLst>
                <a:ext uri="{FF2B5EF4-FFF2-40B4-BE49-F238E27FC236}">
                  <a16:creationId xmlns:a16="http://schemas.microsoft.com/office/drawing/2014/main" id="{A6FD7562-EFAC-BA44-A220-88D0DBB7CEE9}"/>
                </a:ext>
              </a:extLst>
            </p:cNvPr>
            <p:cNvSpPr/>
            <p:nvPr/>
          </p:nvSpPr>
          <p:spPr>
            <a:xfrm>
              <a:off x="15566467" y="3796381"/>
              <a:ext cx="4754076" cy="1398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6" extrusionOk="0">
                  <a:moveTo>
                    <a:pt x="0" y="21556"/>
                  </a:moveTo>
                  <a:cubicBezTo>
                    <a:pt x="2247" y="8263"/>
                    <a:pt x="6414" y="46"/>
                    <a:pt x="10930" y="0"/>
                  </a:cubicBezTo>
                  <a:cubicBezTo>
                    <a:pt x="15253" y="-44"/>
                    <a:pt x="19280" y="7431"/>
                    <a:pt x="21600" y="19804"/>
                  </a:cubicBezTo>
                </a:path>
              </a:pathLst>
            </a:custGeom>
            <a:ln w="127000">
              <a:solidFill>
                <a:schemeClr val="accent2"/>
              </a:solidFill>
              <a:custDash>
                <a:ds d="200000" sp="200000"/>
              </a:custDash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algn="ctr">
                <a:defRPr sz="3200"/>
              </a:pPr>
              <a:endParaRPr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B332EEE-C2F8-6649-899C-17892791393B}"/>
                </a:ext>
              </a:extLst>
            </p:cNvPr>
            <p:cNvGrpSpPr/>
            <p:nvPr/>
          </p:nvGrpSpPr>
          <p:grpSpPr>
            <a:xfrm>
              <a:off x="14584671" y="6048421"/>
              <a:ext cx="834573" cy="1295492"/>
              <a:chOff x="5089795" y="16204822"/>
              <a:chExt cx="834573" cy="1295492"/>
            </a:xfrm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DC76249A-4213-1A4C-9BCF-DD940D508EBC}"/>
                  </a:ext>
                </a:extLst>
              </p:cNvPr>
              <p:cNvSpPr/>
              <p:nvPr/>
            </p:nvSpPr>
            <p:spPr>
              <a:xfrm>
                <a:off x="5233953" y="17004118"/>
                <a:ext cx="537384" cy="496196"/>
              </a:xfrm>
              <a:custGeom>
                <a:avLst/>
                <a:gdLst>
                  <a:gd name="connsiteX0" fmla="*/ 526031 w 537384"/>
                  <a:gd name="connsiteY0" fmla="*/ 329310 h 496196"/>
                  <a:gd name="connsiteX1" fmla="*/ 487954 w 537384"/>
                  <a:gd name="connsiteY1" fmla="*/ 0 h 496196"/>
                  <a:gd name="connsiteX2" fmla="*/ 58343 w 537384"/>
                  <a:gd name="connsiteY2" fmla="*/ 0 h 496196"/>
                  <a:gd name="connsiteX3" fmla="*/ 13126 w 537384"/>
                  <a:gd name="connsiteY3" fmla="*/ 335021 h 496196"/>
                  <a:gd name="connsiteX4" fmla="*/ 34687 w 537384"/>
                  <a:gd name="connsiteY4" fmla="*/ 443132 h 496196"/>
                  <a:gd name="connsiteX5" fmla="*/ 39495 w 537384"/>
                  <a:gd name="connsiteY5" fmla="*/ 446091 h 496196"/>
                  <a:gd name="connsiteX6" fmla="*/ 267960 w 537384"/>
                  <a:gd name="connsiteY6" fmla="*/ 496059 h 496196"/>
                  <a:gd name="connsiteX7" fmla="*/ 502709 w 537384"/>
                  <a:gd name="connsiteY7" fmla="*/ 433148 h 496196"/>
                  <a:gd name="connsiteX8" fmla="*/ 526031 w 537384"/>
                  <a:gd name="connsiteY8" fmla="*/ 329310 h 496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7384" h="496196">
                    <a:moveTo>
                      <a:pt x="526031" y="329310"/>
                    </a:moveTo>
                    <a:cubicBezTo>
                      <a:pt x="462822" y="231945"/>
                      <a:pt x="487954" y="0"/>
                      <a:pt x="487954" y="0"/>
                    </a:cubicBezTo>
                    <a:lnTo>
                      <a:pt x="58343" y="0"/>
                    </a:lnTo>
                    <a:cubicBezTo>
                      <a:pt x="58343" y="0"/>
                      <a:pt x="79286" y="234419"/>
                      <a:pt x="13126" y="335021"/>
                    </a:cubicBezTo>
                    <a:cubicBezTo>
                      <a:pt x="-10777" y="370826"/>
                      <a:pt x="-1125" y="419233"/>
                      <a:pt x="34687" y="443132"/>
                    </a:cubicBezTo>
                    <a:cubicBezTo>
                      <a:pt x="36258" y="444179"/>
                      <a:pt x="37857" y="445159"/>
                      <a:pt x="39495" y="446091"/>
                    </a:cubicBezTo>
                    <a:cubicBezTo>
                      <a:pt x="92232" y="476072"/>
                      <a:pt x="168007" y="498153"/>
                      <a:pt x="267960" y="496059"/>
                    </a:cubicBezTo>
                    <a:cubicBezTo>
                      <a:pt x="380194" y="493680"/>
                      <a:pt x="454065" y="466650"/>
                      <a:pt x="502709" y="433148"/>
                    </a:cubicBezTo>
                    <a:cubicBezTo>
                      <a:pt x="537398" y="410619"/>
                      <a:pt x="547755" y="364506"/>
                      <a:pt x="526031" y="329310"/>
                    </a:cubicBezTo>
                    <a:close/>
                  </a:path>
                </a:pathLst>
              </a:custGeom>
              <a:solidFill>
                <a:srgbClr val="EAC5B7"/>
              </a:solidFill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9737165D-BBAE-214B-BCF9-5C043556BE45}"/>
                  </a:ext>
                </a:extLst>
              </p:cNvPr>
              <p:cNvSpPr/>
              <p:nvPr/>
            </p:nvSpPr>
            <p:spPr>
              <a:xfrm>
                <a:off x="5089795" y="16204822"/>
                <a:ext cx="834573" cy="916076"/>
              </a:xfrm>
              <a:custGeom>
                <a:avLst/>
                <a:gdLst>
                  <a:gd name="connsiteX0" fmla="*/ 470758 w 834573"/>
                  <a:gd name="connsiteY0" fmla="*/ 916077 h 916076"/>
                  <a:gd name="connsiteX1" fmla="*/ 371566 w 834573"/>
                  <a:gd name="connsiteY1" fmla="*/ 916077 h 916076"/>
                  <a:gd name="connsiteX2" fmla="*/ 11352 w 834573"/>
                  <a:gd name="connsiteY2" fmla="*/ 299334 h 916076"/>
                  <a:gd name="connsiteX3" fmla="*/ 310356 w 834573"/>
                  <a:gd name="connsiteY3" fmla="*/ 76241 h 916076"/>
                  <a:gd name="connsiteX4" fmla="*/ 685135 w 834573"/>
                  <a:gd name="connsiteY4" fmla="*/ 39027 h 916076"/>
                  <a:gd name="connsiteX5" fmla="*/ 820786 w 834573"/>
                  <a:gd name="connsiteY5" fmla="*/ 522428 h 916076"/>
                  <a:gd name="connsiteX6" fmla="*/ 470758 w 834573"/>
                  <a:gd name="connsiteY6" fmla="*/ 916077 h 916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4573" h="916076">
                    <a:moveTo>
                      <a:pt x="470758" y="916077"/>
                    </a:moveTo>
                    <a:lnTo>
                      <a:pt x="371566" y="916077"/>
                    </a:lnTo>
                    <a:cubicBezTo>
                      <a:pt x="161378" y="916077"/>
                      <a:pt x="-52047" y="618651"/>
                      <a:pt x="11352" y="299334"/>
                    </a:cubicBezTo>
                    <a:cubicBezTo>
                      <a:pt x="52285" y="93182"/>
                      <a:pt x="193649" y="32840"/>
                      <a:pt x="310356" y="76241"/>
                    </a:cubicBezTo>
                    <a:cubicBezTo>
                      <a:pt x="333679" y="6191"/>
                      <a:pt x="575757" y="-34544"/>
                      <a:pt x="685135" y="39027"/>
                    </a:cubicBezTo>
                    <a:cubicBezTo>
                      <a:pt x="828783" y="135726"/>
                      <a:pt x="855818" y="315038"/>
                      <a:pt x="820786" y="522428"/>
                    </a:cubicBezTo>
                    <a:cubicBezTo>
                      <a:pt x="794703" y="676137"/>
                      <a:pt x="680851" y="916077"/>
                      <a:pt x="470758" y="916077"/>
                    </a:cubicBezTo>
                    <a:close/>
                  </a:path>
                </a:pathLst>
              </a:custGeom>
              <a:solidFill>
                <a:srgbClr val="89695C"/>
              </a:solidFill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5219D95F-0D78-CA4F-B810-6D7847B534F4}"/>
                  </a:ext>
                </a:extLst>
              </p:cNvPr>
              <p:cNvSpPr/>
              <p:nvPr/>
            </p:nvSpPr>
            <p:spPr>
              <a:xfrm>
                <a:off x="5166735" y="16426873"/>
                <a:ext cx="679685" cy="769595"/>
              </a:xfrm>
              <a:custGeom>
                <a:avLst/>
                <a:gdLst>
                  <a:gd name="connsiteX0" fmla="*/ 457978 w 679685"/>
                  <a:gd name="connsiteY0" fmla="*/ 0 h 769595"/>
                  <a:gd name="connsiteX1" fmla="*/ 221707 w 679685"/>
                  <a:gd name="connsiteY1" fmla="*/ 0 h 769595"/>
                  <a:gd name="connsiteX2" fmla="*/ 0 w 679685"/>
                  <a:gd name="connsiteY2" fmla="*/ 221285 h 769595"/>
                  <a:gd name="connsiteX3" fmla="*/ 0 w 679685"/>
                  <a:gd name="connsiteY3" fmla="*/ 429816 h 769595"/>
                  <a:gd name="connsiteX4" fmla="*/ 339843 w 679685"/>
                  <a:gd name="connsiteY4" fmla="*/ 769596 h 769595"/>
                  <a:gd name="connsiteX5" fmla="*/ 339843 w 679685"/>
                  <a:gd name="connsiteY5" fmla="*/ 769596 h 769595"/>
                  <a:gd name="connsiteX6" fmla="*/ 679685 w 679685"/>
                  <a:gd name="connsiteY6" fmla="*/ 429816 h 769595"/>
                  <a:gd name="connsiteX7" fmla="*/ 679685 w 679685"/>
                  <a:gd name="connsiteY7" fmla="*/ 221285 h 769595"/>
                  <a:gd name="connsiteX8" fmla="*/ 457978 w 679685"/>
                  <a:gd name="connsiteY8" fmla="*/ 0 h 769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9685" h="769595">
                    <a:moveTo>
                      <a:pt x="457978" y="0"/>
                    </a:moveTo>
                    <a:lnTo>
                      <a:pt x="221707" y="0"/>
                    </a:lnTo>
                    <a:cubicBezTo>
                      <a:pt x="99563" y="362"/>
                      <a:pt x="571" y="99164"/>
                      <a:pt x="0" y="221285"/>
                    </a:cubicBezTo>
                    <a:lnTo>
                      <a:pt x="0" y="429816"/>
                    </a:lnTo>
                    <a:cubicBezTo>
                      <a:pt x="571" y="617237"/>
                      <a:pt x="152396" y="769025"/>
                      <a:pt x="339843" y="769596"/>
                    </a:cubicBezTo>
                    <a:lnTo>
                      <a:pt x="339843" y="769596"/>
                    </a:lnTo>
                    <a:cubicBezTo>
                      <a:pt x="527299" y="769025"/>
                      <a:pt x="679114" y="617228"/>
                      <a:pt x="679685" y="429816"/>
                    </a:cubicBezTo>
                    <a:lnTo>
                      <a:pt x="679685" y="221285"/>
                    </a:lnTo>
                    <a:cubicBezTo>
                      <a:pt x="679114" y="99164"/>
                      <a:pt x="580122" y="362"/>
                      <a:pt x="457978" y="0"/>
                    </a:cubicBezTo>
                    <a:close/>
                  </a:path>
                </a:pathLst>
              </a:custGeom>
              <a:solidFill>
                <a:srgbClr val="EAC5B7"/>
              </a:solidFill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355A435-90D3-BD40-AE78-54D2BEB246E5}"/>
                  </a:ext>
                </a:extLst>
              </p:cNvPr>
              <p:cNvSpPr/>
              <p:nvPr/>
            </p:nvSpPr>
            <p:spPr>
              <a:xfrm>
                <a:off x="5233179" y="16701203"/>
                <a:ext cx="197669" cy="47740"/>
              </a:xfrm>
              <a:custGeom>
                <a:avLst/>
                <a:gdLst>
                  <a:gd name="connsiteX0" fmla="*/ 10664 w 197669"/>
                  <a:gd name="connsiteY0" fmla="*/ 47557 h 47740"/>
                  <a:gd name="connsiteX1" fmla="*/ 69 w 197669"/>
                  <a:gd name="connsiteY1" fmla="*/ 39248 h 47740"/>
                  <a:gd name="connsiteX2" fmla="*/ 4952 w 197669"/>
                  <a:gd name="connsiteY2" fmla="*/ 29759 h 47740"/>
                  <a:gd name="connsiteX3" fmla="*/ 193436 w 197669"/>
                  <a:gd name="connsiteY3" fmla="*/ 29759 h 47740"/>
                  <a:gd name="connsiteX4" fmla="*/ 196064 w 197669"/>
                  <a:gd name="connsiteY4" fmla="*/ 42960 h 47740"/>
                  <a:gd name="connsiteX5" fmla="*/ 195626 w 197669"/>
                  <a:gd name="connsiteY5" fmla="*/ 43559 h 47740"/>
                  <a:gd name="connsiteX6" fmla="*/ 182403 w 197669"/>
                  <a:gd name="connsiteY6" fmla="*/ 46101 h 47740"/>
                  <a:gd name="connsiteX7" fmla="*/ 181918 w 197669"/>
                  <a:gd name="connsiteY7" fmla="*/ 45749 h 47740"/>
                  <a:gd name="connsiteX8" fmla="*/ 16376 w 197669"/>
                  <a:gd name="connsiteY8" fmla="*/ 45749 h 47740"/>
                  <a:gd name="connsiteX9" fmla="*/ 10664 w 197669"/>
                  <a:gd name="connsiteY9" fmla="*/ 47557 h 47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669" h="47740">
                    <a:moveTo>
                      <a:pt x="10664" y="47557"/>
                    </a:moveTo>
                    <a:cubicBezTo>
                      <a:pt x="5447" y="48185"/>
                      <a:pt x="707" y="44464"/>
                      <a:pt x="69" y="39248"/>
                    </a:cubicBezTo>
                    <a:cubicBezTo>
                      <a:pt x="-398" y="35384"/>
                      <a:pt x="1535" y="31624"/>
                      <a:pt x="4952" y="29759"/>
                    </a:cubicBezTo>
                    <a:cubicBezTo>
                      <a:pt x="5904" y="29093"/>
                      <a:pt x="101003" y="-36864"/>
                      <a:pt x="193436" y="29759"/>
                    </a:cubicBezTo>
                    <a:cubicBezTo>
                      <a:pt x="197806" y="32681"/>
                      <a:pt x="198986" y="38591"/>
                      <a:pt x="196064" y="42960"/>
                    </a:cubicBezTo>
                    <a:cubicBezTo>
                      <a:pt x="195921" y="43169"/>
                      <a:pt x="195778" y="43369"/>
                      <a:pt x="195626" y="43559"/>
                    </a:cubicBezTo>
                    <a:cubicBezTo>
                      <a:pt x="192675" y="47909"/>
                      <a:pt x="186763" y="49051"/>
                      <a:pt x="182403" y="46101"/>
                    </a:cubicBezTo>
                    <a:cubicBezTo>
                      <a:pt x="182242" y="45986"/>
                      <a:pt x="182080" y="45872"/>
                      <a:pt x="181918" y="45749"/>
                    </a:cubicBezTo>
                    <a:cubicBezTo>
                      <a:pt x="100813" y="-12975"/>
                      <a:pt x="17232" y="45178"/>
                      <a:pt x="16376" y="45749"/>
                    </a:cubicBezTo>
                    <a:cubicBezTo>
                      <a:pt x="14719" y="46948"/>
                      <a:pt x="12711" y="47585"/>
                      <a:pt x="10664" y="47557"/>
                    </a:cubicBezTo>
                    <a:close/>
                  </a:path>
                </a:pathLst>
              </a:custGeom>
              <a:solidFill>
                <a:srgbClr val="89695C"/>
              </a:solidFill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37888A4-90E2-2544-930D-FA875EC8AEC2}"/>
                  </a:ext>
                </a:extLst>
              </p:cNvPr>
              <p:cNvSpPr/>
              <p:nvPr/>
            </p:nvSpPr>
            <p:spPr>
              <a:xfrm>
                <a:off x="5294486" y="16708691"/>
                <a:ext cx="75584" cy="75570"/>
              </a:xfrm>
              <a:custGeom>
                <a:avLst/>
                <a:gdLst>
                  <a:gd name="connsiteX0" fmla="*/ 75584 w 75584"/>
                  <a:gd name="connsiteY0" fmla="*/ 37785 h 75570"/>
                  <a:gd name="connsiteX1" fmla="*/ 37792 w 75584"/>
                  <a:gd name="connsiteY1" fmla="*/ 75570 h 75570"/>
                  <a:gd name="connsiteX2" fmla="*/ 0 w 75584"/>
                  <a:gd name="connsiteY2" fmla="*/ 37785 h 75570"/>
                  <a:gd name="connsiteX3" fmla="*/ 37792 w 75584"/>
                  <a:gd name="connsiteY3" fmla="*/ 0 h 75570"/>
                  <a:gd name="connsiteX4" fmla="*/ 75584 w 75584"/>
                  <a:gd name="connsiteY4" fmla="*/ 37785 h 75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584" h="75570">
                    <a:moveTo>
                      <a:pt x="75584" y="37785"/>
                    </a:moveTo>
                    <a:cubicBezTo>
                      <a:pt x="75584" y="58653"/>
                      <a:pt x="58664" y="75570"/>
                      <a:pt x="37792" y="75570"/>
                    </a:cubicBezTo>
                    <a:cubicBezTo>
                      <a:pt x="16920" y="75570"/>
                      <a:pt x="0" y="58653"/>
                      <a:pt x="0" y="37785"/>
                    </a:cubicBezTo>
                    <a:cubicBezTo>
                      <a:pt x="0" y="16917"/>
                      <a:pt x="16920" y="0"/>
                      <a:pt x="37792" y="0"/>
                    </a:cubicBezTo>
                    <a:cubicBezTo>
                      <a:pt x="58664" y="0"/>
                      <a:pt x="75584" y="16917"/>
                      <a:pt x="75584" y="37785"/>
                    </a:cubicBezTo>
                    <a:close/>
                  </a:path>
                </a:pathLst>
              </a:custGeom>
              <a:solidFill>
                <a:srgbClr val="89695C"/>
              </a:solidFill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35D3B34C-972F-064C-87CA-10E04BD30F9D}"/>
                  </a:ext>
                </a:extLst>
              </p:cNvPr>
              <p:cNvSpPr/>
              <p:nvPr/>
            </p:nvSpPr>
            <p:spPr>
              <a:xfrm>
                <a:off x="5587300" y="16701203"/>
                <a:ext cx="197531" cy="47626"/>
              </a:xfrm>
              <a:custGeom>
                <a:avLst/>
                <a:gdLst>
                  <a:gd name="connsiteX0" fmla="*/ 10664 w 197531"/>
                  <a:gd name="connsiteY0" fmla="*/ 47557 h 47626"/>
                  <a:gd name="connsiteX1" fmla="*/ 69 w 197531"/>
                  <a:gd name="connsiteY1" fmla="*/ 39248 h 47626"/>
                  <a:gd name="connsiteX2" fmla="*/ 4952 w 197531"/>
                  <a:gd name="connsiteY2" fmla="*/ 29759 h 47626"/>
                  <a:gd name="connsiteX3" fmla="*/ 193436 w 197531"/>
                  <a:gd name="connsiteY3" fmla="*/ 29759 h 47626"/>
                  <a:gd name="connsiteX4" fmla="*/ 195673 w 197531"/>
                  <a:gd name="connsiteY4" fmla="*/ 43512 h 47626"/>
                  <a:gd name="connsiteX5" fmla="*/ 181918 w 197531"/>
                  <a:gd name="connsiteY5" fmla="*/ 45749 h 47626"/>
                  <a:gd name="connsiteX6" fmla="*/ 16375 w 197531"/>
                  <a:gd name="connsiteY6" fmla="*/ 45749 h 47626"/>
                  <a:gd name="connsiteX7" fmla="*/ 10664 w 197531"/>
                  <a:gd name="connsiteY7" fmla="*/ 47557 h 47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7531" h="47626">
                    <a:moveTo>
                      <a:pt x="10664" y="47557"/>
                    </a:moveTo>
                    <a:cubicBezTo>
                      <a:pt x="5447" y="48185"/>
                      <a:pt x="707" y="44464"/>
                      <a:pt x="69" y="39248"/>
                    </a:cubicBezTo>
                    <a:cubicBezTo>
                      <a:pt x="-398" y="35384"/>
                      <a:pt x="1535" y="31624"/>
                      <a:pt x="4952" y="29759"/>
                    </a:cubicBezTo>
                    <a:cubicBezTo>
                      <a:pt x="5904" y="29093"/>
                      <a:pt x="101098" y="-36864"/>
                      <a:pt x="193436" y="29759"/>
                    </a:cubicBezTo>
                    <a:cubicBezTo>
                      <a:pt x="197853" y="32938"/>
                      <a:pt x="198853" y="39096"/>
                      <a:pt x="195673" y="43512"/>
                    </a:cubicBezTo>
                    <a:cubicBezTo>
                      <a:pt x="192494" y="47928"/>
                      <a:pt x="186335" y="48927"/>
                      <a:pt x="181918" y="45749"/>
                    </a:cubicBezTo>
                    <a:cubicBezTo>
                      <a:pt x="100908" y="-12975"/>
                      <a:pt x="17232" y="45178"/>
                      <a:pt x="16375" y="45749"/>
                    </a:cubicBezTo>
                    <a:cubicBezTo>
                      <a:pt x="14719" y="46948"/>
                      <a:pt x="12710" y="47585"/>
                      <a:pt x="10664" y="47557"/>
                    </a:cubicBezTo>
                    <a:close/>
                  </a:path>
                </a:pathLst>
              </a:custGeom>
              <a:solidFill>
                <a:srgbClr val="89695C"/>
              </a:solidFill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445D7DFB-5B5C-1C45-9DDC-8A501AF83C41}"/>
                  </a:ext>
                </a:extLst>
              </p:cNvPr>
              <p:cNvSpPr/>
              <p:nvPr/>
            </p:nvSpPr>
            <p:spPr>
              <a:xfrm>
                <a:off x="5648703" y="16708691"/>
                <a:ext cx="75584" cy="75570"/>
              </a:xfrm>
              <a:custGeom>
                <a:avLst/>
                <a:gdLst>
                  <a:gd name="connsiteX0" fmla="*/ 75584 w 75584"/>
                  <a:gd name="connsiteY0" fmla="*/ 37785 h 75570"/>
                  <a:gd name="connsiteX1" fmla="*/ 37792 w 75584"/>
                  <a:gd name="connsiteY1" fmla="*/ 75570 h 75570"/>
                  <a:gd name="connsiteX2" fmla="*/ 0 w 75584"/>
                  <a:gd name="connsiteY2" fmla="*/ 37785 h 75570"/>
                  <a:gd name="connsiteX3" fmla="*/ 37792 w 75584"/>
                  <a:gd name="connsiteY3" fmla="*/ 0 h 75570"/>
                  <a:gd name="connsiteX4" fmla="*/ 75584 w 75584"/>
                  <a:gd name="connsiteY4" fmla="*/ 37785 h 75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584" h="75570">
                    <a:moveTo>
                      <a:pt x="75584" y="37785"/>
                    </a:moveTo>
                    <a:cubicBezTo>
                      <a:pt x="75584" y="58653"/>
                      <a:pt x="58664" y="75570"/>
                      <a:pt x="37792" y="75570"/>
                    </a:cubicBezTo>
                    <a:cubicBezTo>
                      <a:pt x="16920" y="75570"/>
                      <a:pt x="0" y="58653"/>
                      <a:pt x="0" y="37785"/>
                    </a:cubicBezTo>
                    <a:cubicBezTo>
                      <a:pt x="0" y="16917"/>
                      <a:pt x="16920" y="0"/>
                      <a:pt x="37792" y="0"/>
                    </a:cubicBezTo>
                    <a:cubicBezTo>
                      <a:pt x="58664" y="0"/>
                      <a:pt x="75584" y="16917"/>
                      <a:pt x="75584" y="37785"/>
                    </a:cubicBezTo>
                    <a:close/>
                  </a:path>
                </a:pathLst>
              </a:custGeom>
              <a:solidFill>
                <a:srgbClr val="89695C"/>
              </a:solidFill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CE00CB6F-2249-214E-96E4-8831234A00E8}"/>
                  </a:ext>
                </a:extLst>
              </p:cNvPr>
              <p:cNvSpPr/>
              <p:nvPr/>
            </p:nvSpPr>
            <p:spPr>
              <a:xfrm>
                <a:off x="5151428" y="16786659"/>
                <a:ext cx="159697" cy="126831"/>
              </a:xfrm>
              <a:custGeom>
                <a:avLst/>
                <a:gdLst>
                  <a:gd name="connsiteX0" fmla="*/ 22732 w 159697"/>
                  <a:gd name="connsiteY0" fmla="*/ 2836 h 126831"/>
                  <a:gd name="connsiteX1" fmla="*/ 2837 w 159697"/>
                  <a:gd name="connsiteY1" fmla="*/ 5691 h 126831"/>
                  <a:gd name="connsiteX2" fmla="*/ 5692 w 159697"/>
                  <a:gd name="connsiteY2" fmla="*/ 25583 h 126831"/>
                  <a:gd name="connsiteX3" fmla="*/ 136965 w 159697"/>
                  <a:gd name="connsiteY3" fmla="*/ 123995 h 126831"/>
                  <a:gd name="connsiteX4" fmla="*/ 156860 w 159697"/>
                  <a:gd name="connsiteY4" fmla="*/ 121140 h 126831"/>
                  <a:gd name="connsiteX5" fmla="*/ 154005 w 159697"/>
                  <a:gd name="connsiteY5" fmla="*/ 101248 h 126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697" h="126831">
                    <a:moveTo>
                      <a:pt x="22732" y="2836"/>
                    </a:moveTo>
                    <a:cubicBezTo>
                      <a:pt x="16449" y="-1866"/>
                      <a:pt x="7539" y="-590"/>
                      <a:pt x="2837" y="5691"/>
                    </a:cubicBezTo>
                    <a:cubicBezTo>
                      <a:pt x="-1866" y="11973"/>
                      <a:pt x="-591" y="20881"/>
                      <a:pt x="5692" y="25583"/>
                    </a:cubicBezTo>
                    <a:lnTo>
                      <a:pt x="136965" y="123995"/>
                    </a:lnTo>
                    <a:cubicBezTo>
                      <a:pt x="143248" y="128697"/>
                      <a:pt x="152158" y="127422"/>
                      <a:pt x="156860" y="121140"/>
                    </a:cubicBezTo>
                    <a:cubicBezTo>
                      <a:pt x="161563" y="114859"/>
                      <a:pt x="160288" y="105950"/>
                      <a:pt x="154005" y="101248"/>
                    </a:cubicBezTo>
                    <a:close/>
                  </a:path>
                </a:pathLst>
              </a:custGeom>
              <a:solidFill>
                <a:srgbClr val="EEF2F4"/>
              </a:solidFill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1E6DD56F-0F9F-A047-AD7A-DA2AF9835FAA}"/>
                  </a:ext>
                </a:extLst>
              </p:cNvPr>
              <p:cNvSpPr/>
              <p:nvPr/>
            </p:nvSpPr>
            <p:spPr>
              <a:xfrm>
                <a:off x="5161100" y="16888602"/>
                <a:ext cx="122052" cy="214594"/>
              </a:xfrm>
              <a:custGeom>
                <a:avLst/>
                <a:gdLst>
                  <a:gd name="connsiteX0" fmla="*/ 26864 w 122052"/>
                  <a:gd name="connsiteY0" fmla="*/ 7776 h 214594"/>
                  <a:gd name="connsiteX1" fmla="*/ 7777 w 122052"/>
                  <a:gd name="connsiteY1" fmla="*/ 1542 h 214594"/>
                  <a:gd name="connsiteX2" fmla="*/ 1542 w 122052"/>
                  <a:gd name="connsiteY2" fmla="*/ 20624 h 214594"/>
                  <a:gd name="connsiteX3" fmla="*/ 95118 w 122052"/>
                  <a:gd name="connsiteY3" fmla="*/ 206885 h 214594"/>
                  <a:gd name="connsiteX4" fmla="*/ 101496 w 122052"/>
                  <a:gd name="connsiteY4" fmla="*/ 213166 h 214594"/>
                  <a:gd name="connsiteX5" fmla="*/ 107779 w 122052"/>
                  <a:gd name="connsiteY5" fmla="*/ 214594 h 214594"/>
                  <a:gd name="connsiteX6" fmla="*/ 114252 w 122052"/>
                  <a:gd name="connsiteY6" fmla="*/ 213071 h 214594"/>
                  <a:gd name="connsiteX7" fmla="*/ 120535 w 122052"/>
                  <a:gd name="connsiteY7" fmla="*/ 194036 h 214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2052" h="214594">
                    <a:moveTo>
                      <a:pt x="26864" y="7776"/>
                    </a:moveTo>
                    <a:cubicBezTo>
                      <a:pt x="23313" y="780"/>
                      <a:pt x="14774" y="-2008"/>
                      <a:pt x="7777" y="1542"/>
                    </a:cubicBezTo>
                    <a:cubicBezTo>
                      <a:pt x="780" y="5092"/>
                      <a:pt x="-2009" y="13629"/>
                      <a:pt x="1542" y="20624"/>
                    </a:cubicBezTo>
                    <a:lnTo>
                      <a:pt x="95118" y="206885"/>
                    </a:lnTo>
                    <a:cubicBezTo>
                      <a:pt x="96555" y="209578"/>
                      <a:pt x="98783" y="211767"/>
                      <a:pt x="101496" y="213166"/>
                    </a:cubicBezTo>
                    <a:cubicBezTo>
                      <a:pt x="103457" y="214099"/>
                      <a:pt x="105608" y="214584"/>
                      <a:pt x="107779" y="214594"/>
                    </a:cubicBezTo>
                    <a:cubicBezTo>
                      <a:pt x="110025" y="214613"/>
                      <a:pt x="112243" y="214089"/>
                      <a:pt x="114252" y="213071"/>
                    </a:cubicBezTo>
                    <a:cubicBezTo>
                      <a:pt x="121239" y="209550"/>
                      <a:pt x="124057" y="201031"/>
                      <a:pt x="120535" y="194036"/>
                    </a:cubicBezTo>
                    <a:close/>
                  </a:path>
                </a:pathLst>
              </a:custGeom>
              <a:solidFill>
                <a:srgbClr val="EEF2F4"/>
              </a:solidFill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2E1502FB-F770-3B44-965B-9638E3304F3F}"/>
                  </a:ext>
                </a:extLst>
              </p:cNvPr>
              <p:cNvSpPr/>
              <p:nvPr/>
            </p:nvSpPr>
            <p:spPr>
              <a:xfrm>
                <a:off x="5698897" y="16781167"/>
                <a:ext cx="159735" cy="126823"/>
              </a:xfrm>
              <a:custGeom>
                <a:avLst/>
                <a:gdLst>
                  <a:gd name="connsiteX0" fmla="*/ 156853 w 159735"/>
                  <a:gd name="connsiteY0" fmla="*/ 5664 h 126823"/>
                  <a:gd name="connsiteX1" fmla="*/ 136958 w 159735"/>
                  <a:gd name="connsiteY1" fmla="*/ 2808 h 126823"/>
                  <a:gd name="connsiteX2" fmla="*/ 5780 w 159735"/>
                  <a:gd name="connsiteY2" fmla="*/ 101221 h 126823"/>
                  <a:gd name="connsiteX3" fmla="*/ 2762 w 159735"/>
                  <a:gd name="connsiteY3" fmla="*/ 121046 h 126823"/>
                  <a:gd name="connsiteX4" fmla="*/ 14252 w 159735"/>
                  <a:gd name="connsiteY4" fmla="*/ 126823 h 126823"/>
                  <a:gd name="connsiteX5" fmla="*/ 22820 w 159735"/>
                  <a:gd name="connsiteY5" fmla="*/ 123968 h 126823"/>
                  <a:gd name="connsiteX6" fmla="*/ 154092 w 159735"/>
                  <a:gd name="connsiteY6" fmla="*/ 25556 h 126823"/>
                  <a:gd name="connsiteX7" fmla="*/ 156872 w 159735"/>
                  <a:gd name="connsiteY7" fmla="*/ 5692 h 126823"/>
                  <a:gd name="connsiteX8" fmla="*/ 156853 w 159735"/>
                  <a:gd name="connsiteY8" fmla="*/ 5664 h 126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735" h="126823">
                    <a:moveTo>
                      <a:pt x="156853" y="5664"/>
                    </a:moveTo>
                    <a:cubicBezTo>
                      <a:pt x="152131" y="-580"/>
                      <a:pt x="143250" y="-1855"/>
                      <a:pt x="136958" y="2808"/>
                    </a:cubicBezTo>
                    <a:lnTo>
                      <a:pt x="5780" y="101221"/>
                    </a:lnTo>
                    <a:cubicBezTo>
                      <a:pt x="-531" y="105865"/>
                      <a:pt x="-1883" y="114736"/>
                      <a:pt x="2762" y="121046"/>
                    </a:cubicBezTo>
                    <a:cubicBezTo>
                      <a:pt x="5447" y="124701"/>
                      <a:pt x="9721" y="126842"/>
                      <a:pt x="14252" y="126823"/>
                    </a:cubicBezTo>
                    <a:cubicBezTo>
                      <a:pt x="17346" y="126852"/>
                      <a:pt x="20364" y="125843"/>
                      <a:pt x="22820" y="123968"/>
                    </a:cubicBezTo>
                    <a:lnTo>
                      <a:pt x="154092" y="25556"/>
                    </a:lnTo>
                    <a:cubicBezTo>
                      <a:pt x="160347" y="20844"/>
                      <a:pt x="161594" y="11945"/>
                      <a:pt x="156872" y="5692"/>
                    </a:cubicBezTo>
                    <a:cubicBezTo>
                      <a:pt x="156872" y="5683"/>
                      <a:pt x="156863" y="5673"/>
                      <a:pt x="156853" y="5664"/>
                    </a:cubicBezTo>
                    <a:close/>
                  </a:path>
                </a:pathLst>
              </a:custGeom>
              <a:solidFill>
                <a:srgbClr val="EEF2F4"/>
              </a:solidFill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103F19B8-C29C-384F-A566-3C88837764E9}"/>
                  </a:ext>
                </a:extLst>
              </p:cNvPr>
              <p:cNvSpPr/>
              <p:nvPr/>
            </p:nvSpPr>
            <p:spPr>
              <a:xfrm>
                <a:off x="5712291" y="16901866"/>
                <a:ext cx="141828" cy="203328"/>
              </a:xfrm>
              <a:custGeom>
                <a:avLst/>
                <a:gdLst>
                  <a:gd name="connsiteX0" fmla="*/ 135177 w 141828"/>
                  <a:gd name="connsiteY0" fmla="*/ 2221 h 203328"/>
                  <a:gd name="connsiteX1" fmla="*/ 115472 w 141828"/>
                  <a:gd name="connsiteY1" fmla="*/ 6504 h 203328"/>
                  <a:gd name="connsiteX2" fmla="*/ 2286 w 141828"/>
                  <a:gd name="connsiteY2" fmla="*/ 181343 h 203328"/>
                  <a:gd name="connsiteX3" fmla="*/ 6474 w 141828"/>
                  <a:gd name="connsiteY3" fmla="*/ 201044 h 203328"/>
                  <a:gd name="connsiteX4" fmla="*/ 14280 w 141828"/>
                  <a:gd name="connsiteY4" fmla="*/ 203329 h 203328"/>
                  <a:gd name="connsiteX5" fmla="*/ 19040 w 141828"/>
                  <a:gd name="connsiteY5" fmla="*/ 202472 h 203328"/>
                  <a:gd name="connsiteX6" fmla="*/ 19040 w 141828"/>
                  <a:gd name="connsiteY6" fmla="*/ 202472 h 203328"/>
                  <a:gd name="connsiteX7" fmla="*/ 26084 w 141828"/>
                  <a:gd name="connsiteY7" fmla="*/ 196857 h 203328"/>
                  <a:gd name="connsiteX8" fmla="*/ 139365 w 141828"/>
                  <a:gd name="connsiteY8" fmla="*/ 22303 h 203328"/>
                  <a:gd name="connsiteX9" fmla="*/ 135567 w 141828"/>
                  <a:gd name="connsiteY9" fmla="*/ 2478 h 203328"/>
                  <a:gd name="connsiteX10" fmla="*/ 135177 w 141828"/>
                  <a:gd name="connsiteY10" fmla="*/ 2221 h 203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1828" h="203328">
                    <a:moveTo>
                      <a:pt x="135177" y="2221"/>
                    </a:moveTo>
                    <a:cubicBezTo>
                      <a:pt x="128542" y="-1967"/>
                      <a:pt x="119765" y="-63"/>
                      <a:pt x="115472" y="6504"/>
                    </a:cubicBezTo>
                    <a:lnTo>
                      <a:pt x="2286" y="181343"/>
                    </a:lnTo>
                    <a:cubicBezTo>
                      <a:pt x="-1979" y="187948"/>
                      <a:pt x="-103" y="196752"/>
                      <a:pt x="6474" y="201044"/>
                    </a:cubicBezTo>
                    <a:cubicBezTo>
                      <a:pt x="8797" y="202558"/>
                      <a:pt x="11510" y="203348"/>
                      <a:pt x="14280" y="203329"/>
                    </a:cubicBezTo>
                    <a:cubicBezTo>
                      <a:pt x="15908" y="203329"/>
                      <a:pt x="17517" y="203043"/>
                      <a:pt x="19040" y="202472"/>
                    </a:cubicBezTo>
                    <a:lnTo>
                      <a:pt x="19040" y="202472"/>
                    </a:lnTo>
                    <a:cubicBezTo>
                      <a:pt x="21924" y="201387"/>
                      <a:pt x="24390" y="199426"/>
                      <a:pt x="26084" y="196857"/>
                    </a:cubicBezTo>
                    <a:lnTo>
                      <a:pt x="139365" y="22303"/>
                    </a:lnTo>
                    <a:cubicBezTo>
                      <a:pt x="143792" y="15774"/>
                      <a:pt x="142088" y="6904"/>
                      <a:pt x="135567" y="2478"/>
                    </a:cubicBezTo>
                    <a:cubicBezTo>
                      <a:pt x="135434" y="2392"/>
                      <a:pt x="135310" y="2307"/>
                      <a:pt x="135177" y="2221"/>
                    </a:cubicBezTo>
                    <a:close/>
                  </a:path>
                </a:pathLst>
              </a:custGeom>
              <a:solidFill>
                <a:srgbClr val="EEF2F4"/>
              </a:solidFill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EB5F256F-787C-C24B-B755-A3D6D24FBD03}"/>
                  </a:ext>
                </a:extLst>
              </p:cNvPr>
              <p:cNvSpPr/>
              <p:nvPr/>
            </p:nvSpPr>
            <p:spPr>
              <a:xfrm>
                <a:off x="5253838" y="16833538"/>
                <a:ext cx="500720" cy="309204"/>
              </a:xfrm>
              <a:custGeom>
                <a:avLst/>
                <a:gdLst>
                  <a:gd name="connsiteX0" fmla="*/ 479016 w 500720"/>
                  <a:gd name="connsiteY0" fmla="*/ 270896 h 309204"/>
                  <a:gd name="connsiteX1" fmla="*/ 240175 w 500720"/>
                  <a:gd name="connsiteY1" fmla="*/ 308966 h 309204"/>
                  <a:gd name="connsiteX2" fmla="*/ 7996 w 500720"/>
                  <a:gd name="connsiteY2" fmla="*/ 270896 h 309204"/>
                  <a:gd name="connsiteX3" fmla="*/ 0 w 500720"/>
                  <a:gd name="connsiteY3" fmla="*/ 13919 h 309204"/>
                  <a:gd name="connsiteX4" fmla="*/ 240175 w 500720"/>
                  <a:gd name="connsiteY4" fmla="*/ 24 h 309204"/>
                  <a:gd name="connsiteX5" fmla="*/ 500721 w 500720"/>
                  <a:gd name="connsiteY5" fmla="*/ 11826 h 309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0720" h="309204">
                    <a:moveTo>
                      <a:pt x="479016" y="270896"/>
                    </a:moveTo>
                    <a:cubicBezTo>
                      <a:pt x="402442" y="298249"/>
                      <a:pt x="321461" y="311155"/>
                      <a:pt x="240175" y="308966"/>
                    </a:cubicBezTo>
                    <a:cubicBezTo>
                      <a:pt x="126989" y="306111"/>
                      <a:pt x="7996" y="270896"/>
                      <a:pt x="7996" y="270896"/>
                    </a:cubicBezTo>
                    <a:lnTo>
                      <a:pt x="0" y="13919"/>
                    </a:lnTo>
                    <a:cubicBezTo>
                      <a:pt x="79687" y="4268"/>
                      <a:pt x="159907" y="-376"/>
                      <a:pt x="240175" y="24"/>
                    </a:cubicBezTo>
                    <a:cubicBezTo>
                      <a:pt x="379538" y="1927"/>
                      <a:pt x="500721" y="11826"/>
                      <a:pt x="500721" y="11826"/>
                    </a:cubicBezTo>
                    <a:close/>
                  </a:path>
                </a:pathLst>
              </a:custGeom>
              <a:solidFill>
                <a:srgbClr val="EEF2F4"/>
              </a:solidFill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D027239-C359-3748-9C7F-58D2648B6374}"/>
                </a:ext>
              </a:extLst>
            </p:cNvPr>
            <p:cNvGrpSpPr/>
            <p:nvPr/>
          </p:nvGrpSpPr>
          <p:grpSpPr>
            <a:xfrm>
              <a:off x="8482003" y="5894798"/>
              <a:ext cx="1678936" cy="1382021"/>
              <a:chOff x="6106872" y="13716000"/>
              <a:chExt cx="1678936" cy="1382021"/>
            </a:xfrm>
          </p:grpSpPr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BDEF363-ADCE-D34E-8B2D-57763A3E93D9}"/>
                  </a:ext>
                </a:extLst>
              </p:cNvPr>
              <p:cNvSpPr/>
              <p:nvPr/>
            </p:nvSpPr>
            <p:spPr>
              <a:xfrm>
                <a:off x="6106872" y="14856083"/>
                <a:ext cx="161258" cy="234324"/>
              </a:xfrm>
              <a:custGeom>
                <a:avLst/>
                <a:gdLst>
                  <a:gd name="connsiteX0" fmla="*/ 41790 w 161258"/>
                  <a:gd name="connsiteY0" fmla="*/ 167986 h 234324"/>
                  <a:gd name="connsiteX1" fmla="*/ 81200 w 161258"/>
                  <a:gd name="connsiteY1" fmla="*/ 206057 h 234324"/>
                  <a:gd name="connsiteX2" fmla="*/ 117564 w 161258"/>
                  <a:gd name="connsiteY2" fmla="*/ 173221 h 234324"/>
                  <a:gd name="connsiteX3" fmla="*/ 71015 w 161258"/>
                  <a:gd name="connsiteY3" fmla="*/ 127156 h 234324"/>
                  <a:gd name="connsiteX4" fmla="*/ 7235 w 161258"/>
                  <a:gd name="connsiteY4" fmla="*/ 59580 h 234324"/>
                  <a:gd name="connsiteX5" fmla="*/ 81581 w 161258"/>
                  <a:gd name="connsiteY5" fmla="*/ 0 h 234324"/>
                  <a:gd name="connsiteX6" fmla="*/ 155452 w 161258"/>
                  <a:gd name="connsiteY6" fmla="*/ 62055 h 234324"/>
                  <a:gd name="connsiteX7" fmla="*/ 114423 w 161258"/>
                  <a:gd name="connsiteY7" fmla="*/ 62055 h 234324"/>
                  <a:gd name="connsiteX8" fmla="*/ 81105 w 161258"/>
                  <a:gd name="connsiteY8" fmla="*/ 28172 h 234324"/>
                  <a:gd name="connsiteX9" fmla="*/ 49977 w 161258"/>
                  <a:gd name="connsiteY9" fmla="*/ 56725 h 234324"/>
                  <a:gd name="connsiteX10" fmla="*/ 92338 w 161258"/>
                  <a:gd name="connsiteY10" fmla="*/ 96223 h 234324"/>
                  <a:gd name="connsiteX11" fmla="*/ 161259 w 161258"/>
                  <a:gd name="connsiteY11" fmla="*/ 170175 h 234324"/>
                  <a:gd name="connsiteX12" fmla="*/ 80439 w 161258"/>
                  <a:gd name="connsiteY12" fmla="*/ 234324 h 234324"/>
                  <a:gd name="connsiteX13" fmla="*/ 0 w 161258"/>
                  <a:gd name="connsiteY13" fmla="*/ 168462 h 234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1258" h="234324">
                    <a:moveTo>
                      <a:pt x="41790" y="167986"/>
                    </a:moveTo>
                    <a:cubicBezTo>
                      <a:pt x="44075" y="188354"/>
                      <a:pt x="54641" y="206057"/>
                      <a:pt x="81200" y="206057"/>
                    </a:cubicBezTo>
                    <a:cubicBezTo>
                      <a:pt x="107759" y="206057"/>
                      <a:pt x="117564" y="193303"/>
                      <a:pt x="117564" y="173221"/>
                    </a:cubicBezTo>
                    <a:cubicBezTo>
                      <a:pt x="117564" y="153139"/>
                      <a:pt x="106332" y="141242"/>
                      <a:pt x="71015" y="127156"/>
                    </a:cubicBezTo>
                    <a:cubicBezTo>
                      <a:pt x="25702" y="109167"/>
                      <a:pt x="7235" y="93082"/>
                      <a:pt x="7235" y="59580"/>
                    </a:cubicBezTo>
                    <a:cubicBezTo>
                      <a:pt x="7235" y="26078"/>
                      <a:pt x="33889" y="0"/>
                      <a:pt x="81581" y="0"/>
                    </a:cubicBezTo>
                    <a:cubicBezTo>
                      <a:pt x="139840" y="0"/>
                      <a:pt x="154690" y="33502"/>
                      <a:pt x="155452" y="62055"/>
                    </a:cubicBezTo>
                    <a:lnTo>
                      <a:pt x="114423" y="62055"/>
                    </a:lnTo>
                    <a:cubicBezTo>
                      <a:pt x="112900" y="49777"/>
                      <a:pt x="108902" y="28172"/>
                      <a:pt x="81105" y="28172"/>
                    </a:cubicBezTo>
                    <a:cubicBezTo>
                      <a:pt x="59401" y="28172"/>
                      <a:pt x="49977" y="40164"/>
                      <a:pt x="49977" y="56725"/>
                    </a:cubicBezTo>
                    <a:cubicBezTo>
                      <a:pt x="49977" y="74904"/>
                      <a:pt x="59496" y="83374"/>
                      <a:pt x="92338" y="96223"/>
                    </a:cubicBezTo>
                    <a:cubicBezTo>
                      <a:pt x="140792" y="115259"/>
                      <a:pt x="161259" y="133628"/>
                      <a:pt x="161259" y="170175"/>
                    </a:cubicBezTo>
                    <a:cubicBezTo>
                      <a:pt x="161259" y="206723"/>
                      <a:pt x="135461" y="234324"/>
                      <a:pt x="80439" y="234324"/>
                    </a:cubicBezTo>
                    <a:cubicBezTo>
                      <a:pt x="20562" y="234324"/>
                      <a:pt x="1809" y="202154"/>
                      <a:pt x="0" y="168462"/>
                    </a:cubicBezTo>
                    <a:close/>
                  </a:path>
                </a:pathLst>
              </a:custGeom>
              <a:solidFill>
                <a:srgbClr val="F27171"/>
              </a:solidFill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0BC0561F-CC93-B743-9288-E76EC8B3BDCE}"/>
                  </a:ext>
                </a:extLst>
              </p:cNvPr>
              <p:cNvSpPr/>
              <p:nvPr/>
            </p:nvSpPr>
            <p:spPr>
              <a:xfrm>
                <a:off x="6281743" y="14858843"/>
                <a:ext cx="160592" cy="227471"/>
              </a:xfrm>
              <a:custGeom>
                <a:avLst/>
                <a:gdLst>
                  <a:gd name="connsiteX0" fmla="*/ 59115 w 160592"/>
                  <a:gd name="connsiteY0" fmla="*/ 31313 h 227471"/>
                  <a:gd name="connsiteX1" fmla="*/ 0 w 160592"/>
                  <a:gd name="connsiteY1" fmla="*/ 31313 h 227471"/>
                  <a:gd name="connsiteX2" fmla="*/ 0 w 160592"/>
                  <a:gd name="connsiteY2" fmla="*/ 0 h 227471"/>
                  <a:gd name="connsiteX3" fmla="*/ 160592 w 160592"/>
                  <a:gd name="connsiteY3" fmla="*/ 0 h 227471"/>
                  <a:gd name="connsiteX4" fmla="*/ 160592 w 160592"/>
                  <a:gd name="connsiteY4" fmla="*/ 31027 h 227471"/>
                  <a:gd name="connsiteX5" fmla="*/ 101382 w 160592"/>
                  <a:gd name="connsiteY5" fmla="*/ 31027 h 227471"/>
                  <a:gd name="connsiteX6" fmla="*/ 101382 w 160592"/>
                  <a:gd name="connsiteY6" fmla="*/ 227471 h 227471"/>
                  <a:gd name="connsiteX7" fmla="*/ 59020 w 160592"/>
                  <a:gd name="connsiteY7" fmla="*/ 227471 h 227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0592" h="227471">
                    <a:moveTo>
                      <a:pt x="59115" y="31313"/>
                    </a:moveTo>
                    <a:lnTo>
                      <a:pt x="0" y="31313"/>
                    </a:lnTo>
                    <a:lnTo>
                      <a:pt x="0" y="0"/>
                    </a:lnTo>
                    <a:lnTo>
                      <a:pt x="160592" y="0"/>
                    </a:lnTo>
                    <a:lnTo>
                      <a:pt x="160592" y="31027"/>
                    </a:lnTo>
                    <a:lnTo>
                      <a:pt x="101382" y="31027"/>
                    </a:lnTo>
                    <a:lnTo>
                      <a:pt x="101382" y="227471"/>
                    </a:lnTo>
                    <a:lnTo>
                      <a:pt x="59020" y="227471"/>
                    </a:lnTo>
                    <a:close/>
                  </a:path>
                </a:pathLst>
              </a:custGeom>
              <a:solidFill>
                <a:srgbClr val="F27171"/>
              </a:solidFill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0BA4AF34-AF2E-854D-9098-1E9ED259DA33}"/>
                  </a:ext>
                </a:extLst>
              </p:cNvPr>
              <p:cNvSpPr/>
              <p:nvPr/>
            </p:nvSpPr>
            <p:spPr>
              <a:xfrm>
                <a:off x="6425581" y="14858843"/>
                <a:ext cx="184486" cy="227471"/>
              </a:xfrm>
              <a:custGeom>
                <a:avLst/>
                <a:gdLst>
                  <a:gd name="connsiteX0" fmla="*/ 58068 w 184486"/>
                  <a:gd name="connsiteY0" fmla="*/ 165226 h 227471"/>
                  <a:gd name="connsiteX1" fmla="*/ 42457 w 184486"/>
                  <a:gd name="connsiteY1" fmla="*/ 227471 h 227471"/>
                  <a:gd name="connsiteX2" fmla="*/ 0 w 184486"/>
                  <a:gd name="connsiteY2" fmla="*/ 227471 h 227471"/>
                  <a:gd name="connsiteX3" fmla="*/ 64066 w 184486"/>
                  <a:gd name="connsiteY3" fmla="*/ 0 h 227471"/>
                  <a:gd name="connsiteX4" fmla="*/ 119373 w 184486"/>
                  <a:gd name="connsiteY4" fmla="*/ 0 h 227471"/>
                  <a:gd name="connsiteX5" fmla="*/ 184486 w 184486"/>
                  <a:gd name="connsiteY5" fmla="*/ 227186 h 227471"/>
                  <a:gd name="connsiteX6" fmla="*/ 139935 w 184486"/>
                  <a:gd name="connsiteY6" fmla="*/ 227186 h 227471"/>
                  <a:gd name="connsiteX7" fmla="*/ 124133 w 184486"/>
                  <a:gd name="connsiteY7" fmla="*/ 164941 h 227471"/>
                  <a:gd name="connsiteX8" fmla="*/ 115947 w 184486"/>
                  <a:gd name="connsiteY8" fmla="*/ 134389 h 227471"/>
                  <a:gd name="connsiteX9" fmla="*/ 91005 w 184486"/>
                  <a:gd name="connsiteY9" fmla="*/ 33121 h 227471"/>
                  <a:gd name="connsiteX10" fmla="*/ 89863 w 184486"/>
                  <a:gd name="connsiteY10" fmla="*/ 33121 h 227471"/>
                  <a:gd name="connsiteX11" fmla="*/ 65779 w 184486"/>
                  <a:gd name="connsiteY11" fmla="*/ 134389 h 227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4486" h="227471">
                    <a:moveTo>
                      <a:pt x="58068" y="165226"/>
                    </a:moveTo>
                    <a:lnTo>
                      <a:pt x="42457" y="227471"/>
                    </a:lnTo>
                    <a:lnTo>
                      <a:pt x="0" y="227471"/>
                    </a:lnTo>
                    <a:lnTo>
                      <a:pt x="64066" y="0"/>
                    </a:lnTo>
                    <a:lnTo>
                      <a:pt x="119373" y="0"/>
                    </a:lnTo>
                    <a:lnTo>
                      <a:pt x="184486" y="227186"/>
                    </a:lnTo>
                    <a:lnTo>
                      <a:pt x="139935" y="227186"/>
                    </a:lnTo>
                    <a:lnTo>
                      <a:pt x="124133" y="164941"/>
                    </a:lnTo>
                    <a:close/>
                    <a:moveTo>
                      <a:pt x="115947" y="134389"/>
                    </a:moveTo>
                    <a:cubicBezTo>
                      <a:pt x="103857" y="86801"/>
                      <a:pt x="95004" y="53584"/>
                      <a:pt x="91005" y="33121"/>
                    </a:cubicBezTo>
                    <a:lnTo>
                      <a:pt x="89863" y="33121"/>
                    </a:lnTo>
                    <a:cubicBezTo>
                      <a:pt x="86436" y="53679"/>
                      <a:pt x="76917" y="90227"/>
                      <a:pt x="65779" y="134389"/>
                    </a:cubicBezTo>
                    <a:close/>
                  </a:path>
                </a:pathLst>
              </a:custGeom>
              <a:solidFill>
                <a:srgbClr val="F27171"/>
              </a:solidFill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54307D70-993E-BD47-9D8F-B9368BC85DE6}"/>
                  </a:ext>
                </a:extLst>
              </p:cNvPr>
              <p:cNvSpPr/>
              <p:nvPr/>
            </p:nvSpPr>
            <p:spPr>
              <a:xfrm>
                <a:off x="6584841" y="14858843"/>
                <a:ext cx="184486" cy="227471"/>
              </a:xfrm>
              <a:custGeom>
                <a:avLst/>
                <a:gdLst>
                  <a:gd name="connsiteX0" fmla="*/ 70634 w 184486"/>
                  <a:gd name="connsiteY0" fmla="*/ 227471 h 227471"/>
                  <a:gd name="connsiteX1" fmla="*/ 70634 w 184486"/>
                  <a:gd name="connsiteY1" fmla="*/ 144954 h 227471"/>
                  <a:gd name="connsiteX2" fmla="*/ 68825 w 184486"/>
                  <a:gd name="connsiteY2" fmla="*/ 138101 h 227471"/>
                  <a:gd name="connsiteX3" fmla="*/ 0 w 184486"/>
                  <a:gd name="connsiteY3" fmla="*/ 0 h 227471"/>
                  <a:gd name="connsiteX4" fmla="*/ 47597 w 184486"/>
                  <a:gd name="connsiteY4" fmla="*/ 0 h 227471"/>
                  <a:gd name="connsiteX5" fmla="*/ 93385 w 184486"/>
                  <a:gd name="connsiteY5" fmla="*/ 107073 h 227471"/>
                  <a:gd name="connsiteX6" fmla="*/ 139745 w 184486"/>
                  <a:gd name="connsiteY6" fmla="*/ 0 h 227471"/>
                  <a:gd name="connsiteX7" fmla="*/ 184486 w 184486"/>
                  <a:gd name="connsiteY7" fmla="*/ 0 h 227471"/>
                  <a:gd name="connsiteX8" fmla="*/ 114804 w 184486"/>
                  <a:gd name="connsiteY8" fmla="*/ 138196 h 227471"/>
                  <a:gd name="connsiteX9" fmla="*/ 113281 w 184486"/>
                  <a:gd name="connsiteY9" fmla="*/ 145239 h 227471"/>
                  <a:gd name="connsiteX10" fmla="*/ 113281 w 184486"/>
                  <a:gd name="connsiteY10" fmla="*/ 227186 h 227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4486" h="227471">
                    <a:moveTo>
                      <a:pt x="70634" y="227471"/>
                    </a:moveTo>
                    <a:lnTo>
                      <a:pt x="70634" y="144954"/>
                    </a:lnTo>
                    <a:cubicBezTo>
                      <a:pt x="70634" y="142555"/>
                      <a:pt x="70006" y="140195"/>
                      <a:pt x="68825" y="138101"/>
                    </a:cubicBezTo>
                    <a:lnTo>
                      <a:pt x="0" y="0"/>
                    </a:lnTo>
                    <a:lnTo>
                      <a:pt x="47597" y="0"/>
                    </a:lnTo>
                    <a:cubicBezTo>
                      <a:pt x="64066" y="36548"/>
                      <a:pt x="85675" y="83660"/>
                      <a:pt x="93385" y="107073"/>
                    </a:cubicBezTo>
                    <a:cubicBezTo>
                      <a:pt x="102905" y="81185"/>
                      <a:pt x="124704" y="34739"/>
                      <a:pt x="139745" y="0"/>
                    </a:cubicBezTo>
                    <a:lnTo>
                      <a:pt x="184486" y="0"/>
                    </a:lnTo>
                    <a:lnTo>
                      <a:pt x="114804" y="138196"/>
                    </a:lnTo>
                    <a:cubicBezTo>
                      <a:pt x="113719" y="140376"/>
                      <a:pt x="113195" y="142803"/>
                      <a:pt x="113281" y="145239"/>
                    </a:cubicBezTo>
                    <a:lnTo>
                      <a:pt x="113281" y="227186"/>
                    </a:lnTo>
                    <a:close/>
                  </a:path>
                </a:pathLst>
              </a:custGeom>
              <a:solidFill>
                <a:srgbClr val="F27171"/>
              </a:solidFill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B3CA38C6-BD39-EF4A-835E-3E34ED5FA362}"/>
                  </a:ext>
                </a:extLst>
              </p:cNvPr>
              <p:cNvSpPr/>
              <p:nvPr/>
            </p:nvSpPr>
            <p:spPr>
              <a:xfrm>
                <a:off x="6892793" y="14867028"/>
                <a:ext cx="158307" cy="227281"/>
              </a:xfrm>
              <a:custGeom>
                <a:avLst/>
                <a:gdLst>
                  <a:gd name="connsiteX0" fmla="*/ 0 w 158307"/>
                  <a:gd name="connsiteY0" fmla="*/ 0 h 227281"/>
                  <a:gd name="connsiteX1" fmla="*/ 42456 w 158307"/>
                  <a:gd name="connsiteY1" fmla="*/ 0 h 227281"/>
                  <a:gd name="connsiteX2" fmla="*/ 42456 w 158307"/>
                  <a:gd name="connsiteY2" fmla="*/ 91940 h 227281"/>
                  <a:gd name="connsiteX3" fmla="*/ 115851 w 158307"/>
                  <a:gd name="connsiteY3" fmla="*/ 91940 h 227281"/>
                  <a:gd name="connsiteX4" fmla="*/ 115851 w 158307"/>
                  <a:gd name="connsiteY4" fmla="*/ 0 h 227281"/>
                  <a:gd name="connsiteX5" fmla="*/ 158308 w 158307"/>
                  <a:gd name="connsiteY5" fmla="*/ 0 h 227281"/>
                  <a:gd name="connsiteX6" fmla="*/ 158308 w 158307"/>
                  <a:gd name="connsiteY6" fmla="*/ 227281 h 227281"/>
                  <a:gd name="connsiteX7" fmla="*/ 115756 w 158307"/>
                  <a:gd name="connsiteY7" fmla="*/ 227281 h 227281"/>
                  <a:gd name="connsiteX8" fmla="*/ 115756 w 158307"/>
                  <a:gd name="connsiteY8" fmla="*/ 122587 h 227281"/>
                  <a:gd name="connsiteX9" fmla="*/ 42456 w 158307"/>
                  <a:gd name="connsiteY9" fmla="*/ 122587 h 227281"/>
                  <a:gd name="connsiteX10" fmla="*/ 42456 w 158307"/>
                  <a:gd name="connsiteY10" fmla="*/ 227281 h 227281"/>
                  <a:gd name="connsiteX11" fmla="*/ 95 w 158307"/>
                  <a:gd name="connsiteY11" fmla="*/ 227281 h 227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8307" h="227281">
                    <a:moveTo>
                      <a:pt x="0" y="0"/>
                    </a:moveTo>
                    <a:lnTo>
                      <a:pt x="42456" y="0"/>
                    </a:lnTo>
                    <a:lnTo>
                      <a:pt x="42456" y="91940"/>
                    </a:lnTo>
                    <a:lnTo>
                      <a:pt x="115851" y="91940"/>
                    </a:lnTo>
                    <a:lnTo>
                      <a:pt x="115851" y="0"/>
                    </a:lnTo>
                    <a:lnTo>
                      <a:pt x="158308" y="0"/>
                    </a:lnTo>
                    <a:lnTo>
                      <a:pt x="158308" y="227281"/>
                    </a:lnTo>
                    <a:lnTo>
                      <a:pt x="115756" y="227281"/>
                    </a:lnTo>
                    <a:lnTo>
                      <a:pt x="115756" y="122587"/>
                    </a:lnTo>
                    <a:lnTo>
                      <a:pt x="42456" y="122587"/>
                    </a:lnTo>
                    <a:lnTo>
                      <a:pt x="42456" y="227281"/>
                    </a:lnTo>
                    <a:lnTo>
                      <a:pt x="95" y="227281"/>
                    </a:lnTo>
                    <a:close/>
                  </a:path>
                </a:pathLst>
              </a:custGeom>
              <a:solidFill>
                <a:srgbClr val="F27171"/>
              </a:solidFill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FCB1A4FF-C710-0C45-AC23-15E2A183E189}"/>
                  </a:ext>
                </a:extLst>
              </p:cNvPr>
              <p:cNvSpPr/>
              <p:nvPr/>
            </p:nvSpPr>
            <p:spPr>
              <a:xfrm>
                <a:off x="7090797" y="14863507"/>
                <a:ext cx="171444" cy="234514"/>
              </a:xfrm>
              <a:custGeom>
                <a:avLst/>
                <a:gdLst>
                  <a:gd name="connsiteX0" fmla="*/ 171445 w 171444"/>
                  <a:gd name="connsiteY0" fmla="*/ 115354 h 234514"/>
                  <a:gd name="connsiteX1" fmla="*/ 84532 w 171444"/>
                  <a:gd name="connsiteY1" fmla="*/ 234514 h 234514"/>
                  <a:gd name="connsiteX2" fmla="*/ 0 w 171444"/>
                  <a:gd name="connsiteY2" fmla="*/ 115163 h 234514"/>
                  <a:gd name="connsiteX3" fmla="*/ 86436 w 171444"/>
                  <a:gd name="connsiteY3" fmla="*/ 0 h 234514"/>
                  <a:gd name="connsiteX4" fmla="*/ 171445 w 171444"/>
                  <a:gd name="connsiteY4" fmla="*/ 115354 h 234514"/>
                  <a:gd name="connsiteX5" fmla="*/ 43408 w 171444"/>
                  <a:gd name="connsiteY5" fmla="*/ 114783 h 234514"/>
                  <a:gd name="connsiteX6" fmla="*/ 85579 w 171444"/>
                  <a:gd name="connsiteY6" fmla="*/ 204629 h 234514"/>
                  <a:gd name="connsiteX7" fmla="*/ 127941 w 171444"/>
                  <a:gd name="connsiteY7" fmla="*/ 114973 h 234514"/>
                  <a:gd name="connsiteX8" fmla="*/ 85484 w 171444"/>
                  <a:gd name="connsiteY8" fmla="*/ 30171 h 234514"/>
                  <a:gd name="connsiteX9" fmla="*/ 43408 w 171444"/>
                  <a:gd name="connsiteY9" fmla="*/ 114783 h 234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1444" h="234514">
                    <a:moveTo>
                      <a:pt x="171445" y="115354"/>
                    </a:moveTo>
                    <a:cubicBezTo>
                      <a:pt x="171445" y="196539"/>
                      <a:pt x="146028" y="234514"/>
                      <a:pt x="84532" y="234514"/>
                    </a:cubicBezTo>
                    <a:cubicBezTo>
                      <a:pt x="26749" y="234514"/>
                      <a:pt x="0" y="197396"/>
                      <a:pt x="0" y="115163"/>
                    </a:cubicBezTo>
                    <a:cubicBezTo>
                      <a:pt x="0" y="34739"/>
                      <a:pt x="31224" y="0"/>
                      <a:pt x="86436" y="0"/>
                    </a:cubicBezTo>
                    <a:cubicBezTo>
                      <a:pt x="144790" y="0"/>
                      <a:pt x="171445" y="37119"/>
                      <a:pt x="171445" y="115354"/>
                    </a:cubicBezTo>
                    <a:close/>
                    <a:moveTo>
                      <a:pt x="43408" y="114783"/>
                    </a:moveTo>
                    <a:cubicBezTo>
                      <a:pt x="43408" y="171888"/>
                      <a:pt x="55213" y="204629"/>
                      <a:pt x="85579" y="204629"/>
                    </a:cubicBezTo>
                    <a:cubicBezTo>
                      <a:pt x="117374" y="204629"/>
                      <a:pt x="127941" y="174268"/>
                      <a:pt x="127941" y="114973"/>
                    </a:cubicBezTo>
                    <a:cubicBezTo>
                      <a:pt x="127941" y="57867"/>
                      <a:pt x="116613" y="30171"/>
                      <a:pt x="85484" y="30171"/>
                    </a:cubicBezTo>
                    <a:cubicBezTo>
                      <a:pt x="54356" y="30171"/>
                      <a:pt x="43408" y="60247"/>
                      <a:pt x="43408" y="114783"/>
                    </a:cubicBezTo>
                    <a:close/>
                  </a:path>
                </a:pathLst>
              </a:custGeom>
              <a:solidFill>
                <a:srgbClr val="F27171"/>
              </a:solidFill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3DEE1D96-80FD-794D-ADC6-35355D21FEBE}"/>
                  </a:ext>
                </a:extLst>
              </p:cNvPr>
              <p:cNvSpPr/>
              <p:nvPr/>
            </p:nvSpPr>
            <p:spPr>
              <a:xfrm>
                <a:off x="7302508" y="14867028"/>
                <a:ext cx="206285" cy="227376"/>
              </a:xfrm>
              <a:custGeom>
                <a:avLst/>
                <a:gdLst>
                  <a:gd name="connsiteX0" fmla="*/ 165828 w 206285"/>
                  <a:gd name="connsiteY0" fmla="*/ 138482 h 227376"/>
                  <a:gd name="connsiteX1" fmla="*/ 167446 w 206285"/>
                  <a:gd name="connsiteY1" fmla="*/ 29695 h 227376"/>
                  <a:gd name="connsiteX2" fmla="*/ 166495 w 206285"/>
                  <a:gd name="connsiteY2" fmla="*/ 29695 h 227376"/>
                  <a:gd name="connsiteX3" fmla="*/ 118898 w 206285"/>
                  <a:gd name="connsiteY3" fmla="*/ 227281 h 227376"/>
                  <a:gd name="connsiteX4" fmla="*/ 80153 w 206285"/>
                  <a:gd name="connsiteY4" fmla="*/ 227281 h 227376"/>
                  <a:gd name="connsiteX5" fmla="*/ 37602 w 206285"/>
                  <a:gd name="connsiteY5" fmla="*/ 29124 h 227376"/>
                  <a:gd name="connsiteX6" fmla="*/ 36174 w 206285"/>
                  <a:gd name="connsiteY6" fmla="*/ 29124 h 227376"/>
                  <a:gd name="connsiteX7" fmla="*/ 39030 w 206285"/>
                  <a:gd name="connsiteY7" fmla="*/ 143336 h 227376"/>
                  <a:gd name="connsiteX8" fmla="*/ 39030 w 206285"/>
                  <a:gd name="connsiteY8" fmla="*/ 227376 h 227376"/>
                  <a:gd name="connsiteX9" fmla="*/ 0 w 206285"/>
                  <a:gd name="connsiteY9" fmla="*/ 227376 h 227376"/>
                  <a:gd name="connsiteX10" fmla="*/ 0 w 206285"/>
                  <a:gd name="connsiteY10" fmla="*/ 0 h 227376"/>
                  <a:gd name="connsiteX11" fmla="*/ 63304 w 206285"/>
                  <a:gd name="connsiteY11" fmla="*/ 0 h 227376"/>
                  <a:gd name="connsiteX12" fmla="*/ 101382 w 206285"/>
                  <a:gd name="connsiteY12" fmla="*/ 169128 h 227376"/>
                  <a:gd name="connsiteX13" fmla="*/ 101858 w 206285"/>
                  <a:gd name="connsiteY13" fmla="*/ 169128 h 227376"/>
                  <a:gd name="connsiteX14" fmla="*/ 144314 w 206285"/>
                  <a:gd name="connsiteY14" fmla="*/ 0 h 227376"/>
                  <a:gd name="connsiteX15" fmla="*/ 206286 w 206285"/>
                  <a:gd name="connsiteY15" fmla="*/ 0 h 227376"/>
                  <a:gd name="connsiteX16" fmla="*/ 206286 w 206285"/>
                  <a:gd name="connsiteY16" fmla="*/ 227281 h 227376"/>
                  <a:gd name="connsiteX17" fmla="*/ 165828 w 206285"/>
                  <a:gd name="connsiteY17" fmla="*/ 227281 h 22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06285" h="227376">
                    <a:moveTo>
                      <a:pt x="165828" y="138482"/>
                    </a:moveTo>
                    <a:cubicBezTo>
                      <a:pt x="165828" y="98508"/>
                      <a:pt x="166590" y="54822"/>
                      <a:pt x="167446" y="29695"/>
                    </a:cubicBezTo>
                    <a:lnTo>
                      <a:pt x="166495" y="29695"/>
                    </a:lnTo>
                    <a:cubicBezTo>
                      <a:pt x="156975" y="71477"/>
                      <a:pt x="137936" y="154281"/>
                      <a:pt x="118898" y="227281"/>
                    </a:cubicBezTo>
                    <a:lnTo>
                      <a:pt x="80153" y="227281"/>
                    </a:lnTo>
                    <a:cubicBezTo>
                      <a:pt x="65874" y="160658"/>
                      <a:pt x="46740" y="72334"/>
                      <a:pt x="37602" y="29124"/>
                    </a:cubicBezTo>
                    <a:lnTo>
                      <a:pt x="36174" y="29124"/>
                    </a:lnTo>
                    <a:cubicBezTo>
                      <a:pt x="37792" y="55583"/>
                      <a:pt x="39030" y="104028"/>
                      <a:pt x="39030" y="143336"/>
                    </a:cubicBezTo>
                    <a:lnTo>
                      <a:pt x="39030" y="227376"/>
                    </a:lnTo>
                    <a:lnTo>
                      <a:pt x="0" y="227376"/>
                    </a:lnTo>
                    <a:lnTo>
                      <a:pt x="0" y="0"/>
                    </a:lnTo>
                    <a:lnTo>
                      <a:pt x="63304" y="0"/>
                    </a:lnTo>
                    <a:cubicBezTo>
                      <a:pt x="80153" y="65767"/>
                      <a:pt x="95670" y="137149"/>
                      <a:pt x="101382" y="169128"/>
                    </a:cubicBezTo>
                    <a:lnTo>
                      <a:pt x="101858" y="169128"/>
                    </a:lnTo>
                    <a:cubicBezTo>
                      <a:pt x="107189" y="140575"/>
                      <a:pt x="127465" y="63102"/>
                      <a:pt x="144314" y="0"/>
                    </a:cubicBezTo>
                    <a:lnTo>
                      <a:pt x="206286" y="0"/>
                    </a:lnTo>
                    <a:lnTo>
                      <a:pt x="206286" y="227281"/>
                    </a:lnTo>
                    <a:lnTo>
                      <a:pt x="165828" y="227281"/>
                    </a:lnTo>
                    <a:close/>
                  </a:path>
                </a:pathLst>
              </a:custGeom>
              <a:solidFill>
                <a:srgbClr val="F27171"/>
              </a:solidFill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367B4E8C-EFE1-AC48-8B5F-B345477E8D3D}"/>
                  </a:ext>
                </a:extLst>
              </p:cNvPr>
              <p:cNvSpPr/>
              <p:nvPr/>
            </p:nvSpPr>
            <p:spPr>
              <a:xfrm>
                <a:off x="7558485" y="14867028"/>
                <a:ext cx="140982" cy="227281"/>
              </a:xfrm>
              <a:custGeom>
                <a:avLst/>
                <a:gdLst>
                  <a:gd name="connsiteX0" fmla="*/ 130416 w 140982"/>
                  <a:gd name="connsiteY0" fmla="*/ 123539 h 227281"/>
                  <a:gd name="connsiteX1" fmla="*/ 41790 w 140982"/>
                  <a:gd name="connsiteY1" fmla="*/ 123539 h 227281"/>
                  <a:gd name="connsiteX2" fmla="*/ 41790 w 140982"/>
                  <a:gd name="connsiteY2" fmla="*/ 196634 h 227281"/>
                  <a:gd name="connsiteX3" fmla="*/ 140983 w 140982"/>
                  <a:gd name="connsiteY3" fmla="*/ 196634 h 227281"/>
                  <a:gd name="connsiteX4" fmla="*/ 135557 w 140982"/>
                  <a:gd name="connsiteY4" fmla="*/ 227281 h 227281"/>
                  <a:gd name="connsiteX5" fmla="*/ 0 w 140982"/>
                  <a:gd name="connsiteY5" fmla="*/ 227281 h 227281"/>
                  <a:gd name="connsiteX6" fmla="*/ 0 w 140982"/>
                  <a:gd name="connsiteY6" fmla="*/ 0 h 227281"/>
                  <a:gd name="connsiteX7" fmla="*/ 134700 w 140982"/>
                  <a:gd name="connsiteY7" fmla="*/ 0 h 227281"/>
                  <a:gd name="connsiteX8" fmla="*/ 134700 w 140982"/>
                  <a:gd name="connsiteY8" fmla="*/ 31123 h 227281"/>
                  <a:gd name="connsiteX9" fmla="*/ 41790 w 140982"/>
                  <a:gd name="connsiteY9" fmla="*/ 31123 h 227281"/>
                  <a:gd name="connsiteX10" fmla="*/ 41790 w 140982"/>
                  <a:gd name="connsiteY10" fmla="*/ 92702 h 227281"/>
                  <a:gd name="connsiteX11" fmla="*/ 130416 w 140982"/>
                  <a:gd name="connsiteY11" fmla="*/ 92702 h 227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0982" h="227281">
                    <a:moveTo>
                      <a:pt x="130416" y="123539"/>
                    </a:moveTo>
                    <a:lnTo>
                      <a:pt x="41790" y="123539"/>
                    </a:lnTo>
                    <a:lnTo>
                      <a:pt x="41790" y="196634"/>
                    </a:lnTo>
                    <a:lnTo>
                      <a:pt x="140983" y="196634"/>
                    </a:lnTo>
                    <a:lnTo>
                      <a:pt x="135557" y="227281"/>
                    </a:lnTo>
                    <a:lnTo>
                      <a:pt x="0" y="227281"/>
                    </a:lnTo>
                    <a:lnTo>
                      <a:pt x="0" y="0"/>
                    </a:lnTo>
                    <a:lnTo>
                      <a:pt x="134700" y="0"/>
                    </a:lnTo>
                    <a:lnTo>
                      <a:pt x="134700" y="31123"/>
                    </a:lnTo>
                    <a:lnTo>
                      <a:pt x="41790" y="31123"/>
                    </a:lnTo>
                    <a:lnTo>
                      <a:pt x="41790" y="92702"/>
                    </a:lnTo>
                    <a:lnTo>
                      <a:pt x="130416" y="92702"/>
                    </a:lnTo>
                    <a:close/>
                  </a:path>
                </a:pathLst>
              </a:custGeom>
              <a:solidFill>
                <a:srgbClr val="F27171"/>
              </a:solidFill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E51CB6A9-3CF2-4642-AC58-C7E0BF8C2B6F}"/>
                  </a:ext>
                </a:extLst>
              </p:cNvPr>
              <p:cNvSpPr/>
              <p:nvPr/>
            </p:nvSpPr>
            <p:spPr>
              <a:xfrm>
                <a:off x="7741162" y="14867504"/>
                <a:ext cx="44646" cy="226805"/>
              </a:xfrm>
              <a:custGeom>
                <a:avLst/>
                <a:gdLst>
                  <a:gd name="connsiteX0" fmla="*/ 4094 w 44646"/>
                  <a:gd name="connsiteY0" fmla="*/ 148094 h 226805"/>
                  <a:gd name="connsiteX1" fmla="*/ 0 w 44646"/>
                  <a:gd name="connsiteY1" fmla="*/ 38927 h 226805"/>
                  <a:gd name="connsiteX2" fmla="*/ 0 w 44646"/>
                  <a:gd name="connsiteY2" fmla="*/ 0 h 226805"/>
                  <a:gd name="connsiteX3" fmla="*/ 44646 w 44646"/>
                  <a:gd name="connsiteY3" fmla="*/ 0 h 226805"/>
                  <a:gd name="connsiteX4" fmla="*/ 44646 w 44646"/>
                  <a:gd name="connsiteY4" fmla="*/ 38927 h 226805"/>
                  <a:gd name="connsiteX5" fmla="*/ 40363 w 44646"/>
                  <a:gd name="connsiteY5" fmla="*/ 148475 h 226805"/>
                  <a:gd name="connsiteX6" fmla="*/ 1048 w 44646"/>
                  <a:gd name="connsiteY6" fmla="*/ 226805 h 226805"/>
                  <a:gd name="connsiteX7" fmla="*/ 1048 w 44646"/>
                  <a:gd name="connsiteY7" fmla="*/ 183214 h 226805"/>
                  <a:gd name="connsiteX8" fmla="*/ 42552 w 44646"/>
                  <a:gd name="connsiteY8" fmla="*/ 183214 h 226805"/>
                  <a:gd name="connsiteX9" fmla="*/ 42552 w 44646"/>
                  <a:gd name="connsiteY9" fmla="*/ 226805 h 226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46" h="226805">
                    <a:moveTo>
                      <a:pt x="4094" y="148094"/>
                    </a:moveTo>
                    <a:lnTo>
                      <a:pt x="0" y="38927"/>
                    </a:lnTo>
                    <a:lnTo>
                      <a:pt x="0" y="0"/>
                    </a:lnTo>
                    <a:lnTo>
                      <a:pt x="44646" y="0"/>
                    </a:lnTo>
                    <a:lnTo>
                      <a:pt x="44646" y="38927"/>
                    </a:lnTo>
                    <a:lnTo>
                      <a:pt x="40363" y="148475"/>
                    </a:lnTo>
                    <a:close/>
                    <a:moveTo>
                      <a:pt x="1048" y="226805"/>
                    </a:moveTo>
                    <a:lnTo>
                      <a:pt x="1048" y="183214"/>
                    </a:lnTo>
                    <a:lnTo>
                      <a:pt x="42552" y="183214"/>
                    </a:lnTo>
                    <a:lnTo>
                      <a:pt x="42552" y="226805"/>
                    </a:lnTo>
                    <a:close/>
                  </a:path>
                </a:pathLst>
              </a:custGeom>
              <a:solidFill>
                <a:srgbClr val="F27171"/>
              </a:solidFill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B98B0F61-C91A-DA40-8E7C-14F5F50A6FE2}"/>
                  </a:ext>
                </a:extLst>
              </p:cNvPr>
              <p:cNvSpPr/>
              <p:nvPr/>
            </p:nvSpPr>
            <p:spPr>
              <a:xfrm>
                <a:off x="6357231" y="13792868"/>
                <a:ext cx="1168982" cy="977556"/>
              </a:xfrm>
              <a:custGeom>
                <a:avLst/>
                <a:gdLst>
                  <a:gd name="connsiteX0" fmla="*/ 1168983 w 1168982"/>
                  <a:gd name="connsiteY0" fmla="*/ 950526 h 977556"/>
                  <a:gd name="connsiteX1" fmla="*/ 1168983 w 1168982"/>
                  <a:gd name="connsiteY1" fmla="*/ 372235 h 977556"/>
                  <a:gd name="connsiteX2" fmla="*/ 602198 w 1168982"/>
                  <a:gd name="connsiteY2" fmla="*/ 0 h 977556"/>
                  <a:gd name="connsiteX3" fmla="*/ 0 w 1168982"/>
                  <a:gd name="connsiteY3" fmla="*/ 380705 h 977556"/>
                  <a:gd name="connsiteX4" fmla="*/ 0 w 1168982"/>
                  <a:gd name="connsiteY4" fmla="*/ 950145 h 977556"/>
                  <a:gd name="connsiteX5" fmla="*/ 27226 w 1168982"/>
                  <a:gd name="connsiteY5" fmla="*/ 977556 h 977556"/>
                  <a:gd name="connsiteX6" fmla="*/ 27321 w 1168982"/>
                  <a:gd name="connsiteY6" fmla="*/ 977556 h 977556"/>
                  <a:gd name="connsiteX7" fmla="*/ 1141662 w 1168982"/>
                  <a:gd name="connsiteY7" fmla="*/ 977556 h 977556"/>
                  <a:gd name="connsiteX8" fmla="*/ 1168983 w 1168982"/>
                  <a:gd name="connsiteY8" fmla="*/ 950526 h 977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68982" h="977556">
                    <a:moveTo>
                      <a:pt x="1168983" y="950526"/>
                    </a:moveTo>
                    <a:lnTo>
                      <a:pt x="1168983" y="372235"/>
                    </a:lnTo>
                    <a:lnTo>
                      <a:pt x="602198" y="0"/>
                    </a:lnTo>
                    <a:lnTo>
                      <a:pt x="0" y="380705"/>
                    </a:lnTo>
                    <a:lnTo>
                      <a:pt x="0" y="950145"/>
                    </a:lnTo>
                    <a:cubicBezTo>
                      <a:pt x="-57" y="965231"/>
                      <a:pt x="12137" y="977499"/>
                      <a:pt x="27226" y="977556"/>
                    </a:cubicBezTo>
                    <a:cubicBezTo>
                      <a:pt x="27254" y="977556"/>
                      <a:pt x="27292" y="977556"/>
                      <a:pt x="27321" y="977556"/>
                    </a:cubicBezTo>
                    <a:lnTo>
                      <a:pt x="1141662" y="977556"/>
                    </a:lnTo>
                    <a:cubicBezTo>
                      <a:pt x="1156617" y="977509"/>
                      <a:pt x="1168773" y="965478"/>
                      <a:pt x="1168983" y="950526"/>
                    </a:cubicBezTo>
                    <a:close/>
                  </a:path>
                </a:pathLst>
              </a:custGeom>
              <a:solidFill>
                <a:srgbClr val="EDEDEE"/>
              </a:solidFill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616FCA3E-6E19-2840-95A3-C7629015A8DA}"/>
                  </a:ext>
                </a:extLst>
              </p:cNvPr>
              <p:cNvSpPr/>
              <p:nvPr/>
            </p:nvSpPr>
            <p:spPr>
              <a:xfrm>
                <a:off x="6208379" y="13716000"/>
                <a:ext cx="1477075" cy="546406"/>
              </a:xfrm>
              <a:custGeom>
                <a:avLst/>
                <a:gdLst>
                  <a:gd name="connsiteX0" fmla="*/ 1456819 w 1477075"/>
                  <a:gd name="connsiteY0" fmla="*/ 467567 h 546406"/>
                  <a:gd name="connsiteX1" fmla="*/ 774468 w 1477075"/>
                  <a:gd name="connsiteY1" fmla="*/ 7104 h 546406"/>
                  <a:gd name="connsiteX2" fmla="*/ 727442 w 1477075"/>
                  <a:gd name="connsiteY2" fmla="*/ 7104 h 546406"/>
                  <a:gd name="connsiteX3" fmla="*/ 19389 w 1477075"/>
                  <a:gd name="connsiteY3" fmla="*/ 467091 h 546406"/>
                  <a:gd name="connsiteX4" fmla="*/ 6871 w 1477075"/>
                  <a:gd name="connsiteY4" fmla="*/ 525958 h 546406"/>
                  <a:gd name="connsiteX5" fmla="*/ 65749 w 1477075"/>
                  <a:gd name="connsiteY5" fmla="*/ 538473 h 546406"/>
                  <a:gd name="connsiteX6" fmla="*/ 750574 w 1477075"/>
                  <a:gd name="connsiteY6" fmla="*/ 93334 h 546406"/>
                  <a:gd name="connsiteX7" fmla="*/ 1409126 w 1477075"/>
                  <a:gd name="connsiteY7" fmla="*/ 537998 h 546406"/>
                  <a:gd name="connsiteX8" fmla="*/ 1468661 w 1477075"/>
                  <a:gd name="connsiteY8" fmla="*/ 529251 h 546406"/>
                  <a:gd name="connsiteX9" fmla="*/ 1459913 w 1477075"/>
                  <a:gd name="connsiteY9" fmla="*/ 469718 h 546406"/>
                  <a:gd name="connsiteX10" fmla="*/ 1456723 w 1477075"/>
                  <a:gd name="connsiteY10" fmla="*/ 467567 h 54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77075" h="546406">
                    <a:moveTo>
                      <a:pt x="1456819" y="467567"/>
                    </a:moveTo>
                    <a:lnTo>
                      <a:pt x="774468" y="7104"/>
                    </a:lnTo>
                    <a:cubicBezTo>
                      <a:pt x="760227" y="-2368"/>
                      <a:pt x="741683" y="-2368"/>
                      <a:pt x="727442" y="7104"/>
                    </a:cubicBezTo>
                    <a:lnTo>
                      <a:pt x="19389" y="467091"/>
                    </a:lnTo>
                    <a:cubicBezTo>
                      <a:pt x="-325" y="479892"/>
                      <a:pt x="-5933" y="506247"/>
                      <a:pt x="6871" y="525958"/>
                    </a:cubicBezTo>
                    <a:cubicBezTo>
                      <a:pt x="19675" y="545669"/>
                      <a:pt x="46034" y="551275"/>
                      <a:pt x="65749" y="538473"/>
                    </a:cubicBezTo>
                    <a:lnTo>
                      <a:pt x="750574" y="93334"/>
                    </a:lnTo>
                    <a:lnTo>
                      <a:pt x="1409126" y="537998"/>
                    </a:lnTo>
                    <a:cubicBezTo>
                      <a:pt x="1427984" y="552017"/>
                      <a:pt x="1454639" y="548105"/>
                      <a:pt x="1468661" y="529251"/>
                    </a:cubicBezTo>
                    <a:cubicBezTo>
                      <a:pt x="1482693" y="510396"/>
                      <a:pt x="1478771" y="483747"/>
                      <a:pt x="1459913" y="469718"/>
                    </a:cubicBezTo>
                    <a:cubicBezTo>
                      <a:pt x="1458884" y="468957"/>
                      <a:pt x="1457818" y="468233"/>
                      <a:pt x="1456723" y="467567"/>
                    </a:cubicBezTo>
                    <a:close/>
                  </a:path>
                </a:pathLst>
              </a:custGeom>
              <a:solidFill>
                <a:srgbClr val="F27171"/>
              </a:solidFill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7F2B04A5-0C36-D643-B681-F42FDE837AF5}"/>
                  </a:ext>
                </a:extLst>
              </p:cNvPr>
              <p:cNvSpPr/>
              <p:nvPr/>
            </p:nvSpPr>
            <p:spPr>
              <a:xfrm>
                <a:off x="6548286" y="14318811"/>
                <a:ext cx="309285" cy="451993"/>
              </a:xfrm>
              <a:custGeom>
                <a:avLst/>
                <a:gdLst>
                  <a:gd name="connsiteX0" fmla="*/ 0 w 309285"/>
                  <a:gd name="connsiteY0" fmla="*/ 11803 h 451993"/>
                  <a:gd name="connsiteX1" fmla="*/ 0 w 309285"/>
                  <a:gd name="connsiteY1" fmla="*/ 451994 h 451993"/>
                  <a:gd name="connsiteX2" fmla="*/ 309285 w 309285"/>
                  <a:gd name="connsiteY2" fmla="*/ 451994 h 451993"/>
                  <a:gd name="connsiteX3" fmla="*/ 309285 w 309285"/>
                  <a:gd name="connsiteY3" fmla="*/ 11803 h 451993"/>
                  <a:gd name="connsiteX4" fmla="*/ 297481 w 309285"/>
                  <a:gd name="connsiteY4" fmla="*/ 2 h 451993"/>
                  <a:gd name="connsiteX5" fmla="*/ 11899 w 309285"/>
                  <a:gd name="connsiteY5" fmla="*/ 2 h 451993"/>
                  <a:gd name="connsiteX6" fmla="*/ 0 w 309285"/>
                  <a:gd name="connsiteY6" fmla="*/ 11518 h 451993"/>
                  <a:gd name="connsiteX7" fmla="*/ 0 w 309285"/>
                  <a:gd name="connsiteY7" fmla="*/ 11803 h 451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9285" h="451993">
                    <a:moveTo>
                      <a:pt x="0" y="11803"/>
                    </a:moveTo>
                    <a:lnTo>
                      <a:pt x="0" y="451994"/>
                    </a:lnTo>
                    <a:lnTo>
                      <a:pt x="309285" y="451994"/>
                    </a:lnTo>
                    <a:lnTo>
                      <a:pt x="309285" y="11803"/>
                    </a:lnTo>
                    <a:cubicBezTo>
                      <a:pt x="309285" y="5284"/>
                      <a:pt x="304002" y="2"/>
                      <a:pt x="297481" y="2"/>
                    </a:cubicBezTo>
                    <a:lnTo>
                      <a:pt x="11899" y="2"/>
                    </a:lnTo>
                    <a:cubicBezTo>
                      <a:pt x="5435" y="-103"/>
                      <a:pt x="105" y="5055"/>
                      <a:pt x="0" y="11518"/>
                    </a:cubicBezTo>
                    <a:cubicBezTo>
                      <a:pt x="0" y="11613"/>
                      <a:pt x="0" y="11708"/>
                      <a:pt x="0" y="11803"/>
                    </a:cubicBezTo>
                    <a:close/>
                  </a:path>
                </a:pathLst>
              </a:custGeom>
              <a:solidFill>
                <a:srgbClr val="8BC9EE"/>
              </a:solidFill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BA10AAE3-E73C-5B4B-BDCB-CA8838C8FDBD}"/>
                  </a:ext>
                </a:extLst>
              </p:cNvPr>
              <p:cNvSpPr/>
              <p:nvPr/>
            </p:nvSpPr>
            <p:spPr>
              <a:xfrm>
                <a:off x="7057764" y="14185471"/>
                <a:ext cx="236557" cy="345680"/>
              </a:xfrm>
              <a:custGeom>
                <a:avLst/>
                <a:gdLst>
                  <a:gd name="connsiteX0" fmla="*/ 0 w 236557"/>
                  <a:gd name="connsiteY0" fmla="*/ 0 h 345680"/>
                  <a:gd name="connsiteX1" fmla="*/ 236557 w 236557"/>
                  <a:gd name="connsiteY1" fmla="*/ 0 h 345680"/>
                  <a:gd name="connsiteX2" fmla="*/ 236557 w 236557"/>
                  <a:gd name="connsiteY2" fmla="*/ 345680 h 345680"/>
                  <a:gd name="connsiteX3" fmla="*/ 0 w 236557"/>
                  <a:gd name="connsiteY3" fmla="*/ 345680 h 345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6557" h="345680">
                    <a:moveTo>
                      <a:pt x="0" y="0"/>
                    </a:moveTo>
                    <a:lnTo>
                      <a:pt x="236557" y="0"/>
                    </a:lnTo>
                    <a:lnTo>
                      <a:pt x="236557" y="345680"/>
                    </a:lnTo>
                    <a:lnTo>
                      <a:pt x="0" y="345680"/>
                    </a:lnTo>
                    <a:close/>
                  </a:path>
                </a:pathLst>
              </a:custGeom>
              <a:solidFill>
                <a:srgbClr val="8BC9EE"/>
              </a:solidFill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96624149-179F-7C44-89A9-ECA1E7C69452}"/>
                  </a:ext>
                </a:extLst>
              </p:cNvPr>
              <p:cNvSpPr/>
              <p:nvPr/>
            </p:nvSpPr>
            <p:spPr>
              <a:xfrm>
                <a:off x="7163430" y="14173003"/>
                <a:ext cx="29605" cy="366143"/>
              </a:xfrm>
              <a:custGeom>
                <a:avLst/>
                <a:gdLst>
                  <a:gd name="connsiteX0" fmla="*/ 0 w 29605"/>
                  <a:gd name="connsiteY0" fmla="*/ 0 h 366143"/>
                  <a:gd name="connsiteX1" fmla="*/ 29605 w 29605"/>
                  <a:gd name="connsiteY1" fmla="*/ 0 h 366143"/>
                  <a:gd name="connsiteX2" fmla="*/ 29605 w 29605"/>
                  <a:gd name="connsiteY2" fmla="*/ 366143 h 366143"/>
                  <a:gd name="connsiteX3" fmla="*/ 0 w 29605"/>
                  <a:gd name="connsiteY3" fmla="*/ 366143 h 366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05" h="366143">
                    <a:moveTo>
                      <a:pt x="0" y="0"/>
                    </a:moveTo>
                    <a:lnTo>
                      <a:pt x="29605" y="0"/>
                    </a:lnTo>
                    <a:lnTo>
                      <a:pt x="29605" y="366143"/>
                    </a:lnTo>
                    <a:lnTo>
                      <a:pt x="0" y="366143"/>
                    </a:lnTo>
                    <a:close/>
                  </a:path>
                </a:pathLst>
              </a:custGeom>
              <a:solidFill>
                <a:srgbClr val="EDEDEE"/>
              </a:solidFill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C01E9195-1D5F-2B4D-BE14-D857FEE1B522}"/>
                  </a:ext>
                </a:extLst>
              </p:cNvPr>
              <p:cNvSpPr/>
              <p:nvPr/>
            </p:nvSpPr>
            <p:spPr>
              <a:xfrm>
                <a:off x="7041772" y="14309390"/>
                <a:ext cx="262735" cy="29599"/>
              </a:xfrm>
              <a:custGeom>
                <a:avLst/>
                <a:gdLst>
                  <a:gd name="connsiteX0" fmla="*/ 0 w 262735"/>
                  <a:gd name="connsiteY0" fmla="*/ 0 h 29599"/>
                  <a:gd name="connsiteX1" fmla="*/ 262736 w 262735"/>
                  <a:gd name="connsiteY1" fmla="*/ 0 h 29599"/>
                  <a:gd name="connsiteX2" fmla="*/ 262736 w 262735"/>
                  <a:gd name="connsiteY2" fmla="*/ 29600 h 29599"/>
                  <a:gd name="connsiteX3" fmla="*/ 0 w 262735"/>
                  <a:gd name="connsiteY3" fmla="*/ 29600 h 29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735" h="29599">
                    <a:moveTo>
                      <a:pt x="0" y="0"/>
                    </a:moveTo>
                    <a:lnTo>
                      <a:pt x="262736" y="0"/>
                    </a:lnTo>
                    <a:lnTo>
                      <a:pt x="262736" y="29600"/>
                    </a:lnTo>
                    <a:lnTo>
                      <a:pt x="0" y="29600"/>
                    </a:lnTo>
                    <a:close/>
                  </a:path>
                </a:pathLst>
              </a:custGeom>
              <a:solidFill>
                <a:srgbClr val="EDEDEE"/>
              </a:solidFill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7D552E1C-502C-114B-AEF6-2F12EBCE3F59}"/>
                  </a:ext>
                </a:extLst>
              </p:cNvPr>
              <p:cNvSpPr/>
              <p:nvPr/>
            </p:nvSpPr>
            <p:spPr>
              <a:xfrm>
                <a:off x="6577035" y="14519825"/>
                <a:ext cx="42456" cy="42448"/>
              </a:xfrm>
              <a:custGeom>
                <a:avLst/>
                <a:gdLst>
                  <a:gd name="connsiteX0" fmla="*/ 21228 w 42456"/>
                  <a:gd name="connsiteY0" fmla="*/ 0 h 42448"/>
                  <a:gd name="connsiteX1" fmla="*/ 0 w 42456"/>
                  <a:gd name="connsiteY1" fmla="*/ 21224 h 42448"/>
                  <a:gd name="connsiteX2" fmla="*/ 21228 w 42456"/>
                  <a:gd name="connsiteY2" fmla="*/ 42449 h 42448"/>
                  <a:gd name="connsiteX3" fmla="*/ 42456 w 42456"/>
                  <a:gd name="connsiteY3" fmla="*/ 21224 h 42448"/>
                  <a:gd name="connsiteX4" fmla="*/ 21228 w 42456"/>
                  <a:gd name="connsiteY4" fmla="*/ 0 h 42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456" h="42448">
                    <a:moveTo>
                      <a:pt x="21228" y="0"/>
                    </a:moveTo>
                    <a:cubicBezTo>
                      <a:pt x="9501" y="0"/>
                      <a:pt x="0" y="9499"/>
                      <a:pt x="0" y="21224"/>
                    </a:cubicBezTo>
                    <a:cubicBezTo>
                      <a:pt x="0" y="32950"/>
                      <a:pt x="9501" y="42449"/>
                      <a:pt x="21228" y="42449"/>
                    </a:cubicBezTo>
                    <a:cubicBezTo>
                      <a:pt x="32956" y="42449"/>
                      <a:pt x="42456" y="32950"/>
                      <a:pt x="42456" y="21224"/>
                    </a:cubicBezTo>
                    <a:cubicBezTo>
                      <a:pt x="42456" y="9499"/>
                      <a:pt x="32956" y="0"/>
                      <a:pt x="21228" y="0"/>
                    </a:cubicBezTo>
                    <a:close/>
                  </a:path>
                </a:pathLst>
              </a:custGeom>
              <a:solidFill>
                <a:srgbClr val="EDEDEE"/>
              </a:solidFill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E44A57B-A9EA-A34C-9162-3BDA9B9A9BF4}"/>
                </a:ext>
              </a:extLst>
            </p:cNvPr>
            <p:cNvGrpSpPr/>
            <p:nvPr/>
          </p:nvGrpSpPr>
          <p:grpSpPr>
            <a:xfrm>
              <a:off x="20025779" y="6048421"/>
              <a:ext cx="1389360" cy="1355209"/>
              <a:chOff x="7406075" y="16464849"/>
              <a:chExt cx="1389360" cy="1355209"/>
            </a:xfrm>
          </p:grpSpPr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FEF901B5-6392-474B-B554-3E752E9C0FF9}"/>
                  </a:ext>
                </a:extLst>
              </p:cNvPr>
              <p:cNvSpPr/>
              <p:nvPr/>
            </p:nvSpPr>
            <p:spPr>
              <a:xfrm>
                <a:off x="7663864" y="16969421"/>
                <a:ext cx="556504" cy="276920"/>
              </a:xfrm>
              <a:custGeom>
                <a:avLst/>
                <a:gdLst>
                  <a:gd name="connsiteX0" fmla="*/ 0 w 556504"/>
                  <a:gd name="connsiteY0" fmla="*/ 89804 h 276920"/>
                  <a:gd name="connsiteX1" fmla="*/ 326421 w 556504"/>
                  <a:gd name="connsiteY1" fmla="*/ 11664 h 276920"/>
                  <a:gd name="connsiteX2" fmla="*/ 556504 w 556504"/>
                  <a:gd name="connsiteY2" fmla="*/ 109410 h 276920"/>
                  <a:gd name="connsiteX3" fmla="*/ 438559 w 556504"/>
                  <a:gd name="connsiteY3" fmla="*/ 276921 h 276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504" h="276920">
                    <a:moveTo>
                      <a:pt x="0" y="89804"/>
                    </a:moveTo>
                    <a:cubicBezTo>
                      <a:pt x="0" y="89804"/>
                      <a:pt x="178299" y="-38589"/>
                      <a:pt x="326421" y="11664"/>
                    </a:cubicBezTo>
                    <a:cubicBezTo>
                      <a:pt x="474542" y="61917"/>
                      <a:pt x="556504" y="109410"/>
                      <a:pt x="556504" y="109410"/>
                    </a:cubicBezTo>
                    <a:lnTo>
                      <a:pt x="438559" y="276921"/>
                    </a:lnTo>
                  </a:path>
                </a:pathLst>
              </a:custGeom>
              <a:solidFill>
                <a:srgbClr val="EAC5B7"/>
              </a:solidFill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F067E8AD-0A10-164E-9579-D1F929840F30}"/>
                  </a:ext>
                </a:extLst>
              </p:cNvPr>
              <p:cNvSpPr/>
              <p:nvPr/>
            </p:nvSpPr>
            <p:spPr>
              <a:xfrm>
                <a:off x="7704293" y="16979456"/>
                <a:ext cx="1091142" cy="726045"/>
              </a:xfrm>
              <a:custGeom>
                <a:avLst/>
                <a:gdLst>
                  <a:gd name="connsiteX0" fmla="*/ 1079053 w 1091142"/>
                  <a:gd name="connsiteY0" fmla="*/ 77961 h 726045"/>
                  <a:gd name="connsiteX1" fmla="*/ 814890 w 1091142"/>
                  <a:gd name="connsiteY1" fmla="*/ 78722 h 726045"/>
                  <a:gd name="connsiteX2" fmla="*/ 485900 w 1091142"/>
                  <a:gd name="connsiteY2" fmla="*/ 6769 h 726045"/>
                  <a:gd name="connsiteX3" fmla="*/ 410 w 1091142"/>
                  <a:gd name="connsiteY3" fmla="*/ 246613 h 726045"/>
                  <a:gd name="connsiteX4" fmla="*/ 427355 w 1091142"/>
                  <a:gd name="connsiteY4" fmla="*/ 723637 h 726045"/>
                  <a:gd name="connsiteX5" fmla="*/ 723980 w 1091142"/>
                  <a:gd name="connsiteY5" fmla="*/ 548417 h 726045"/>
                  <a:gd name="connsiteX6" fmla="*/ 1077721 w 1091142"/>
                  <a:gd name="connsiteY6" fmla="*/ 544325 h 726045"/>
                  <a:gd name="connsiteX7" fmla="*/ 1091143 w 1091142"/>
                  <a:gd name="connsiteY7" fmla="*/ 531095 h 726045"/>
                  <a:gd name="connsiteX8" fmla="*/ 1091143 w 1091142"/>
                  <a:gd name="connsiteY8" fmla="*/ 530905 h 726045"/>
                  <a:gd name="connsiteX9" fmla="*/ 1091143 w 1091142"/>
                  <a:gd name="connsiteY9" fmla="*/ 90809 h 726045"/>
                  <a:gd name="connsiteX10" fmla="*/ 1079053 w 1091142"/>
                  <a:gd name="connsiteY10" fmla="*/ 77961 h 726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91142" h="726045">
                    <a:moveTo>
                      <a:pt x="1079053" y="77961"/>
                    </a:moveTo>
                    <a:cubicBezTo>
                      <a:pt x="1036311" y="75105"/>
                      <a:pt x="835928" y="85860"/>
                      <a:pt x="814890" y="78722"/>
                    </a:cubicBezTo>
                    <a:cubicBezTo>
                      <a:pt x="789949" y="70251"/>
                      <a:pt x="603464" y="-25972"/>
                      <a:pt x="485900" y="6769"/>
                    </a:cubicBezTo>
                    <a:cubicBezTo>
                      <a:pt x="283612" y="63208"/>
                      <a:pt x="15356" y="204259"/>
                      <a:pt x="410" y="246613"/>
                    </a:cubicBezTo>
                    <a:cubicBezTo>
                      <a:pt x="-14535" y="288967"/>
                      <a:pt x="383661" y="763801"/>
                      <a:pt x="427355" y="723637"/>
                    </a:cubicBezTo>
                    <a:cubicBezTo>
                      <a:pt x="471049" y="683472"/>
                      <a:pt x="607557" y="666531"/>
                      <a:pt x="723980" y="548417"/>
                    </a:cubicBezTo>
                    <a:cubicBezTo>
                      <a:pt x="775765" y="522910"/>
                      <a:pt x="1025554" y="543658"/>
                      <a:pt x="1077721" y="544325"/>
                    </a:cubicBezTo>
                    <a:cubicBezTo>
                      <a:pt x="1085079" y="544382"/>
                      <a:pt x="1091086" y="538452"/>
                      <a:pt x="1091143" y="531095"/>
                    </a:cubicBezTo>
                    <a:cubicBezTo>
                      <a:pt x="1091143" y="531028"/>
                      <a:pt x="1091143" y="530971"/>
                      <a:pt x="1091143" y="530905"/>
                    </a:cubicBezTo>
                    <a:lnTo>
                      <a:pt x="1091143" y="90809"/>
                    </a:lnTo>
                    <a:cubicBezTo>
                      <a:pt x="1090934" y="84090"/>
                      <a:pt x="1085746" y="78579"/>
                      <a:pt x="1079053" y="77961"/>
                    </a:cubicBezTo>
                    <a:close/>
                  </a:path>
                </a:pathLst>
              </a:custGeom>
              <a:solidFill>
                <a:srgbClr val="D6AC9F"/>
              </a:solidFill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F8DF2F79-0EE6-7447-A7AF-FF0166670B54}"/>
                  </a:ext>
                </a:extLst>
              </p:cNvPr>
              <p:cNvSpPr/>
              <p:nvPr/>
            </p:nvSpPr>
            <p:spPr>
              <a:xfrm>
                <a:off x="7406075" y="16985945"/>
                <a:ext cx="1048080" cy="834113"/>
              </a:xfrm>
              <a:custGeom>
                <a:avLst/>
                <a:gdLst>
                  <a:gd name="connsiteX0" fmla="*/ 1041236 w 1048080"/>
                  <a:gd name="connsiteY0" fmla="*/ 534695 h 834113"/>
                  <a:gd name="connsiteX1" fmla="*/ 533947 w 1048080"/>
                  <a:gd name="connsiteY1" fmla="*/ 24835 h 834113"/>
                  <a:gd name="connsiteX2" fmla="*/ 238846 w 1048080"/>
                  <a:gd name="connsiteY2" fmla="*/ 73566 h 834113"/>
                  <a:gd name="connsiteX3" fmla="*/ 23136 w 1048080"/>
                  <a:gd name="connsiteY3" fmla="*/ 54530 h 834113"/>
                  <a:gd name="connsiteX4" fmla="*/ 5735 w 1048080"/>
                  <a:gd name="connsiteY4" fmla="*/ 70216 h 834113"/>
                  <a:gd name="connsiteX5" fmla="*/ 5716 w 1048080"/>
                  <a:gd name="connsiteY5" fmla="*/ 70901 h 834113"/>
                  <a:gd name="connsiteX6" fmla="*/ 4 w 1048080"/>
                  <a:gd name="connsiteY6" fmla="*/ 500812 h 834113"/>
                  <a:gd name="connsiteX7" fmla="*/ 16206 w 1048080"/>
                  <a:gd name="connsiteY7" fmla="*/ 517725 h 834113"/>
                  <a:gd name="connsiteX8" fmla="*/ 18091 w 1048080"/>
                  <a:gd name="connsiteY8" fmla="*/ 517659 h 834113"/>
                  <a:gd name="connsiteX9" fmla="*/ 236181 w 1048080"/>
                  <a:gd name="connsiteY9" fmla="*/ 500241 h 834113"/>
                  <a:gd name="connsiteX10" fmla="*/ 545371 w 1048080"/>
                  <a:gd name="connsiteY10" fmla="*/ 788150 h 834113"/>
                  <a:gd name="connsiteX11" fmla="*/ 673025 w 1048080"/>
                  <a:gd name="connsiteY11" fmla="*/ 828409 h 834113"/>
                  <a:gd name="connsiteX12" fmla="*/ 704916 w 1048080"/>
                  <a:gd name="connsiteY12" fmla="*/ 775110 h 834113"/>
                  <a:gd name="connsiteX13" fmla="*/ 792780 w 1048080"/>
                  <a:gd name="connsiteY13" fmla="*/ 776348 h 834113"/>
                  <a:gd name="connsiteX14" fmla="*/ 818196 w 1048080"/>
                  <a:gd name="connsiteY14" fmla="*/ 704014 h 834113"/>
                  <a:gd name="connsiteX15" fmla="*/ 911677 w 1048080"/>
                  <a:gd name="connsiteY15" fmla="*/ 697161 h 834113"/>
                  <a:gd name="connsiteX16" fmla="*/ 930716 w 1048080"/>
                  <a:gd name="connsiteY16" fmla="*/ 619783 h 834113"/>
                  <a:gd name="connsiteX17" fmla="*/ 974315 w 1048080"/>
                  <a:gd name="connsiteY17" fmla="*/ 633012 h 834113"/>
                  <a:gd name="connsiteX18" fmla="*/ 1041236 w 1048080"/>
                  <a:gd name="connsiteY18" fmla="*/ 534695 h 834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48080" h="834113">
                    <a:moveTo>
                      <a:pt x="1041236" y="534695"/>
                    </a:moveTo>
                    <a:cubicBezTo>
                      <a:pt x="1022198" y="494340"/>
                      <a:pt x="631902" y="98883"/>
                      <a:pt x="533947" y="24835"/>
                    </a:cubicBezTo>
                    <a:cubicBezTo>
                      <a:pt x="435993" y="-49212"/>
                      <a:pt x="263691" y="65095"/>
                      <a:pt x="238846" y="73566"/>
                    </a:cubicBezTo>
                    <a:cubicBezTo>
                      <a:pt x="219141" y="80228"/>
                      <a:pt x="62642" y="56053"/>
                      <a:pt x="23136" y="54530"/>
                    </a:cubicBezTo>
                    <a:cubicBezTo>
                      <a:pt x="13998" y="54055"/>
                      <a:pt x="6211" y="61078"/>
                      <a:pt x="5735" y="70216"/>
                    </a:cubicBezTo>
                    <a:cubicBezTo>
                      <a:pt x="5725" y="70444"/>
                      <a:pt x="5716" y="70672"/>
                      <a:pt x="5716" y="70901"/>
                    </a:cubicBezTo>
                    <a:lnTo>
                      <a:pt x="4" y="500812"/>
                    </a:lnTo>
                    <a:cubicBezTo>
                      <a:pt x="-196" y="509959"/>
                      <a:pt x="7058" y="517525"/>
                      <a:pt x="16206" y="517725"/>
                    </a:cubicBezTo>
                    <a:cubicBezTo>
                      <a:pt x="16834" y="517735"/>
                      <a:pt x="17463" y="517715"/>
                      <a:pt x="18091" y="517659"/>
                    </a:cubicBezTo>
                    <a:cubicBezTo>
                      <a:pt x="53408" y="514518"/>
                      <a:pt x="192010" y="489106"/>
                      <a:pt x="236181" y="500241"/>
                    </a:cubicBezTo>
                    <a:cubicBezTo>
                      <a:pt x="351175" y="634821"/>
                      <a:pt x="501676" y="747700"/>
                      <a:pt x="545371" y="788150"/>
                    </a:cubicBezTo>
                    <a:cubicBezTo>
                      <a:pt x="589065" y="828599"/>
                      <a:pt x="648371" y="843352"/>
                      <a:pt x="673025" y="828409"/>
                    </a:cubicBezTo>
                    <a:cubicBezTo>
                      <a:pt x="694921" y="815275"/>
                      <a:pt x="702917" y="801569"/>
                      <a:pt x="704916" y="775110"/>
                    </a:cubicBezTo>
                    <a:cubicBezTo>
                      <a:pt x="715387" y="781487"/>
                      <a:pt x="758034" y="802331"/>
                      <a:pt x="792780" y="776348"/>
                    </a:cubicBezTo>
                    <a:cubicBezTo>
                      <a:pt x="822575" y="753981"/>
                      <a:pt x="818196" y="704014"/>
                      <a:pt x="818196" y="704014"/>
                    </a:cubicBezTo>
                    <a:cubicBezTo>
                      <a:pt x="818196" y="704014"/>
                      <a:pt x="875313" y="731615"/>
                      <a:pt x="911677" y="697161"/>
                    </a:cubicBezTo>
                    <a:cubicBezTo>
                      <a:pt x="940235" y="669941"/>
                      <a:pt x="930716" y="619783"/>
                      <a:pt x="930716" y="619783"/>
                    </a:cubicBezTo>
                    <a:cubicBezTo>
                      <a:pt x="944291" y="626883"/>
                      <a:pt x="959084" y="631366"/>
                      <a:pt x="974315" y="633012"/>
                    </a:cubicBezTo>
                    <a:cubicBezTo>
                      <a:pt x="1026671" y="638913"/>
                      <a:pt x="1064083" y="583045"/>
                      <a:pt x="1041236" y="534695"/>
                    </a:cubicBezTo>
                    <a:close/>
                  </a:path>
                </a:pathLst>
              </a:custGeom>
              <a:solidFill>
                <a:srgbClr val="EAC5B7"/>
              </a:solidFill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239657F0-6050-0544-B923-88BFC8F762C8}"/>
                  </a:ext>
                </a:extLst>
              </p:cNvPr>
              <p:cNvSpPr/>
              <p:nvPr/>
            </p:nvSpPr>
            <p:spPr>
              <a:xfrm>
                <a:off x="7780382" y="16470274"/>
                <a:ext cx="288913" cy="367380"/>
              </a:xfrm>
              <a:custGeom>
                <a:avLst/>
                <a:gdLst>
                  <a:gd name="connsiteX0" fmla="*/ 0 w 288913"/>
                  <a:gd name="connsiteY0" fmla="*/ 367381 h 367380"/>
                  <a:gd name="connsiteX1" fmla="*/ 0 w 288913"/>
                  <a:gd name="connsiteY1" fmla="*/ 0 h 367380"/>
                  <a:gd name="connsiteX2" fmla="*/ 81295 w 288913"/>
                  <a:gd name="connsiteY2" fmla="*/ 0 h 367380"/>
                  <a:gd name="connsiteX3" fmla="*/ 232464 w 288913"/>
                  <a:gd name="connsiteY3" fmla="*/ 284006 h 367380"/>
                  <a:gd name="connsiteX4" fmla="*/ 233320 w 288913"/>
                  <a:gd name="connsiteY4" fmla="*/ 284006 h 367380"/>
                  <a:gd name="connsiteX5" fmla="*/ 229798 w 288913"/>
                  <a:gd name="connsiteY5" fmla="*/ 120684 h 367380"/>
                  <a:gd name="connsiteX6" fmla="*/ 229798 w 288913"/>
                  <a:gd name="connsiteY6" fmla="*/ 0 h 367380"/>
                  <a:gd name="connsiteX7" fmla="*/ 288914 w 288913"/>
                  <a:gd name="connsiteY7" fmla="*/ 0 h 367380"/>
                  <a:gd name="connsiteX8" fmla="*/ 288914 w 288913"/>
                  <a:gd name="connsiteY8" fmla="*/ 367381 h 367380"/>
                  <a:gd name="connsiteX9" fmla="*/ 211997 w 288913"/>
                  <a:gd name="connsiteY9" fmla="*/ 367381 h 367380"/>
                  <a:gd name="connsiteX10" fmla="*/ 57306 w 288913"/>
                  <a:gd name="connsiteY10" fmla="*/ 71097 h 367380"/>
                  <a:gd name="connsiteX11" fmla="*/ 56450 w 288913"/>
                  <a:gd name="connsiteY11" fmla="*/ 71097 h 367380"/>
                  <a:gd name="connsiteX12" fmla="*/ 59496 w 288913"/>
                  <a:gd name="connsiteY12" fmla="*/ 243461 h 367380"/>
                  <a:gd name="connsiteX13" fmla="*/ 59496 w 288913"/>
                  <a:gd name="connsiteY13" fmla="*/ 367190 h 367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8913" h="367380">
                    <a:moveTo>
                      <a:pt x="0" y="367381"/>
                    </a:moveTo>
                    <a:lnTo>
                      <a:pt x="0" y="0"/>
                    </a:lnTo>
                    <a:lnTo>
                      <a:pt x="81295" y="0"/>
                    </a:lnTo>
                    <a:cubicBezTo>
                      <a:pt x="126513" y="83660"/>
                      <a:pt x="215519" y="244032"/>
                      <a:pt x="232464" y="284006"/>
                    </a:cubicBezTo>
                    <a:lnTo>
                      <a:pt x="233320" y="284006"/>
                    </a:lnTo>
                    <a:cubicBezTo>
                      <a:pt x="229608" y="242700"/>
                      <a:pt x="229798" y="180930"/>
                      <a:pt x="229798" y="120684"/>
                    </a:cubicBezTo>
                    <a:lnTo>
                      <a:pt x="229798" y="0"/>
                    </a:lnTo>
                    <a:lnTo>
                      <a:pt x="288914" y="0"/>
                    </a:lnTo>
                    <a:lnTo>
                      <a:pt x="288914" y="367381"/>
                    </a:lnTo>
                    <a:lnTo>
                      <a:pt x="211997" y="367381"/>
                    </a:lnTo>
                    <a:cubicBezTo>
                      <a:pt x="172110" y="292857"/>
                      <a:pt x="75869" y="113165"/>
                      <a:pt x="57306" y="71097"/>
                    </a:cubicBezTo>
                    <a:lnTo>
                      <a:pt x="56450" y="71097"/>
                    </a:lnTo>
                    <a:cubicBezTo>
                      <a:pt x="58925" y="106598"/>
                      <a:pt x="59496" y="177504"/>
                      <a:pt x="59496" y="243461"/>
                    </a:cubicBezTo>
                    <a:lnTo>
                      <a:pt x="59496" y="367190"/>
                    </a:lnTo>
                    <a:close/>
                  </a:path>
                </a:pathLst>
              </a:custGeom>
              <a:solidFill>
                <a:srgbClr val="F27171"/>
              </a:solidFill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3898C6D1-E87C-5144-82D4-1BD6D24D9C26}"/>
                  </a:ext>
                </a:extLst>
              </p:cNvPr>
              <p:cNvSpPr/>
              <p:nvPr/>
            </p:nvSpPr>
            <p:spPr>
              <a:xfrm>
                <a:off x="8136788" y="16464849"/>
                <a:ext cx="328419" cy="377945"/>
              </a:xfrm>
              <a:custGeom>
                <a:avLst/>
                <a:gdLst>
                  <a:gd name="connsiteX0" fmla="*/ 328419 w 328419"/>
                  <a:gd name="connsiteY0" fmla="*/ 187593 h 377945"/>
                  <a:gd name="connsiteX1" fmla="*/ 161830 w 328419"/>
                  <a:gd name="connsiteY1" fmla="*/ 377945 h 377945"/>
                  <a:gd name="connsiteX2" fmla="*/ 0 w 328419"/>
                  <a:gd name="connsiteY2" fmla="*/ 189020 h 377945"/>
                  <a:gd name="connsiteX3" fmla="*/ 166685 w 328419"/>
                  <a:gd name="connsiteY3" fmla="*/ 0 h 377945"/>
                  <a:gd name="connsiteX4" fmla="*/ 328419 w 328419"/>
                  <a:gd name="connsiteY4" fmla="*/ 187593 h 377945"/>
                  <a:gd name="connsiteX5" fmla="*/ 66541 w 328419"/>
                  <a:gd name="connsiteY5" fmla="*/ 187593 h 377945"/>
                  <a:gd name="connsiteX6" fmla="*/ 164400 w 328419"/>
                  <a:gd name="connsiteY6" fmla="*/ 321411 h 377945"/>
                  <a:gd name="connsiteX7" fmla="*/ 261594 w 328419"/>
                  <a:gd name="connsiteY7" fmla="*/ 188164 h 377945"/>
                  <a:gd name="connsiteX8" fmla="*/ 163639 w 328419"/>
                  <a:gd name="connsiteY8" fmla="*/ 56535 h 377945"/>
                  <a:gd name="connsiteX9" fmla="*/ 66541 w 328419"/>
                  <a:gd name="connsiteY9" fmla="*/ 187498 h 377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8419" h="377945">
                    <a:moveTo>
                      <a:pt x="328419" y="187593"/>
                    </a:moveTo>
                    <a:cubicBezTo>
                      <a:pt x="328419" y="289336"/>
                      <a:pt x="272446" y="377945"/>
                      <a:pt x="161830" y="377945"/>
                    </a:cubicBezTo>
                    <a:cubicBezTo>
                      <a:pt x="56165" y="377945"/>
                      <a:pt x="0" y="294285"/>
                      <a:pt x="0" y="189020"/>
                    </a:cubicBezTo>
                    <a:cubicBezTo>
                      <a:pt x="0" y="83755"/>
                      <a:pt x="60734" y="0"/>
                      <a:pt x="166685" y="0"/>
                    </a:cubicBezTo>
                    <a:cubicBezTo>
                      <a:pt x="265687" y="95"/>
                      <a:pt x="328419" y="76236"/>
                      <a:pt x="328419" y="187593"/>
                    </a:cubicBezTo>
                    <a:close/>
                    <a:moveTo>
                      <a:pt x="66541" y="187593"/>
                    </a:moveTo>
                    <a:cubicBezTo>
                      <a:pt x="66541" y="261925"/>
                      <a:pt x="99002" y="321411"/>
                      <a:pt x="164400" y="321411"/>
                    </a:cubicBezTo>
                    <a:cubicBezTo>
                      <a:pt x="235225" y="321411"/>
                      <a:pt x="261594" y="258499"/>
                      <a:pt x="261594" y="188164"/>
                    </a:cubicBezTo>
                    <a:cubicBezTo>
                      <a:pt x="261594" y="115354"/>
                      <a:pt x="231702" y="56535"/>
                      <a:pt x="163639" y="56535"/>
                    </a:cubicBezTo>
                    <a:cubicBezTo>
                      <a:pt x="95575" y="56535"/>
                      <a:pt x="66541" y="113641"/>
                      <a:pt x="66541" y="187498"/>
                    </a:cubicBezTo>
                    <a:close/>
                  </a:path>
                </a:pathLst>
              </a:custGeom>
              <a:solidFill>
                <a:srgbClr val="F27171"/>
              </a:solidFill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FB886C8A-86DC-5448-8403-90E374D44080}"/>
                  </a:ext>
                </a:extLst>
              </p:cNvPr>
              <p:cNvSpPr/>
              <p:nvPr/>
            </p:nvSpPr>
            <p:spPr>
              <a:xfrm>
                <a:off x="7813444" y="17029530"/>
                <a:ext cx="467294" cy="183588"/>
              </a:xfrm>
              <a:custGeom>
                <a:avLst/>
                <a:gdLst>
                  <a:gd name="connsiteX0" fmla="*/ 303830 w 467294"/>
                  <a:gd name="connsiteY0" fmla="*/ 0 h 183588"/>
                  <a:gd name="connsiteX1" fmla="*/ 1113 w 467294"/>
                  <a:gd name="connsiteY1" fmla="*/ 137339 h 183588"/>
                  <a:gd name="connsiteX2" fmla="*/ 437958 w 467294"/>
                  <a:gd name="connsiteY2" fmla="*/ 177885 h 183588"/>
                  <a:gd name="connsiteX3" fmla="*/ 303830 w 467294"/>
                  <a:gd name="connsiteY3" fmla="*/ 0 h 183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7294" h="183588">
                    <a:moveTo>
                      <a:pt x="303830" y="0"/>
                    </a:moveTo>
                    <a:cubicBezTo>
                      <a:pt x="284791" y="3141"/>
                      <a:pt x="-20686" y="56154"/>
                      <a:pt x="1113" y="137339"/>
                    </a:cubicBezTo>
                    <a:cubicBezTo>
                      <a:pt x="22912" y="218525"/>
                      <a:pt x="325629" y="134199"/>
                      <a:pt x="437958" y="177885"/>
                    </a:cubicBezTo>
                    <a:cubicBezTo>
                      <a:pt x="550287" y="221571"/>
                      <a:pt x="303830" y="0"/>
                      <a:pt x="303830" y="0"/>
                    </a:cubicBezTo>
                    <a:close/>
                  </a:path>
                </a:pathLst>
              </a:custGeom>
              <a:solidFill>
                <a:srgbClr val="D6AC9F"/>
              </a:solidFill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DB2C122-DB71-F14F-8BFA-61FDCDEDD29D}"/>
                </a:ext>
              </a:extLst>
            </p:cNvPr>
            <p:cNvGrpSpPr/>
            <p:nvPr/>
          </p:nvGrpSpPr>
          <p:grpSpPr>
            <a:xfrm>
              <a:off x="2952484" y="5911204"/>
              <a:ext cx="1497931" cy="1479912"/>
              <a:chOff x="3397672" y="13751751"/>
              <a:chExt cx="1497931" cy="1479912"/>
            </a:xfrm>
          </p:grpSpPr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7CEAA360-41D6-3E46-97B8-4E7C22C034F6}"/>
                  </a:ext>
                </a:extLst>
              </p:cNvPr>
              <p:cNvSpPr/>
              <p:nvPr/>
            </p:nvSpPr>
            <p:spPr>
              <a:xfrm>
                <a:off x="3624212" y="13978843"/>
                <a:ext cx="1044849" cy="1044655"/>
              </a:xfrm>
              <a:custGeom>
                <a:avLst/>
                <a:gdLst>
                  <a:gd name="connsiteX0" fmla="*/ 1044849 w 1044849"/>
                  <a:gd name="connsiteY0" fmla="*/ 522328 h 1044655"/>
                  <a:gd name="connsiteX1" fmla="*/ 522425 w 1044849"/>
                  <a:gd name="connsiteY1" fmla="*/ 1044655 h 1044655"/>
                  <a:gd name="connsiteX2" fmla="*/ 0 w 1044849"/>
                  <a:gd name="connsiteY2" fmla="*/ 522328 h 1044655"/>
                  <a:gd name="connsiteX3" fmla="*/ 522425 w 1044849"/>
                  <a:gd name="connsiteY3" fmla="*/ 0 h 1044655"/>
                  <a:gd name="connsiteX4" fmla="*/ 1044849 w 1044849"/>
                  <a:gd name="connsiteY4" fmla="*/ 522328 h 1044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4849" h="1044655">
                    <a:moveTo>
                      <a:pt x="1044849" y="522328"/>
                    </a:moveTo>
                    <a:cubicBezTo>
                      <a:pt x="1044849" y="810801"/>
                      <a:pt x="810952" y="1044655"/>
                      <a:pt x="522425" y="1044655"/>
                    </a:cubicBezTo>
                    <a:cubicBezTo>
                      <a:pt x="233897" y="1044655"/>
                      <a:pt x="0" y="810801"/>
                      <a:pt x="0" y="522328"/>
                    </a:cubicBezTo>
                    <a:cubicBezTo>
                      <a:pt x="0" y="233854"/>
                      <a:pt x="233897" y="0"/>
                      <a:pt x="522425" y="0"/>
                    </a:cubicBezTo>
                    <a:cubicBezTo>
                      <a:pt x="810952" y="0"/>
                      <a:pt x="1044849" y="233854"/>
                      <a:pt x="1044849" y="522328"/>
                    </a:cubicBezTo>
                    <a:close/>
                  </a:path>
                </a:pathLst>
              </a:custGeom>
              <a:solidFill>
                <a:srgbClr val="F27171"/>
              </a:solidFill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D60AE0ED-1170-D943-B145-2AE65EEE63C9}"/>
                  </a:ext>
                </a:extLst>
              </p:cNvPr>
              <p:cNvSpPr/>
              <p:nvPr/>
            </p:nvSpPr>
            <p:spPr>
              <a:xfrm>
                <a:off x="3397672" y="13751751"/>
                <a:ext cx="1497931" cy="1479912"/>
              </a:xfrm>
              <a:custGeom>
                <a:avLst/>
                <a:gdLst>
                  <a:gd name="connsiteX0" fmla="*/ 1497761 w 1497931"/>
                  <a:gd name="connsiteY0" fmla="*/ 888187 h 1479912"/>
                  <a:gd name="connsiteX1" fmla="*/ 1456637 w 1497931"/>
                  <a:gd name="connsiteY1" fmla="*/ 831081 h 1479912"/>
                  <a:gd name="connsiteX2" fmla="*/ 1384194 w 1497931"/>
                  <a:gd name="connsiteY2" fmla="*/ 847356 h 1479912"/>
                  <a:gd name="connsiteX3" fmla="*/ 1313085 w 1497931"/>
                  <a:gd name="connsiteY3" fmla="*/ 829272 h 1479912"/>
                  <a:gd name="connsiteX4" fmla="*/ 1259681 w 1497931"/>
                  <a:gd name="connsiteY4" fmla="*/ 767313 h 1479912"/>
                  <a:gd name="connsiteX5" fmla="*/ 1248733 w 1497931"/>
                  <a:gd name="connsiteY5" fmla="*/ 656718 h 1479912"/>
                  <a:gd name="connsiteX6" fmla="*/ 1296330 w 1497931"/>
                  <a:gd name="connsiteY6" fmla="*/ 583813 h 1479912"/>
                  <a:gd name="connsiteX7" fmla="*/ 1385908 w 1497931"/>
                  <a:gd name="connsiteY7" fmla="*/ 554022 h 1479912"/>
                  <a:gd name="connsiteX8" fmla="*/ 1385908 w 1497931"/>
                  <a:gd name="connsiteY8" fmla="*/ 554022 h 1479912"/>
                  <a:gd name="connsiteX9" fmla="*/ 1439312 w 1497931"/>
                  <a:gd name="connsiteY9" fmla="*/ 568489 h 1479912"/>
                  <a:gd name="connsiteX10" fmla="*/ 1452925 w 1497931"/>
                  <a:gd name="connsiteY10" fmla="*/ 456086 h 1479912"/>
                  <a:gd name="connsiteX11" fmla="*/ 1398474 w 1497931"/>
                  <a:gd name="connsiteY11" fmla="*/ 456086 h 1479912"/>
                  <a:gd name="connsiteX12" fmla="*/ 1367536 w 1497931"/>
                  <a:gd name="connsiteY12" fmla="*/ 496536 h 1479912"/>
                  <a:gd name="connsiteX13" fmla="*/ 1292047 w 1497931"/>
                  <a:gd name="connsiteY13" fmla="*/ 521567 h 1479912"/>
                  <a:gd name="connsiteX14" fmla="*/ 1208942 w 1497931"/>
                  <a:gd name="connsiteY14" fmla="*/ 491206 h 1479912"/>
                  <a:gd name="connsiteX15" fmla="*/ 1120602 w 1497931"/>
                  <a:gd name="connsiteY15" fmla="*/ 397743 h 1479912"/>
                  <a:gd name="connsiteX16" fmla="*/ 1111692 w 1497931"/>
                  <a:gd name="connsiteY16" fmla="*/ 358359 h 1479912"/>
                  <a:gd name="connsiteX17" fmla="*/ 1113844 w 1497931"/>
                  <a:gd name="connsiteY17" fmla="*/ 355389 h 1479912"/>
                  <a:gd name="connsiteX18" fmla="*/ 1166771 w 1497931"/>
                  <a:gd name="connsiteY18" fmla="*/ 289908 h 1479912"/>
                  <a:gd name="connsiteX19" fmla="*/ 1227153 w 1497931"/>
                  <a:gd name="connsiteY19" fmla="*/ 242347 h 1479912"/>
                  <a:gd name="connsiteX20" fmla="*/ 1179585 w 1497931"/>
                  <a:gd name="connsiteY20" fmla="*/ 181974 h 1479912"/>
                  <a:gd name="connsiteX21" fmla="*/ 1123553 w 1497931"/>
                  <a:gd name="connsiteY21" fmla="*/ 213767 h 1479912"/>
                  <a:gd name="connsiteX22" fmla="*/ 1122697 w 1497931"/>
                  <a:gd name="connsiteY22" fmla="*/ 256311 h 1479912"/>
                  <a:gd name="connsiteX23" fmla="*/ 1085476 w 1497931"/>
                  <a:gd name="connsiteY23" fmla="*/ 302376 h 1479912"/>
                  <a:gd name="connsiteX24" fmla="*/ 995041 w 1497931"/>
                  <a:gd name="connsiteY24" fmla="*/ 316938 h 1479912"/>
                  <a:gd name="connsiteX25" fmla="*/ 940686 w 1497931"/>
                  <a:gd name="connsiteY25" fmla="*/ 281913 h 1479912"/>
                  <a:gd name="connsiteX26" fmla="*/ 919838 w 1497931"/>
                  <a:gd name="connsiteY26" fmla="*/ 269826 h 1479912"/>
                  <a:gd name="connsiteX27" fmla="*/ 881761 w 1497931"/>
                  <a:gd name="connsiteY27" fmla="*/ 189021 h 1479912"/>
                  <a:gd name="connsiteX28" fmla="*/ 900704 w 1497931"/>
                  <a:gd name="connsiteY28" fmla="*/ 114308 h 1479912"/>
                  <a:gd name="connsiteX29" fmla="*/ 935983 w 1497931"/>
                  <a:gd name="connsiteY29" fmla="*/ 38825 h 1479912"/>
                  <a:gd name="connsiteX30" fmla="*/ 860485 w 1497931"/>
                  <a:gd name="connsiteY30" fmla="*/ 3553 h 1479912"/>
                  <a:gd name="connsiteX31" fmla="*/ 825206 w 1497931"/>
                  <a:gd name="connsiteY31" fmla="*/ 79035 h 1479912"/>
                  <a:gd name="connsiteX32" fmla="*/ 841684 w 1497931"/>
                  <a:gd name="connsiteY32" fmla="*/ 103172 h 1479912"/>
                  <a:gd name="connsiteX33" fmla="*/ 821503 w 1497931"/>
                  <a:gd name="connsiteY33" fmla="*/ 186737 h 1479912"/>
                  <a:gd name="connsiteX34" fmla="*/ 758675 w 1497931"/>
                  <a:gd name="connsiteY34" fmla="*/ 242225 h 1479912"/>
                  <a:gd name="connsiteX35" fmla="*/ 708603 w 1497931"/>
                  <a:gd name="connsiteY35" fmla="*/ 253741 h 1479912"/>
                  <a:gd name="connsiteX36" fmla="*/ 670525 w 1497931"/>
                  <a:gd name="connsiteY36" fmla="*/ 266590 h 1479912"/>
                  <a:gd name="connsiteX37" fmla="*/ 595893 w 1497931"/>
                  <a:gd name="connsiteY37" fmla="*/ 229661 h 1479912"/>
                  <a:gd name="connsiteX38" fmla="*/ 577045 w 1497931"/>
                  <a:gd name="connsiteY38" fmla="*/ 174364 h 1479912"/>
                  <a:gd name="connsiteX39" fmla="*/ 586564 w 1497931"/>
                  <a:gd name="connsiteY39" fmla="*/ 126776 h 1479912"/>
                  <a:gd name="connsiteX40" fmla="*/ 525050 w 1497931"/>
                  <a:gd name="connsiteY40" fmla="*/ 82964 h 1479912"/>
                  <a:gd name="connsiteX41" fmla="*/ 486134 w 1497931"/>
                  <a:gd name="connsiteY41" fmla="*/ 111738 h 1479912"/>
                  <a:gd name="connsiteX42" fmla="*/ 482231 w 1497931"/>
                  <a:gd name="connsiteY42" fmla="*/ 151331 h 1479912"/>
                  <a:gd name="connsiteX43" fmla="*/ 523165 w 1497931"/>
                  <a:gd name="connsiteY43" fmla="*/ 191686 h 1479912"/>
                  <a:gd name="connsiteX44" fmla="*/ 542204 w 1497931"/>
                  <a:gd name="connsiteY44" fmla="*/ 247079 h 1479912"/>
                  <a:gd name="connsiteX45" fmla="*/ 505268 w 1497931"/>
                  <a:gd name="connsiteY45" fmla="*/ 321887 h 1479912"/>
                  <a:gd name="connsiteX46" fmla="*/ 415215 w 1497931"/>
                  <a:gd name="connsiteY46" fmla="*/ 374234 h 1479912"/>
                  <a:gd name="connsiteX47" fmla="*/ 332206 w 1497931"/>
                  <a:gd name="connsiteY47" fmla="*/ 369761 h 1479912"/>
                  <a:gd name="connsiteX48" fmla="*/ 279754 w 1497931"/>
                  <a:gd name="connsiteY48" fmla="*/ 314939 h 1479912"/>
                  <a:gd name="connsiteX49" fmla="*/ 261667 w 1497931"/>
                  <a:gd name="connsiteY49" fmla="*/ 254312 h 1479912"/>
                  <a:gd name="connsiteX50" fmla="*/ 224827 w 1497931"/>
                  <a:gd name="connsiteY50" fmla="*/ 236895 h 1479912"/>
                  <a:gd name="connsiteX51" fmla="*/ 162922 w 1497931"/>
                  <a:gd name="connsiteY51" fmla="*/ 292671 h 1479912"/>
                  <a:gd name="connsiteX52" fmla="*/ 186749 w 1497931"/>
                  <a:gd name="connsiteY52" fmla="*/ 343112 h 1479912"/>
                  <a:gd name="connsiteX53" fmla="*/ 238439 w 1497931"/>
                  <a:gd name="connsiteY53" fmla="*/ 354057 h 1479912"/>
                  <a:gd name="connsiteX54" fmla="*/ 319640 w 1497931"/>
                  <a:gd name="connsiteY54" fmla="*/ 438764 h 1479912"/>
                  <a:gd name="connsiteX55" fmla="*/ 332777 w 1497931"/>
                  <a:gd name="connsiteY55" fmla="*/ 501866 h 1479912"/>
                  <a:gd name="connsiteX56" fmla="*/ 297841 w 1497931"/>
                  <a:gd name="connsiteY56" fmla="*/ 597042 h 1479912"/>
                  <a:gd name="connsiteX57" fmla="*/ 227683 w 1497931"/>
                  <a:gd name="connsiteY57" fmla="*/ 631210 h 1479912"/>
                  <a:gd name="connsiteX58" fmla="*/ 115354 w 1497931"/>
                  <a:gd name="connsiteY58" fmla="*/ 593140 h 1479912"/>
                  <a:gd name="connsiteX59" fmla="*/ 81179 w 1497931"/>
                  <a:gd name="connsiteY59" fmla="*/ 552024 h 1479912"/>
                  <a:gd name="connsiteX60" fmla="*/ 15400 w 1497931"/>
                  <a:gd name="connsiteY60" fmla="*/ 566395 h 1479912"/>
                  <a:gd name="connsiteX61" fmla="*/ 18798 w 1497931"/>
                  <a:gd name="connsiteY61" fmla="*/ 648704 h 1479912"/>
                  <a:gd name="connsiteX62" fmla="*/ 97172 w 1497931"/>
                  <a:gd name="connsiteY62" fmla="*/ 649199 h 1479912"/>
                  <a:gd name="connsiteX63" fmla="*/ 212642 w 1497931"/>
                  <a:gd name="connsiteY63" fmla="*/ 688316 h 1479912"/>
                  <a:gd name="connsiteX64" fmla="*/ 250720 w 1497931"/>
                  <a:gd name="connsiteY64" fmla="*/ 748658 h 1479912"/>
                  <a:gd name="connsiteX65" fmla="*/ 255860 w 1497931"/>
                  <a:gd name="connsiteY65" fmla="*/ 839266 h 1479912"/>
                  <a:gd name="connsiteX66" fmla="*/ 204455 w 1497931"/>
                  <a:gd name="connsiteY66" fmla="*/ 934442 h 1479912"/>
                  <a:gd name="connsiteX67" fmla="*/ 117924 w 1497931"/>
                  <a:gd name="connsiteY67" fmla="*/ 969848 h 1479912"/>
                  <a:gd name="connsiteX68" fmla="*/ 70327 w 1497931"/>
                  <a:gd name="connsiteY68" fmla="*/ 960330 h 1479912"/>
                  <a:gd name="connsiteX69" fmla="*/ 28712 w 1497931"/>
                  <a:gd name="connsiteY69" fmla="*/ 1029552 h 1479912"/>
                  <a:gd name="connsiteX70" fmla="*/ 97942 w 1497931"/>
                  <a:gd name="connsiteY70" fmla="*/ 1071154 h 1479912"/>
                  <a:gd name="connsiteX71" fmla="*/ 140390 w 1497931"/>
                  <a:gd name="connsiteY71" fmla="*/ 1025621 h 1479912"/>
                  <a:gd name="connsiteX72" fmla="*/ 243866 w 1497931"/>
                  <a:gd name="connsiteY72" fmla="*/ 983363 h 1479912"/>
                  <a:gd name="connsiteX73" fmla="*/ 348579 w 1497931"/>
                  <a:gd name="connsiteY73" fmla="*/ 1017626 h 1479912"/>
                  <a:gd name="connsiteX74" fmla="*/ 400460 w 1497931"/>
                  <a:gd name="connsiteY74" fmla="*/ 1102428 h 1479912"/>
                  <a:gd name="connsiteX75" fmla="*/ 423211 w 1497931"/>
                  <a:gd name="connsiteY75" fmla="*/ 1134122 h 1479912"/>
                  <a:gd name="connsiteX76" fmla="*/ 427400 w 1497931"/>
                  <a:gd name="connsiteY76" fmla="*/ 1214546 h 1479912"/>
                  <a:gd name="connsiteX77" fmla="*/ 379803 w 1497931"/>
                  <a:gd name="connsiteY77" fmla="*/ 1281170 h 1479912"/>
                  <a:gd name="connsiteX78" fmla="*/ 319764 w 1497931"/>
                  <a:gd name="connsiteY78" fmla="*/ 1337181 h 1479912"/>
                  <a:gd name="connsiteX79" fmla="*/ 375785 w 1497931"/>
                  <a:gd name="connsiteY79" fmla="*/ 1397218 h 1479912"/>
                  <a:gd name="connsiteX80" fmla="*/ 435824 w 1497931"/>
                  <a:gd name="connsiteY80" fmla="*/ 1341197 h 1479912"/>
                  <a:gd name="connsiteX81" fmla="*/ 431969 w 1497931"/>
                  <a:gd name="connsiteY81" fmla="*/ 1318288 h 1479912"/>
                  <a:gd name="connsiteX82" fmla="*/ 484135 w 1497931"/>
                  <a:gd name="connsiteY82" fmla="*/ 1244717 h 1479912"/>
                  <a:gd name="connsiteX83" fmla="*/ 555816 w 1497931"/>
                  <a:gd name="connsiteY83" fmla="*/ 1220162 h 1479912"/>
                  <a:gd name="connsiteX84" fmla="*/ 597416 w 1497931"/>
                  <a:gd name="connsiteY84" fmla="*/ 1228823 h 1479912"/>
                  <a:gd name="connsiteX85" fmla="*/ 744396 w 1497931"/>
                  <a:gd name="connsiteY85" fmla="*/ 1247001 h 1479912"/>
                  <a:gd name="connsiteX86" fmla="*/ 782473 w 1497931"/>
                  <a:gd name="connsiteY86" fmla="*/ 1289164 h 1479912"/>
                  <a:gd name="connsiteX87" fmla="*/ 783425 w 1497931"/>
                  <a:gd name="connsiteY87" fmla="*/ 1368256 h 1479912"/>
                  <a:gd name="connsiteX88" fmla="*/ 754867 w 1497931"/>
                  <a:gd name="connsiteY88" fmla="*/ 1420889 h 1479912"/>
                  <a:gd name="connsiteX89" fmla="*/ 816524 w 1497931"/>
                  <a:gd name="connsiteY89" fmla="*/ 1479898 h 1479912"/>
                  <a:gd name="connsiteX90" fmla="*/ 875544 w 1497931"/>
                  <a:gd name="connsiteY90" fmla="*/ 1418243 h 1479912"/>
                  <a:gd name="connsiteX91" fmla="*/ 845206 w 1497931"/>
                  <a:gd name="connsiteY91" fmla="*/ 1367209 h 1479912"/>
                  <a:gd name="connsiteX92" fmla="*/ 843588 w 1497931"/>
                  <a:gd name="connsiteY92" fmla="*/ 1297445 h 1479912"/>
                  <a:gd name="connsiteX93" fmla="*/ 879762 w 1497931"/>
                  <a:gd name="connsiteY93" fmla="*/ 1254520 h 1479912"/>
                  <a:gd name="connsiteX94" fmla="*/ 1031596 w 1497931"/>
                  <a:gd name="connsiteY94" fmla="*/ 1180378 h 1479912"/>
                  <a:gd name="connsiteX95" fmla="*/ 1091378 w 1497931"/>
                  <a:gd name="connsiteY95" fmla="*/ 1180378 h 1479912"/>
                  <a:gd name="connsiteX96" fmla="*/ 1175910 w 1497931"/>
                  <a:gd name="connsiteY96" fmla="*/ 1262420 h 1479912"/>
                  <a:gd name="connsiteX97" fmla="*/ 1225002 w 1497931"/>
                  <a:gd name="connsiteY97" fmla="*/ 1321391 h 1479912"/>
                  <a:gd name="connsiteX98" fmla="*/ 1233027 w 1497931"/>
                  <a:gd name="connsiteY98" fmla="*/ 1321524 h 1479912"/>
                  <a:gd name="connsiteX99" fmla="*/ 1277197 w 1497931"/>
                  <a:gd name="connsiteY99" fmla="*/ 1294589 h 1479912"/>
                  <a:gd name="connsiteX100" fmla="*/ 1257444 w 1497931"/>
                  <a:gd name="connsiteY100" fmla="*/ 1220314 h 1479912"/>
                  <a:gd name="connsiteX101" fmla="*/ 1243498 w 1497931"/>
                  <a:gd name="connsiteY101" fmla="*/ 1214641 h 1479912"/>
                  <a:gd name="connsiteX102" fmla="*/ 1214273 w 1497931"/>
                  <a:gd name="connsiteY102" fmla="*/ 1215593 h 1479912"/>
                  <a:gd name="connsiteX103" fmla="*/ 1136405 w 1497931"/>
                  <a:gd name="connsiteY103" fmla="*/ 1140023 h 1479912"/>
                  <a:gd name="connsiteX104" fmla="*/ 1135538 w 1497931"/>
                  <a:gd name="connsiteY104" fmla="*/ 1079596 h 1479912"/>
                  <a:gd name="connsiteX105" fmla="*/ 1136405 w 1497931"/>
                  <a:gd name="connsiteY105" fmla="*/ 1078730 h 1479912"/>
                  <a:gd name="connsiteX106" fmla="*/ 1185334 w 1497931"/>
                  <a:gd name="connsiteY106" fmla="*/ 1031141 h 1479912"/>
                  <a:gd name="connsiteX107" fmla="*/ 1244830 w 1497931"/>
                  <a:gd name="connsiteY107" fmla="*/ 943579 h 1479912"/>
                  <a:gd name="connsiteX108" fmla="*/ 1327554 w 1497931"/>
                  <a:gd name="connsiteY108" fmla="*/ 903224 h 1479912"/>
                  <a:gd name="connsiteX109" fmla="*/ 1373152 w 1497931"/>
                  <a:gd name="connsiteY109" fmla="*/ 914836 h 1479912"/>
                  <a:gd name="connsiteX110" fmla="*/ 1424271 w 1497931"/>
                  <a:gd name="connsiteY110" fmla="*/ 954810 h 1479912"/>
                  <a:gd name="connsiteX111" fmla="*/ 1497009 w 1497931"/>
                  <a:gd name="connsiteY111" fmla="*/ 903558 h 1479912"/>
                  <a:gd name="connsiteX112" fmla="*/ 1497761 w 1497931"/>
                  <a:gd name="connsiteY112" fmla="*/ 888187 h 147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1497931" h="1479912">
                    <a:moveTo>
                      <a:pt x="1497761" y="888187"/>
                    </a:moveTo>
                    <a:cubicBezTo>
                      <a:pt x="1497609" y="862337"/>
                      <a:pt x="1481102" y="839428"/>
                      <a:pt x="1456637" y="831081"/>
                    </a:cubicBezTo>
                    <a:cubicBezTo>
                      <a:pt x="1431354" y="822334"/>
                      <a:pt x="1403300" y="828635"/>
                      <a:pt x="1384194" y="847356"/>
                    </a:cubicBezTo>
                    <a:lnTo>
                      <a:pt x="1313085" y="829272"/>
                    </a:lnTo>
                    <a:cubicBezTo>
                      <a:pt x="1284012" y="821925"/>
                      <a:pt x="1262651" y="797150"/>
                      <a:pt x="1259681" y="767313"/>
                    </a:cubicBezTo>
                    <a:lnTo>
                      <a:pt x="1248733" y="656718"/>
                    </a:lnTo>
                    <a:cubicBezTo>
                      <a:pt x="1245516" y="624263"/>
                      <a:pt x="1265316" y="593930"/>
                      <a:pt x="1296330" y="583813"/>
                    </a:cubicBezTo>
                    <a:lnTo>
                      <a:pt x="1385908" y="554022"/>
                    </a:lnTo>
                    <a:lnTo>
                      <a:pt x="1385908" y="554022"/>
                    </a:lnTo>
                    <a:cubicBezTo>
                      <a:pt x="1399435" y="568727"/>
                      <a:pt x="1420206" y="574352"/>
                      <a:pt x="1439312" y="568489"/>
                    </a:cubicBezTo>
                    <a:cubicBezTo>
                      <a:pt x="1496428" y="550120"/>
                      <a:pt x="1499474" y="480832"/>
                      <a:pt x="1452925" y="456086"/>
                    </a:cubicBezTo>
                    <a:cubicBezTo>
                      <a:pt x="1435856" y="447235"/>
                      <a:pt x="1415542" y="447235"/>
                      <a:pt x="1398474" y="456086"/>
                    </a:cubicBezTo>
                    <a:cubicBezTo>
                      <a:pt x="1382462" y="464062"/>
                      <a:pt x="1371039" y="478995"/>
                      <a:pt x="1367536" y="496536"/>
                    </a:cubicBezTo>
                    <a:lnTo>
                      <a:pt x="1292047" y="521567"/>
                    </a:lnTo>
                    <a:cubicBezTo>
                      <a:pt x="1260652" y="532503"/>
                      <a:pt x="1225887" y="519806"/>
                      <a:pt x="1208942" y="491206"/>
                    </a:cubicBezTo>
                    <a:cubicBezTo>
                      <a:pt x="1187505" y="453354"/>
                      <a:pt x="1157185" y="421280"/>
                      <a:pt x="1120602" y="397743"/>
                    </a:cubicBezTo>
                    <a:cubicBezTo>
                      <a:pt x="1107266" y="389329"/>
                      <a:pt x="1103277" y="371693"/>
                      <a:pt x="1111692" y="358359"/>
                    </a:cubicBezTo>
                    <a:cubicBezTo>
                      <a:pt x="1112349" y="357321"/>
                      <a:pt x="1113063" y="356332"/>
                      <a:pt x="1113844" y="355389"/>
                    </a:cubicBezTo>
                    <a:lnTo>
                      <a:pt x="1166771" y="289908"/>
                    </a:lnTo>
                    <a:cubicBezTo>
                      <a:pt x="1196586" y="293446"/>
                      <a:pt x="1223621" y="272152"/>
                      <a:pt x="1227153" y="242347"/>
                    </a:cubicBezTo>
                    <a:cubicBezTo>
                      <a:pt x="1230694" y="212542"/>
                      <a:pt x="1209399" y="185512"/>
                      <a:pt x="1179585" y="181974"/>
                    </a:cubicBezTo>
                    <a:cubicBezTo>
                      <a:pt x="1155967" y="179170"/>
                      <a:pt x="1133263" y="192052"/>
                      <a:pt x="1123553" y="213767"/>
                    </a:cubicBezTo>
                    <a:cubicBezTo>
                      <a:pt x="1117432" y="227227"/>
                      <a:pt x="1117118" y="242615"/>
                      <a:pt x="1122697" y="256311"/>
                    </a:cubicBezTo>
                    <a:lnTo>
                      <a:pt x="1085476" y="302376"/>
                    </a:lnTo>
                    <a:cubicBezTo>
                      <a:pt x="1063476" y="329616"/>
                      <a:pt x="1024485" y="335897"/>
                      <a:pt x="995041" y="316938"/>
                    </a:cubicBezTo>
                    <a:lnTo>
                      <a:pt x="940686" y="281913"/>
                    </a:lnTo>
                    <a:cubicBezTo>
                      <a:pt x="933832" y="277535"/>
                      <a:pt x="926883" y="273538"/>
                      <a:pt x="919838" y="269826"/>
                    </a:cubicBezTo>
                    <a:cubicBezTo>
                      <a:pt x="890166" y="254754"/>
                      <a:pt x="874497" y="221491"/>
                      <a:pt x="881761" y="189021"/>
                    </a:cubicBezTo>
                    <a:lnTo>
                      <a:pt x="900704" y="114308"/>
                    </a:lnTo>
                    <a:cubicBezTo>
                      <a:pt x="931290" y="103204"/>
                      <a:pt x="947092" y="69409"/>
                      <a:pt x="935983" y="38825"/>
                    </a:cubicBezTo>
                    <a:cubicBezTo>
                      <a:pt x="924874" y="8241"/>
                      <a:pt x="891080" y="-7551"/>
                      <a:pt x="860485" y="3553"/>
                    </a:cubicBezTo>
                    <a:cubicBezTo>
                      <a:pt x="829899" y="14656"/>
                      <a:pt x="814106" y="48451"/>
                      <a:pt x="825206" y="79035"/>
                    </a:cubicBezTo>
                    <a:cubicBezTo>
                      <a:pt x="828585" y="88337"/>
                      <a:pt x="834249" y="96637"/>
                      <a:pt x="841684" y="103172"/>
                    </a:cubicBezTo>
                    <a:lnTo>
                      <a:pt x="821503" y="186737"/>
                    </a:lnTo>
                    <a:cubicBezTo>
                      <a:pt x="814373" y="216639"/>
                      <a:pt x="789232" y="238843"/>
                      <a:pt x="758675" y="242225"/>
                    </a:cubicBezTo>
                    <a:cubicBezTo>
                      <a:pt x="741654" y="244431"/>
                      <a:pt x="724881" y="248287"/>
                      <a:pt x="708603" y="253741"/>
                    </a:cubicBezTo>
                    <a:lnTo>
                      <a:pt x="670525" y="266590"/>
                    </a:lnTo>
                    <a:cubicBezTo>
                      <a:pt x="639720" y="276972"/>
                      <a:pt x="606326" y="260447"/>
                      <a:pt x="595893" y="229661"/>
                    </a:cubicBezTo>
                    <a:lnTo>
                      <a:pt x="577045" y="174364"/>
                    </a:lnTo>
                    <a:cubicBezTo>
                      <a:pt x="588487" y="161339"/>
                      <a:pt x="592123" y="143200"/>
                      <a:pt x="586564" y="126776"/>
                    </a:cubicBezTo>
                    <a:cubicBezTo>
                      <a:pt x="581681" y="97695"/>
                      <a:pt x="554141" y="78080"/>
                      <a:pt x="525050" y="82964"/>
                    </a:cubicBezTo>
                    <a:cubicBezTo>
                      <a:pt x="508229" y="85790"/>
                      <a:pt x="493769" y="96482"/>
                      <a:pt x="486134" y="111738"/>
                    </a:cubicBezTo>
                    <a:cubicBezTo>
                      <a:pt x="480384" y="124113"/>
                      <a:pt x="479014" y="138072"/>
                      <a:pt x="482231" y="151331"/>
                    </a:cubicBezTo>
                    <a:cubicBezTo>
                      <a:pt x="486230" y="171946"/>
                      <a:pt x="502489" y="187980"/>
                      <a:pt x="523165" y="191686"/>
                    </a:cubicBezTo>
                    <a:lnTo>
                      <a:pt x="542204" y="247079"/>
                    </a:lnTo>
                    <a:cubicBezTo>
                      <a:pt x="552656" y="277933"/>
                      <a:pt x="536121" y="311419"/>
                      <a:pt x="505268" y="321887"/>
                    </a:cubicBezTo>
                    <a:cubicBezTo>
                      <a:pt x="472084" y="333204"/>
                      <a:pt x="441469" y="351002"/>
                      <a:pt x="415215" y="374234"/>
                    </a:cubicBezTo>
                    <a:cubicBezTo>
                      <a:pt x="390769" y="395068"/>
                      <a:pt x="354272" y="393108"/>
                      <a:pt x="332206" y="369761"/>
                    </a:cubicBezTo>
                    <a:lnTo>
                      <a:pt x="279754" y="314939"/>
                    </a:lnTo>
                    <a:cubicBezTo>
                      <a:pt x="284989" y="298474"/>
                      <a:pt x="285751" y="279915"/>
                      <a:pt x="261667" y="254312"/>
                    </a:cubicBezTo>
                    <a:cubicBezTo>
                      <a:pt x="252119" y="243942"/>
                      <a:pt x="238906" y="237694"/>
                      <a:pt x="224827" y="236895"/>
                    </a:cubicBezTo>
                    <a:cubicBezTo>
                      <a:pt x="192327" y="235205"/>
                      <a:pt x="164607" y="260177"/>
                      <a:pt x="162922" y="292671"/>
                    </a:cubicBezTo>
                    <a:cubicBezTo>
                      <a:pt x="161894" y="312416"/>
                      <a:pt x="170842" y="331357"/>
                      <a:pt x="186749" y="343112"/>
                    </a:cubicBezTo>
                    <a:cubicBezTo>
                      <a:pt x="200981" y="355332"/>
                      <a:pt x="220467" y="359463"/>
                      <a:pt x="238439" y="354057"/>
                    </a:cubicBezTo>
                    <a:lnTo>
                      <a:pt x="319640" y="438764"/>
                    </a:lnTo>
                    <a:cubicBezTo>
                      <a:pt x="335766" y="455534"/>
                      <a:pt x="340868" y="480051"/>
                      <a:pt x="332777" y="501866"/>
                    </a:cubicBezTo>
                    <a:lnTo>
                      <a:pt x="297841" y="597042"/>
                    </a:lnTo>
                    <a:cubicBezTo>
                      <a:pt x="287483" y="625471"/>
                      <a:pt x="256460" y="640576"/>
                      <a:pt x="227683" y="631210"/>
                    </a:cubicBezTo>
                    <a:lnTo>
                      <a:pt x="115354" y="593140"/>
                    </a:lnTo>
                    <a:cubicBezTo>
                      <a:pt x="111341" y="574685"/>
                      <a:pt x="98589" y="559343"/>
                      <a:pt x="81179" y="552024"/>
                    </a:cubicBezTo>
                    <a:cubicBezTo>
                      <a:pt x="58402" y="542611"/>
                      <a:pt x="32175" y="548340"/>
                      <a:pt x="15400" y="566395"/>
                    </a:cubicBezTo>
                    <a:cubicBezTo>
                      <a:pt x="-6394" y="590066"/>
                      <a:pt x="-4873" y="626908"/>
                      <a:pt x="18798" y="648704"/>
                    </a:cubicBezTo>
                    <a:cubicBezTo>
                      <a:pt x="40890" y="669033"/>
                      <a:pt x="74823" y="669252"/>
                      <a:pt x="97172" y="649199"/>
                    </a:cubicBezTo>
                    <a:lnTo>
                      <a:pt x="212642" y="688316"/>
                    </a:lnTo>
                    <a:cubicBezTo>
                      <a:pt x="238078" y="696806"/>
                      <a:pt x="254004" y="722047"/>
                      <a:pt x="250720" y="748658"/>
                    </a:cubicBezTo>
                    <a:cubicBezTo>
                      <a:pt x="247331" y="778934"/>
                      <a:pt x="249063" y="809571"/>
                      <a:pt x="255860" y="839266"/>
                    </a:cubicBezTo>
                    <a:cubicBezTo>
                      <a:pt x="264304" y="879288"/>
                      <a:pt x="242561" y="919547"/>
                      <a:pt x="204455" y="934442"/>
                    </a:cubicBezTo>
                    <a:lnTo>
                      <a:pt x="117924" y="969848"/>
                    </a:lnTo>
                    <a:cubicBezTo>
                      <a:pt x="104325" y="959616"/>
                      <a:pt x="86815" y="956114"/>
                      <a:pt x="70327" y="960330"/>
                    </a:cubicBezTo>
                    <a:cubicBezTo>
                      <a:pt x="39718" y="967954"/>
                      <a:pt x="21087" y="998943"/>
                      <a:pt x="28712" y="1029552"/>
                    </a:cubicBezTo>
                    <a:cubicBezTo>
                      <a:pt x="36338" y="1060151"/>
                      <a:pt x="67333" y="1078777"/>
                      <a:pt x="97942" y="1071154"/>
                    </a:cubicBezTo>
                    <a:cubicBezTo>
                      <a:pt x="119848" y="1065700"/>
                      <a:pt x="136487" y="1047854"/>
                      <a:pt x="140390" y="1025621"/>
                    </a:cubicBezTo>
                    <a:lnTo>
                      <a:pt x="243866" y="983363"/>
                    </a:lnTo>
                    <a:cubicBezTo>
                      <a:pt x="282448" y="967516"/>
                      <a:pt x="326827" y="982040"/>
                      <a:pt x="348579" y="1017626"/>
                    </a:cubicBezTo>
                    <a:lnTo>
                      <a:pt x="400460" y="1102428"/>
                    </a:lnTo>
                    <a:cubicBezTo>
                      <a:pt x="407266" y="1113526"/>
                      <a:pt x="414872" y="1124119"/>
                      <a:pt x="423211" y="1134122"/>
                    </a:cubicBezTo>
                    <a:cubicBezTo>
                      <a:pt x="442812" y="1156831"/>
                      <a:pt x="444535" y="1189924"/>
                      <a:pt x="427400" y="1214546"/>
                    </a:cubicBezTo>
                    <a:lnTo>
                      <a:pt x="379803" y="1281170"/>
                    </a:lnTo>
                    <a:cubicBezTo>
                      <a:pt x="347751" y="1280066"/>
                      <a:pt x="320868" y="1305145"/>
                      <a:pt x="319764" y="1337181"/>
                    </a:cubicBezTo>
                    <a:cubicBezTo>
                      <a:pt x="318650" y="1369227"/>
                      <a:pt x="343734" y="1396105"/>
                      <a:pt x="375785" y="1397218"/>
                    </a:cubicBezTo>
                    <a:cubicBezTo>
                      <a:pt x="407837" y="1398322"/>
                      <a:pt x="434720" y="1373243"/>
                      <a:pt x="435824" y="1341197"/>
                    </a:cubicBezTo>
                    <a:cubicBezTo>
                      <a:pt x="436100" y="1333383"/>
                      <a:pt x="434787" y="1325588"/>
                      <a:pt x="431969" y="1318288"/>
                    </a:cubicBezTo>
                    <a:lnTo>
                      <a:pt x="484135" y="1244717"/>
                    </a:lnTo>
                    <a:cubicBezTo>
                      <a:pt x="500337" y="1222065"/>
                      <a:pt x="529133" y="1212205"/>
                      <a:pt x="555816" y="1220162"/>
                    </a:cubicBezTo>
                    <a:cubicBezTo>
                      <a:pt x="569429" y="1224159"/>
                      <a:pt x="583337" y="1227052"/>
                      <a:pt x="597416" y="1228823"/>
                    </a:cubicBezTo>
                    <a:lnTo>
                      <a:pt x="744396" y="1247001"/>
                    </a:lnTo>
                    <a:cubicBezTo>
                      <a:pt x="765881" y="1249485"/>
                      <a:pt x="782188" y="1267540"/>
                      <a:pt x="782473" y="1289164"/>
                    </a:cubicBezTo>
                    <a:lnTo>
                      <a:pt x="783425" y="1368256"/>
                    </a:lnTo>
                    <a:cubicBezTo>
                      <a:pt x="765167" y="1379420"/>
                      <a:pt x="754277" y="1399502"/>
                      <a:pt x="754867" y="1420889"/>
                    </a:cubicBezTo>
                    <a:cubicBezTo>
                      <a:pt x="755600" y="1454210"/>
                      <a:pt x="783206" y="1480621"/>
                      <a:pt x="816524" y="1479898"/>
                    </a:cubicBezTo>
                    <a:cubicBezTo>
                      <a:pt x="849852" y="1479165"/>
                      <a:pt x="876277" y="1451564"/>
                      <a:pt x="875544" y="1418243"/>
                    </a:cubicBezTo>
                    <a:cubicBezTo>
                      <a:pt x="875078" y="1397094"/>
                      <a:pt x="863569" y="1377726"/>
                      <a:pt x="845206" y="1367209"/>
                    </a:cubicBezTo>
                    <a:lnTo>
                      <a:pt x="843588" y="1297445"/>
                    </a:lnTo>
                    <a:cubicBezTo>
                      <a:pt x="843159" y="1276087"/>
                      <a:pt x="858638" y="1257718"/>
                      <a:pt x="879762" y="1254520"/>
                    </a:cubicBezTo>
                    <a:cubicBezTo>
                      <a:pt x="937021" y="1246744"/>
                      <a:pt x="990263" y="1220752"/>
                      <a:pt x="1031596" y="1180378"/>
                    </a:cubicBezTo>
                    <a:cubicBezTo>
                      <a:pt x="1048226" y="1164179"/>
                      <a:pt x="1074747" y="1164179"/>
                      <a:pt x="1091378" y="1180378"/>
                    </a:cubicBezTo>
                    <a:lnTo>
                      <a:pt x="1175910" y="1262420"/>
                    </a:lnTo>
                    <a:cubicBezTo>
                      <a:pt x="1173178" y="1292258"/>
                      <a:pt x="1195158" y="1318660"/>
                      <a:pt x="1225002" y="1321391"/>
                    </a:cubicBezTo>
                    <a:cubicBezTo>
                      <a:pt x="1227667" y="1321629"/>
                      <a:pt x="1230351" y="1321677"/>
                      <a:pt x="1233027" y="1321524"/>
                    </a:cubicBezTo>
                    <a:cubicBezTo>
                      <a:pt x="1251399" y="1320715"/>
                      <a:pt x="1268067" y="1310551"/>
                      <a:pt x="1277197" y="1294589"/>
                    </a:cubicBezTo>
                    <a:cubicBezTo>
                      <a:pt x="1292256" y="1268625"/>
                      <a:pt x="1283413" y="1235371"/>
                      <a:pt x="1257444" y="1220314"/>
                    </a:cubicBezTo>
                    <a:cubicBezTo>
                      <a:pt x="1253074" y="1217782"/>
                      <a:pt x="1248381" y="1215879"/>
                      <a:pt x="1243498" y="1214641"/>
                    </a:cubicBezTo>
                    <a:cubicBezTo>
                      <a:pt x="1233855" y="1212233"/>
                      <a:pt x="1223736" y="1212557"/>
                      <a:pt x="1214273" y="1215593"/>
                    </a:cubicBezTo>
                    <a:lnTo>
                      <a:pt x="1136405" y="1140023"/>
                    </a:lnTo>
                    <a:cubicBezTo>
                      <a:pt x="1119479" y="1123577"/>
                      <a:pt x="1119089" y="1096518"/>
                      <a:pt x="1135538" y="1079596"/>
                    </a:cubicBezTo>
                    <a:cubicBezTo>
                      <a:pt x="1135824" y="1079301"/>
                      <a:pt x="1136109" y="1079015"/>
                      <a:pt x="1136405" y="1078730"/>
                    </a:cubicBezTo>
                    <a:lnTo>
                      <a:pt x="1185334" y="1031141"/>
                    </a:lnTo>
                    <a:cubicBezTo>
                      <a:pt x="1210846" y="1006243"/>
                      <a:pt x="1231084" y="976463"/>
                      <a:pt x="1244830" y="943579"/>
                    </a:cubicBezTo>
                    <a:cubicBezTo>
                      <a:pt x="1258681" y="911571"/>
                      <a:pt x="1293798" y="894440"/>
                      <a:pt x="1327554" y="903224"/>
                    </a:cubicBezTo>
                    <a:lnTo>
                      <a:pt x="1373152" y="914836"/>
                    </a:lnTo>
                    <a:cubicBezTo>
                      <a:pt x="1382110" y="936117"/>
                      <a:pt x="1401453" y="951241"/>
                      <a:pt x="1424271" y="954810"/>
                    </a:cubicBezTo>
                    <a:cubicBezTo>
                      <a:pt x="1458513" y="960739"/>
                      <a:pt x="1491078" y="937792"/>
                      <a:pt x="1497009" y="903558"/>
                    </a:cubicBezTo>
                    <a:cubicBezTo>
                      <a:pt x="1497885" y="898485"/>
                      <a:pt x="1498142" y="893326"/>
                      <a:pt x="1497761" y="888187"/>
                    </a:cubicBezTo>
                    <a:close/>
                  </a:path>
                </a:pathLst>
              </a:custGeom>
              <a:solidFill>
                <a:srgbClr val="F27171"/>
              </a:solidFill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A9FE923D-9524-6E42-AFB7-A44F639D70ED}"/>
                  </a:ext>
                </a:extLst>
              </p:cNvPr>
              <p:cNvSpPr/>
              <p:nvPr/>
            </p:nvSpPr>
            <p:spPr>
              <a:xfrm rot="20023799">
                <a:off x="3813795" y="14105492"/>
                <a:ext cx="270731" cy="120302"/>
              </a:xfrm>
              <a:custGeom>
                <a:avLst/>
                <a:gdLst>
                  <a:gd name="connsiteX0" fmla="*/ 270644 w 270731"/>
                  <a:gd name="connsiteY0" fmla="*/ 60090 h 120302"/>
                  <a:gd name="connsiteX1" fmla="*/ 135278 w 270731"/>
                  <a:gd name="connsiteY1" fmla="*/ 120241 h 120302"/>
                  <a:gd name="connsiteX2" fmla="*/ -87 w 270731"/>
                  <a:gd name="connsiteY2" fmla="*/ 60090 h 120302"/>
                  <a:gd name="connsiteX3" fmla="*/ 135278 w 270731"/>
                  <a:gd name="connsiteY3" fmla="*/ -62 h 120302"/>
                  <a:gd name="connsiteX4" fmla="*/ 270644 w 270731"/>
                  <a:gd name="connsiteY4" fmla="*/ 60090 h 12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0731" h="120302">
                    <a:moveTo>
                      <a:pt x="270644" y="60090"/>
                    </a:moveTo>
                    <a:cubicBezTo>
                      <a:pt x="270644" y="93310"/>
                      <a:pt x="210039" y="120241"/>
                      <a:pt x="135278" y="120241"/>
                    </a:cubicBezTo>
                    <a:cubicBezTo>
                      <a:pt x="60518" y="120241"/>
                      <a:pt x="-87" y="93310"/>
                      <a:pt x="-87" y="60090"/>
                    </a:cubicBezTo>
                    <a:cubicBezTo>
                      <a:pt x="-87" y="26869"/>
                      <a:pt x="60518" y="-62"/>
                      <a:pt x="135278" y="-62"/>
                    </a:cubicBezTo>
                    <a:cubicBezTo>
                      <a:pt x="210039" y="-62"/>
                      <a:pt x="270644" y="26869"/>
                      <a:pt x="270644" y="60090"/>
                    </a:cubicBezTo>
                    <a:close/>
                  </a:path>
                </a:pathLst>
              </a:custGeom>
              <a:solidFill>
                <a:srgbClr val="FACACB"/>
              </a:solidFill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84D1D23E-917A-7748-A3C5-2B158A4EC560}"/>
                  </a:ext>
                </a:extLst>
              </p:cNvPr>
              <p:cNvSpPr/>
              <p:nvPr/>
            </p:nvSpPr>
            <p:spPr>
              <a:xfrm rot="20591400">
                <a:off x="4178861" y="14789917"/>
                <a:ext cx="255881" cy="113640"/>
              </a:xfrm>
              <a:custGeom>
                <a:avLst/>
                <a:gdLst>
                  <a:gd name="connsiteX0" fmla="*/ 255794 w 255881"/>
                  <a:gd name="connsiteY0" fmla="*/ 56758 h 113640"/>
                  <a:gd name="connsiteX1" fmla="*/ 127853 w 255881"/>
                  <a:gd name="connsiteY1" fmla="*/ 113579 h 113640"/>
                  <a:gd name="connsiteX2" fmla="*/ -87 w 255881"/>
                  <a:gd name="connsiteY2" fmla="*/ 56758 h 113640"/>
                  <a:gd name="connsiteX3" fmla="*/ 127853 w 255881"/>
                  <a:gd name="connsiteY3" fmla="*/ -62 h 113640"/>
                  <a:gd name="connsiteX4" fmla="*/ 255794 w 255881"/>
                  <a:gd name="connsiteY4" fmla="*/ 56758 h 113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881" h="113640">
                    <a:moveTo>
                      <a:pt x="255794" y="56758"/>
                    </a:moveTo>
                    <a:cubicBezTo>
                      <a:pt x="255794" y="88139"/>
                      <a:pt x="198513" y="113579"/>
                      <a:pt x="127853" y="113579"/>
                    </a:cubicBezTo>
                    <a:cubicBezTo>
                      <a:pt x="57194" y="113579"/>
                      <a:pt x="-87" y="88139"/>
                      <a:pt x="-87" y="56758"/>
                    </a:cubicBezTo>
                    <a:cubicBezTo>
                      <a:pt x="-87" y="25377"/>
                      <a:pt x="57194" y="-62"/>
                      <a:pt x="127853" y="-62"/>
                    </a:cubicBezTo>
                    <a:cubicBezTo>
                      <a:pt x="198513" y="-62"/>
                      <a:pt x="255794" y="25377"/>
                      <a:pt x="255794" y="56758"/>
                    </a:cubicBezTo>
                    <a:close/>
                  </a:path>
                </a:pathLst>
              </a:custGeom>
              <a:solidFill>
                <a:srgbClr val="FACACB"/>
              </a:solidFill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541F5729-3BB1-9C44-8ED5-8E753A46A8C8}"/>
                  </a:ext>
                </a:extLst>
              </p:cNvPr>
              <p:cNvSpPr/>
              <p:nvPr/>
            </p:nvSpPr>
            <p:spPr>
              <a:xfrm rot="18601800">
                <a:off x="3841160" y="14633080"/>
                <a:ext cx="118231" cy="265922"/>
              </a:xfrm>
              <a:custGeom>
                <a:avLst/>
                <a:gdLst>
                  <a:gd name="connsiteX0" fmla="*/ 118144 w 118231"/>
                  <a:gd name="connsiteY0" fmla="*/ 132899 h 265922"/>
                  <a:gd name="connsiteX1" fmla="*/ 59028 w 118231"/>
                  <a:gd name="connsiteY1" fmla="*/ 265861 h 265922"/>
                  <a:gd name="connsiteX2" fmla="*/ -88 w 118231"/>
                  <a:gd name="connsiteY2" fmla="*/ 132899 h 265922"/>
                  <a:gd name="connsiteX3" fmla="*/ 59028 w 118231"/>
                  <a:gd name="connsiteY3" fmla="*/ -62 h 265922"/>
                  <a:gd name="connsiteX4" fmla="*/ 118144 w 118231"/>
                  <a:gd name="connsiteY4" fmla="*/ 132899 h 265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1" h="265922">
                    <a:moveTo>
                      <a:pt x="118144" y="132899"/>
                    </a:moveTo>
                    <a:cubicBezTo>
                      <a:pt x="118144" y="206332"/>
                      <a:pt x="91677" y="265861"/>
                      <a:pt x="59028" y="265861"/>
                    </a:cubicBezTo>
                    <a:cubicBezTo>
                      <a:pt x="26379" y="265861"/>
                      <a:pt x="-88" y="206332"/>
                      <a:pt x="-88" y="132899"/>
                    </a:cubicBezTo>
                    <a:cubicBezTo>
                      <a:pt x="-88" y="59467"/>
                      <a:pt x="26379" y="-62"/>
                      <a:pt x="59028" y="-62"/>
                    </a:cubicBezTo>
                    <a:cubicBezTo>
                      <a:pt x="91677" y="-62"/>
                      <a:pt x="118144" y="59467"/>
                      <a:pt x="118144" y="132899"/>
                    </a:cubicBezTo>
                    <a:close/>
                  </a:path>
                </a:pathLst>
              </a:custGeom>
              <a:solidFill>
                <a:srgbClr val="FACACB"/>
              </a:solidFill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AA66E7FA-4BD9-AA41-AC0E-5A97FE8A1E8F}"/>
                  </a:ext>
                </a:extLst>
              </p:cNvPr>
              <p:cNvSpPr/>
              <p:nvPr/>
            </p:nvSpPr>
            <p:spPr>
              <a:xfrm rot="18819602">
                <a:off x="4367001" y="14143158"/>
                <a:ext cx="103380" cy="232801"/>
              </a:xfrm>
              <a:custGeom>
                <a:avLst/>
                <a:gdLst>
                  <a:gd name="connsiteX0" fmla="*/ 103293 w 103380"/>
                  <a:gd name="connsiteY0" fmla="*/ 116339 h 232801"/>
                  <a:gd name="connsiteX1" fmla="*/ 51603 w 103380"/>
                  <a:gd name="connsiteY1" fmla="*/ 232739 h 232801"/>
                  <a:gd name="connsiteX2" fmla="*/ -87 w 103380"/>
                  <a:gd name="connsiteY2" fmla="*/ 116339 h 232801"/>
                  <a:gd name="connsiteX3" fmla="*/ 51603 w 103380"/>
                  <a:gd name="connsiteY3" fmla="*/ -62 h 232801"/>
                  <a:gd name="connsiteX4" fmla="*/ 103293 w 103380"/>
                  <a:gd name="connsiteY4" fmla="*/ 116339 h 232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380" h="232801">
                    <a:moveTo>
                      <a:pt x="103293" y="116339"/>
                    </a:moveTo>
                    <a:cubicBezTo>
                      <a:pt x="103293" y="180625"/>
                      <a:pt x="80151" y="232739"/>
                      <a:pt x="51603" y="232739"/>
                    </a:cubicBezTo>
                    <a:cubicBezTo>
                      <a:pt x="23055" y="232739"/>
                      <a:pt x="-87" y="180625"/>
                      <a:pt x="-87" y="116339"/>
                    </a:cubicBezTo>
                    <a:cubicBezTo>
                      <a:pt x="-87" y="52052"/>
                      <a:pt x="23055" y="-62"/>
                      <a:pt x="51603" y="-62"/>
                    </a:cubicBezTo>
                    <a:cubicBezTo>
                      <a:pt x="80151" y="-62"/>
                      <a:pt x="103293" y="52052"/>
                      <a:pt x="103293" y="116339"/>
                    </a:cubicBezTo>
                    <a:close/>
                  </a:path>
                </a:pathLst>
              </a:custGeom>
              <a:solidFill>
                <a:srgbClr val="FACACB"/>
              </a:solidFill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B43F2B42-C427-4847-BE37-8C362B0EAE60}"/>
                  </a:ext>
                </a:extLst>
              </p:cNvPr>
              <p:cNvSpPr/>
              <p:nvPr/>
            </p:nvSpPr>
            <p:spPr>
              <a:xfrm>
                <a:off x="3704080" y="14416273"/>
                <a:ext cx="115660" cy="178455"/>
              </a:xfrm>
              <a:custGeom>
                <a:avLst/>
                <a:gdLst>
                  <a:gd name="connsiteX0" fmla="*/ 115661 w 115660"/>
                  <a:gd name="connsiteY0" fmla="*/ 125157 h 178455"/>
                  <a:gd name="connsiteX1" fmla="*/ 59306 w 115660"/>
                  <a:gd name="connsiteY1" fmla="*/ 178456 h 178455"/>
                  <a:gd name="connsiteX2" fmla="*/ 0 w 115660"/>
                  <a:gd name="connsiteY2" fmla="*/ 88895 h 178455"/>
                  <a:gd name="connsiteX3" fmla="*/ 61305 w 115660"/>
                  <a:gd name="connsiteY3" fmla="*/ 0 h 178455"/>
                  <a:gd name="connsiteX4" fmla="*/ 115566 w 115660"/>
                  <a:gd name="connsiteY4" fmla="*/ 53108 h 178455"/>
                  <a:gd name="connsiteX5" fmla="*/ 82438 w 115660"/>
                  <a:gd name="connsiteY5" fmla="*/ 53108 h 178455"/>
                  <a:gd name="connsiteX6" fmla="*/ 60829 w 115660"/>
                  <a:gd name="connsiteY6" fmla="*/ 26269 h 178455"/>
                  <a:gd name="connsiteX7" fmla="*/ 34651 w 115660"/>
                  <a:gd name="connsiteY7" fmla="*/ 89561 h 178455"/>
                  <a:gd name="connsiteX8" fmla="*/ 59877 w 115660"/>
                  <a:gd name="connsiteY8" fmla="*/ 152663 h 178455"/>
                  <a:gd name="connsiteX9" fmla="*/ 82248 w 115660"/>
                  <a:gd name="connsiteY9" fmla="*/ 125157 h 17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5660" h="178455">
                    <a:moveTo>
                      <a:pt x="115661" y="125157"/>
                    </a:moveTo>
                    <a:cubicBezTo>
                      <a:pt x="114804" y="133913"/>
                      <a:pt x="111187" y="178456"/>
                      <a:pt x="59306" y="178456"/>
                    </a:cubicBezTo>
                    <a:cubicBezTo>
                      <a:pt x="7425" y="178456"/>
                      <a:pt x="0" y="135246"/>
                      <a:pt x="0" y="88895"/>
                    </a:cubicBezTo>
                    <a:cubicBezTo>
                      <a:pt x="0" y="32931"/>
                      <a:pt x="17801" y="0"/>
                      <a:pt x="61305" y="0"/>
                    </a:cubicBezTo>
                    <a:cubicBezTo>
                      <a:pt x="110901" y="0"/>
                      <a:pt x="114804" y="39308"/>
                      <a:pt x="115566" y="53108"/>
                    </a:cubicBezTo>
                    <a:lnTo>
                      <a:pt x="82438" y="53108"/>
                    </a:lnTo>
                    <a:cubicBezTo>
                      <a:pt x="81867" y="47208"/>
                      <a:pt x="81486" y="26269"/>
                      <a:pt x="60829" y="26269"/>
                    </a:cubicBezTo>
                    <a:cubicBezTo>
                      <a:pt x="40172" y="26269"/>
                      <a:pt x="34651" y="49968"/>
                      <a:pt x="34651" y="89561"/>
                    </a:cubicBezTo>
                    <a:cubicBezTo>
                      <a:pt x="34651" y="122111"/>
                      <a:pt x="38173" y="152663"/>
                      <a:pt x="59877" y="152663"/>
                    </a:cubicBezTo>
                    <a:cubicBezTo>
                      <a:pt x="79868" y="152663"/>
                      <a:pt x="81391" y="131819"/>
                      <a:pt x="82248" y="125157"/>
                    </a:cubicBezTo>
                    <a:close/>
                  </a:path>
                </a:pathLst>
              </a:custGeom>
              <a:solidFill>
                <a:srgbClr val="FEF6B8"/>
              </a:solidFill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E3EEDA56-1753-124B-A8DF-D4849C4FB811}"/>
                  </a:ext>
                </a:extLst>
              </p:cNvPr>
              <p:cNvSpPr/>
              <p:nvPr/>
            </p:nvSpPr>
            <p:spPr>
              <a:xfrm>
                <a:off x="3839731" y="14416273"/>
                <a:ext cx="121657" cy="178455"/>
              </a:xfrm>
              <a:custGeom>
                <a:avLst/>
                <a:gdLst>
                  <a:gd name="connsiteX0" fmla="*/ 121658 w 121657"/>
                  <a:gd name="connsiteY0" fmla="*/ 87753 h 178455"/>
                  <a:gd name="connsiteX1" fmla="*/ 59877 w 121657"/>
                  <a:gd name="connsiteY1" fmla="*/ 178456 h 178455"/>
                  <a:gd name="connsiteX2" fmla="*/ 0 w 121657"/>
                  <a:gd name="connsiteY2" fmla="*/ 87467 h 178455"/>
                  <a:gd name="connsiteX3" fmla="*/ 61400 w 121657"/>
                  <a:gd name="connsiteY3" fmla="*/ 0 h 178455"/>
                  <a:gd name="connsiteX4" fmla="*/ 121658 w 121657"/>
                  <a:gd name="connsiteY4" fmla="*/ 87753 h 178455"/>
                  <a:gd name="connsiteX5" fmla="*/ 34365 w 121657"/>
                  <a:gd name="connsiteY5" fmla="*/ 87182 h 178455"/>
                  <a:gd name="connsiteX6" fmla="*/ 60734 w 121657"/>
                  <a:gd name="connsiteY6" fmla="*/ 152473 h 178455"/>
                  <a:gd name="connsiteX7" fmla="*/ 87293 w 121657"/>
                  <a:gd name="connsiteY7" fmla="*/ 87182 h 178455"/>
                  <a:gd name="connsiteX8" fmla="*/ 60639 w 121657"/>
                  <a:gd name="connsiteY8" fmla="*/ 26173 h 178455"/>
                  <a:gd name="connsiteX9" fmla="*/ 34365 w 121657"/>
                  <a:gd name="connsiteY9" fmla="*/ 87182 h 17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657" h="178455">
                    <a:moveTo>
                      <a:pt x="121658" y="87753"/>
                    </a:moveTo>
                    <a:cubicBezTo>
                      <a:pt x="121658" y="150950"/>
                      <a:pt x="102619" y="178456"/>
                      <a:pt x="59877" y="178456"/>
                    </a:cubicBezTo>
                    <a:cubicBezTo>
                      <a:pt x="19610" y="178456"/>
                      <a:pt x="0" y="151330"/>
                      <a:pt x="0" y="87467"/>
                    </a:cubicBezTo>
                    <a:cubicBezTo>
                      <a:pt x="0" y="25127"/>
                      <a:pt x="22847" y="0"/>
                      <a:pt x="61400" y="0"/>
                    </a:cubicBezTo>
                    <a:cubicBezTo>
                      <a:pt x="102238" y="0"/>
                      <a:pt x="121658" y="27791"/>
                      <a:pt x="121658" y="87753"/>
                    </a:cubicBezTo>
                    <a:close/>
                    <a:moveTo>
                      <a:pt x="34365" y="87182"/>
                    </a:moveTo>
                    <a:cubicBezTo>
                      <a:pt x="34365" y="128107"/>
                      <a:pt x="41029" y="152473"/>
                      <a:pt x="60734" y="152473"/>
                    </a:cubicBezTo>
                    <a:cubicBezTo>
                      <a:pt x="80439" y="152473"/>
                      <a:pt x="87293" y="129916"/>
                      <a:pt x="87293" y="87182"/>
                    </a:cubicBezTo>
                    <a:cubicBezTo>
                      <a:pt x="87293" y="47112"/>
                      <a:pt x="81010" y="26173"/>
                      <a:pt x="60639" y="26173"/>
                    </a:cubicBezTo>
                    <a:cubicBezTo>
                      <a:pt x="40267" y="26173"/>
                      <a:pt x="34365" y="48635"/>
                      <a:pt x="34365" y="87182"/>
                    </a:cubicBezTo>
                    <a:close/>
                  </a:path>
                </a:pathLst>
              </a:custGeom>
              <a:solidFill>
                <a:srgbClr val="FEF6B8"/>
              </a:solidFill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B2EF0019-6D64-C648-A660-BD91707E8120}"/>
                  </a:ext>
                </a:extLst>
              </p:cNvPr>
              <p:cNvSpPr/>
              <p:nvPr/>
            </p:nvSpPr>
            <p:spPr>
              <a:xfrm>
                <a:off x="3973003" y="14419033"/>
                <a:ext cx="135746" cy="172745"/>
              </a:xfrm>
              <a:custGeom>
                <a:avLst/>
                <a:gdLst>
                  <a:gd name="connsiteX0" fmla="*/ 47597 w 135746"/>
                  <a:gd name="connsiteY0" fmla="*/ 172745 h 172745"/>
                  <a:gd name="connsiteX1" fmla="*/ 0 w 135746"/>
                  <a:gd name="connsiteY1" fmla="*/ 0 h 172745"/>
                  <a:gd name="connsiteX2" fmla="*/ 36840 w 135746"/>
                  <a:gd name="connsiteY2" fmla="*/ 0 h 172745"/>
                  <a:gd name="connsiteX3" fmla="*/ 67397 w 135746"/>
                  <a:gd name="connsiteY3" fmla="*/ 126680 h 172745"/>
                  <a:gd name="connsiteX4" fmla="*/ 68349 w 135746"/>
                  <a:gd name="connsiteY4" fmla="*/ 126680 h 172745"/>
                  <a:gd name="connsiteX5" fmla="*/ 99954 w 135746"/>
                  <a:gd name="connsiteY5" fmla="*/ 0 h 172745"/>
                  <a:gd name="connsiteX6" fmla="*/ 135747 w 135746"/>
                  <a:gd name="connsiteY6" fmla="*/ 0 h 172745"/>
                  <a:gd name="connsiteX7" fmla="*/ 87388 w 135746"/>
                  <a:gd name="connsiteY7" fmla="*/ 172745 h 172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746" h="172745">
                    <a:moveTo>
                      <a:pt x="47597" y="172745"/>
                    </a:moveTo>
                    <a:lnTo>
                      <a:pt x="0" y="0"/>
                    </a:lnTo>
                    <a:lnTo>
                      <a:pt x="36840" y="0"/>
                    </a:lnTo>
                    <a:cubicBezTo>
                      <a:pt x="36840" y="0"/>
                      <a:pt x="65398" y="108596"/>
                      <a:pt x="67397" y="126680"/>
                    </a:cubicBezTo>
                    <a:lnTo>
                      <a:pt x="68349" y="126680"/>
                    </a:lnTo>
                    <a:cubicBezTo>
                      <a:pt x="70634" y="109072"/>
                      <a:pt x="99954" y="0"/>
                      <a:pt x="99954" y="0"/>
                    </a:cubicBezTo>
                    <a:lnTo>
                      <a:pt x="135747" y="0"/>
                    </a:lnTo>
                    <a:lnTo>
                      <a:pt x="87388" y="172745"/>
                    </a:lnTo>
                    <a:close/>
                  </a:path>
                </a:pathLst>
              </a:custGeom>
              <a:solidFill>
                <a:srgbClr val="FEF6B8"/>
              </a:solidFill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70883BBB-AA4C-E247-858D-15D023A1D4D3}"/>
                  </a:ext>
                </a:extLst>
              </p:cNvPr>
              <p:cNvSpPr/>
              <p:nvPr/>
            </p:nvSpPr>
            <p:spPr>
              <a:xfrm>
                <a:off x="4129502" y="14419033"/>
                <a:ext cx="33603" cy="172745"/>
              </a:xfrm>
              <a:custGeom>
                <a:avLst/>
                <a:gdLst>
                  <a:gd name="connsiteX0" fmla="*/ 33603 w 33603"/>
                  <a:gd name="connsiteY0" fmla="*/ 0 h 172745"/>
                  <a:gd name="connsiteX1" fmla="*/ 33603 w 33603"/>
                  <a:gd name="connsiteY1" fmla="*/ 172745 h 172745"/>
                  <a:gd name="connsiteX2" fmla="*/ 0 w 33603"/>
                  <a:gd name="connsiteY2" fmla="*/ 172745 h 172745"/>
                  <a:gd name="connsiteX3" fmla="*/ 0 w 33603"/>
                  <a:gd name="connsiteY3" fmla="*/ 0 h 172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603" h="172745">
                    <a:moveTo>
                      <a:pt x="33603" y="0"/>
                    </a:moveTo>
                    <a:lnTo>
                      <a:pt x="33603" y="172745"/>
                    </a:lnTo>
                    <a:lnTo>
                      <a:pt x="0" y="1727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6B8"/>
              </a:solidFill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89B5EAC1-B940-514B-AB66-6AB340169E98}"/>
                  </a:ext>
                </a:extLst>
              </p:cNvPr>
              <p:cNvSpPr/>
              <p:nvPr/>
            </p:nvSpPr>
            <p:spPr>
              <a:xfrm>
                <a:off x="4195947" y="14419033"/>
                <a:ext cx="115565" cy="172745"/>
              </a:xfrm>
              <a:custGeom>
                <a:avLst/>
                <a:gdLst>
                  <a:gd name="connsiteX0" fmla="*/ 190 w 115565"/>
                  <a:gd name="connsiteY0" fmla="*/ 0 h 172745"/>
                  <a:gd name="connsiteX1" fmla="*/ 48930 w 115565"/>
                  <a:gd name="connsiteY1" fmla="*/ 0 h 172745"/>
                  <a:gd name="connsiteX2" fmla="*/ 115566 w 115565"/>
                  <a:gd name="connsiteY2" fmla="*/ 82804 h 172745"/>
                  <a:gd name="connsiteX3" fmla="*/ 46169 w 115565"/>
                  <a:gd name="connsiteY3" fmla="*/ 172745 h 172745"/>
                  <a:gd name="connsiteX4" fmla="*/ 0 w 115565"/>
                  <a:gd name="connsiteY4" fmla="*/ 172745 h 172745"/>
                  <a:gd name="connsiteX5" fmla="*/ 33984 w 115565"/>
                  <a:gd name="connsiteY5" fmla="*/ 147428 h 172745"/>
                  <a:gd name="connsiteX6" fmla="*/ 45979 w 115565"/>
                  <a:gd name="connsiteY6" fmla="*/ 147428 h 172745"/>
                  <a:gd name="connsiteX7" fmla="*/ 81105 w 115565"/>
                  <a:gd name="connsiteY7" fmla="*/ 82899 h 172745"/>
                  <a:gd name="connsiteX8" fmla="*/ 46264 w 115565"/>
                  <a:gd name="connsiteY8" fmla="*/ 25793 h 172745"/>
                  <a:gd name="connsiteX9" fmla="*/ 33984 w 115565"/>
                  <a:gd name="connsiteY9" fmla="*/ 25793 h 172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5565" h="172745">
                    <a:moveTo>
                      <a:pt x="190" y="0"/>
                    </a:moveTo>
                    <a:lnTo>
                      <a:pt x="48930" y="0"/>
                    </a:lnTo>
                    <a:cubicBezTo>
                      <a:pt x="97003" y="0"/>
                      <a:pt x="115566" y="28553"/>
                      <a:pt x="115566" y="82804"/>
                    </a:cubicBezTo>
                    <a:cubicBezTo>
                      <a:pt x="115566" y="141147"/>
                      <a:pt x="97669" y="172745"/>
                      <a:pt x="46169" y="172745"/>
                    </a:cubicBezTo>
                    <a:lnTo>
                      <a:pt x="0" y="172745"/>
                    </a:lnTo>
                    <a:close/>
                    <a:moveTo>
                      <a:pt x="33984" y="147428"/>
                    </a:moveTo>
                    <a:lnTo>
                      <a:pt x="45979" y="147428"/>
                    </a:lnTo>
                    <a:cubicBezTo>
                      <a:pt x="72157" y="147428"/>
                      <a:pt x="81105" y="129249"/>
                      <a:pt x="81105" y="82899"/>
                    </a:cubicBezTo>
                    <a:cubicBezTo>
                      <a:pt x="81105" y="43210"/>
                      <a:pt x="73109" y="25793"/>
                      <a:pt x="46264" y="25793"/>
                    </a:cubicBezTo>
                    <a:lnTo>
                      <a:pt x="33984" y="25793"/>
                    </a:lnTo>
                    <a:close/>
                  </a:path>
                </a:pathLst>
              </a:custGeom>
              <a:solidFill>
                <a:srgbClr val="FEF6B8"/>
              </a:solidFill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F7AF3051-CF7C-624E-82B1-627DC682345E}"/>
                  </a:ext>
                </a:extLst>
              </p:cNvPr>
              <p:cNvSpPr/>
              <p:nvPr/>
            </p:nvSpPr>
            <p:spPr>
              <a:xfrm>
                <a:off x="4336453" y="14511830"/>
                <a:ext cx="60257" cy="26363"/>
              </a:xfrm>
              <a:custGeom>
                <a:avLst/>
                <a:gdLst>
                  <a:gd name="connsiteX0" fmla="*/ 60258 w 60257"/>
                  <a:gd name="connsiteY0" fmla="*/ 0 h 26363"/>
                  <a:gd name="connsiteX1" fmla="*/ 60258 w 60257"/>
                  <a:gd name="connsiteY1" fmla="*/ 26364 h 26363"/>
                  <a:gd name="connsiteX2" fmla="*/ 0 w 60257"/>
                  <a:gd name="connsiteY2" fmla="*/ 26364 h 26363"/>
                  <a:gd name="connsiteX3" fmla="*/ 0 w 60257"/>
                  <a:gd name="connsiteY3" fmla="*/ 0 h 26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257" h="26363">
                    <a:moveTo>
                      <a:pt x="60258" y="0"/>
                    </a:moveTo>
                    <a:lnTo>
                      <a:pt x="60258" y="26364"/>
                    </a:lnTo>
                    <a:lnTo>
                      <a:pt x="0" y="263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6B8"/>
              </a:solidFill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D3115C47-0314-B94E-B58F-B27D7474112D}"/>
                  </a:ext>
                </a:extLst>
              </p:cNvPr>
              <p:cNvSpPr/>
              <p:nvPr/>
            </p:nvSpPr>
            <p:spPr>
              <a:xfrm>
                <a:off x="4411085" y="14423126"/>
                <a:ext cx="52927" cy="168652"/>
              </a:xfrm>
              <a:custGeom>
                <a:avLst/>
                <a:gdLst>
                  <a:gd name="connsiteX0" fmla="*/ 19896 w 52927"/>
                  <a:gd name="connsiteY0" fmla="*/ 168652 h 168652"/>
                  <a:gd name="connsiteX1" fmla="*/ 19896 w 52927"/>
                  <a:gd name="connsiteY1" fmla="*/ 35977 h 168652"/>
                  <a:gd name="connsiteX2" fmla="*/ 0 w 52927"/>
                  <a:gd name="connsiteY2" fmla="*/ 35977 h 168652"/>
                  <a:gd name="connsiteX3" fmla="*/ 0 w 52927"/>
                  <a:gd name="connsiteY3" fmla="*/ 12754 h 168652"/>
                  <a:gd name="connsiteX4" fmla="*/ 30938 w 52927"/>
                  <a:gd name="connsiteY4" fmla="*/ 0 h 168652"/>
                  <a:gd name="connsiteX5" fmla="*/ 52928 w 52927"/>
                  <a:gd name="connsiteY5" fmla="*/ 0 h 168652"/>
                  <a:gd name="connsiteX6" fmla="*/ 52928 w 52927"/>
                  <a:gd name="connsiteY6" fmla="*/ 168652 h 168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2927" h="168652">
                    <a:moveTo>
                      <a:pt x="19896" y="168652"/>
                    </a:moveTo>
                    <a:lnTo>
                      <a:pt x="19896" y="35977"/>
                    </a:lnTo>
                    <a:cubicBezTo>
                      <a:pt x="13270" y="36415"/>
                      <a:pt x="6625" y="36415"/>
                      <a:pt x="0" y="35977"/>
                    </a:cubicBezTo>
                    <a:lnTo>
                      <a:pt x="0" y="12754"/>
                    </a:lnTo>
                    <a:cubicBezTo>
                      <a:pt x="11347" y="11640"/>
                      <a:pt x="22104" y="7205"/>
                      <a:pt x="30938" y="0"/>
                    </a:cubicBezTo>
                    <a:lnTo>
                      <a:pt x="52928" y="0"/>
                    </a:lnTo>
                    <a:lnTo>
                      <a:pt x="52928" y="168652"/>
                    </a:lnTo>
                    <a:close/>
                  </a:path>
                </a:pathLst>
              </a:custGeom>
              <a:solidFill>
                <a:srgbClr val="FEF6B8"/>
              </a:solidFill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0BEC1610-476C-0445-AB2F-5E196A4EA20A}"/>
                  </a:ext>
                </a:extLst>
              </p:cNvPr>
              <p:cNvSpPr/>
              <p:nvPr/>
            </p:nvSpPr>
            <p:spPr>
              <a:xfrm>
                <a:off x="4489335" y="14421984"/>
                <a:ext cx="104713" cy="172364"/>
              </a:xfrm>
              <a:custGeom>
                <a:avLst/>
                <a:gdLst>
                  <a:gd name="connsiteX0" fmla="*/ 33889 w 104713"/>
                  <a:gd name="connsiteY0" fmla="*/ 132295 h 172364"/>
                  <a:gd name="connsiteX1" fmla="*/ 50129 w 104713"/>
                  <a:gd name="connsiteY1" fmla="*/ 148037 h 172364"/>
                  <a:gd name="connsiteX2" fmla="*/ 51024 w 104713"/>
                  <a:gd name="connsiteY2" fmla="*/ 147999 h 172364"/>
                  <a:gd name="connsiteX3" fmla="*/ 72538 w 104713"/>
                  <a:gd name="connsiteY3" fmla="*/ 93749 h 172364"/>
                  <a:gd name="connsiteX4" fmla="*/ 43980 w 104713"/>
                  <a:gd name="connsiteY4" fmla="*/ 106312 h 172364"/>
                  <a:gd name="connsiteX5" fmla="*/ 0 w 104713"/>
                  <a:gd name="connsiteY5" fmla="*/ 56249 h 172364"/>
                  <a:gd name="connsiteX6" fmla="*/ 52166 w 104713"/>
                  <a:gd name="connsiteY6" fmla="*/ 0 h 172364"/>
                  <a:gd name="connsiteX7" fmla="*/ 104713 w 104713"/>
                  <a:gd name="connsiteY7" fmla="*/ 72429 h 172364"/>
                  <a:gd name="connsiteX8" fmla="*/ 48930 w 104713"/>
                  <a:gd name="connsiteY8" fmla="*/ 172364 h 172364"/>
                  <a:gd name="connsiteX9" fmla="*/ 1904 w 104713"/>
                  <a:gd name="connsiteY9" fmla="*/ 132295 h 172364"/>
                  <a:gd name="connsiteX10" fmla="*/ 33223 w 104713"/>
                  <a:gd name="connsiteY10" fmla="*/ 53108 h 172364"/>
                  <a:gd name="connsiteX11" fmla="*/ 53309 w 104713"/>
                  <a:gd name="connsiteY11" fmla="*/ 82137 h 172364"/>
                  <a:gd name="connsiteX12" fmla="*/ 72348 w 104713"/>
                  <a:gd name="connsiteY12" fmla="*/ 55868 h 172364"/>
                  <a:gd name="connsiteX13" fmla="*/ 52738 w 104713"/>
                  <a:gd name="connsiteY13" fmla="*/ 24460 h 172364"/>
                  <a:gd name="connsiteX14" fmla="*/ 33223 w 104713"/>
                  <a:gd name="connsiteY14" fmla="*/ 53013 h 172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4713" h="172364">
                    <a:moveTo>
                      <a:pt x="33889" y="132295"/>
                    </a:moveTo>
                    <a:cubicBezTo>
                      <a:pt x="34022" y="141127"/>
                      <a:pt x="41295" y="148170"/>
                      <a:pt x="50129" y="148037"/>
                    </a:cubicBezTo>
                    <a:cubicBezTo>
                      <a:pt x="50424" y="148037"/>
                      <a:pt x="50729" y="148018"/>
                      <a:pt x="51024" y="147999"/>
                    </a:cubicBezTo>
                    <a:cubicBezTo>
                      <a:pt x="72824" y="147999"/>
                      <a:pt x="72157" y="109929"/>
                      <a:pt x="72538" y="93749"/>
                    </a:cubicBezTo>
                    <a:cubicBezTo>
                      <a:pt x="65960" y="102752"/>
                      <a:pt x="55060" y="107540"/>
                      <a:pt x="43980" y="106312"/>
                    </a:cubicBezTo>
                    <a:cubicBezTo>
                      <a:pt x="17897" y="106312"/>
                      <a:pt x="0" y="89561"/>
                      <a:pt x="0" y="56249"/>
                    </a:cubicBezTo>
                    <a:cubicBezTo>
                      <a:pt x="0" y="22937"/>
                      <a:pt x="17516" y="0"/>
                      <a:pt x="52166" y="0"/>
                    </a:cubicBezTo>
                    <a:cubicBezTo>
                      <a:pt x="88626" y="0"/>
                      <a:pt x="104713" y="20748"/>
                      <a:pt x="104713" y="72429"/>
                    </a:cubicBezTo>
                    <a:cubicBezTo>
                      <a:pt x="104713" y="146381"/>
                      <a:pt x="90720" y="172364"/>
                      <a:pt x="48930" y="172364"/>
                    </a:cubicBezTo>
                    <a:cubicBezTo>
                      <a:pt x="4093" y="172364"/>
                      <a:pt x="2285" y="137815"/>
                      <a:pt x="1904" y="132295"/>
                    </a:cubicBezTo>
                    <a:close/>
                    <a:moveTo>
                      <a:pt x="33223" y="53108"/>
                    </a:moveTo>
                    <a:cubicBezTo>
                      <a:pt x="33223" y="72144"/>
                      <a:pt x="39506" y="82137"/>
                      <a:pt x="53309" y="82137"/>
                    </a:cubicBezTo>
                    <a:cubicBezTo>
                      <a:pt x="67112" y="82137"/>
                      <a:pt x="72348" y="73857"/>
                      <a:pt x="72348" y="55868"/>
                    </a:cubicBezTo>
                    <a:cubicBezTo>
                      <a:pt x="72348" y="37880"/>
                      <a:pt x="69492" y="24460"/>
                      <a:pt x="52738" y="24460"/>
                    </a:cubicBezTo>
                    <a:cubicBezTo>
                      <a:pt x="39030" y="24365"/>
                      <a:pt x="33223" y="34834"/>
                      <a:pt x="33223" y="53013"/>
                    </a:cubicBezTo>
                    <a:close/>
                  </a:path>
                </a:pathLst>
              </a:custGeom>
              <a:solidFill>
                <a:srgbClr val="FEF6B8"/>
              </a:solidFill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0" name="Text Box 140">
              <a:extLst>
                <a:ext uri="{FF2B5EF4-FFF2-40B4-BE49-F238E27FC236}">
                  <a16:creationId xmlns:a16="http://schemas.microsoft.com/office/drawing/2014/main" id="{65386E6B-A461-0A42-9F6D-BE73E7228A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3468" y="8759506"/>
              <a:ext cx="5239999" cy="1887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512" rIns="0" bIns="0" anchor="ctr"/>
            <a:lstStyle/>
            <a:p>
              <a:pPr algn="ctr">
                <a:lnSpc>
                  <a:spcPct val="99000"/>
                </a:lnSpc>
              </a:pPr>
              <a:r>
                <a:rPr lang="en-US" altLang="en-MX" sz="4800" dirty="0">
                  <a:solidFill>
                    <a:schemeClr val="tx2"/>
                  </a:solidFill>
                  <a:latin typeface="Fira Sans Regular" panose="020B0503050000020004" pitchFamily="34" charset="0"/>
                </a:rPr>
                <a:t>Avoid to touch things</a:t>
              </a:r>
            </a:p>
          </p:txBody>
        </p:sp>
        <p:sp>
          <p:nvSpPr>
            <p:cNvPr id="81" name="Text Box 140">
              <a:extLst>
                <a:ext uri="{FF2B5EF4-FFF2-40B4-BE49-F238E27FC236}">
                  <a16:creationId xmlns:a16="http://schemas.microsoft.com/office/drawing/2014/main" id="{54EB5818-E046-6741-955A-0073EAEDF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8569" y="9451605"/>
              <a:ext cx="4116568" cy="1887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512" rIns="0" bIns="0" anchor="ctr"/>
            <a:lstStyle/>
            <a:p>
              <a:pPr algn="ctr">
                <a:lnSpc>
                  <a:spcPct val="99000"/>
                </a:lnSpc>
              </a:pPr>
              <a:r>
                <a:rPr lang="en-US" altLang="en-MX" sz="4800" dirty="0">
                  <a:solidFill>
                    <a:schemeClr val="tx2"/>
                  </a:solidFill>
                  <a:latin typeface="Fira Sans Regular" panose="020B0503050000020004" pitchFamily="34" charset="0"/>
                </a:rPr>
                <a:t>Stay at </a:t>
              </a:r>
            </a:p>
            <a:p>
              <a:pPr algn="ctr">
                <a:lnSpc>
                  <a:spcPct val="99000"/>
                </a:lnSpc>
              </a:pPr>
              <a:r>
                <a:rPr lang="en-US" altLang="en-MX" sz="4800" dirty="0">
                  <a:solidFill>
                    <a:schemeClr val="tx2"/>
                  </a:solidFill>
                  <a:latin typeface="Fira Sans Regular" panose="020B0503050000020004" pitchFamily="34" charset="0"/>
                </a:rPr>
                <a:t>home</a:t>
              </a:r>
            </a:p>
          </p:txBody>
        </p:sp>
        <p:sp>
          <p:nvSpPr>
            <p:cNvPr id="82" name="Text Box 140">
              <a:extLst>
                <a:ext uri="{FF2B5EF4-FFF2-40B4-BE49-F238E27FC236}">
                  <a16:creationId xmlns:a16="http://schemas.microsoft.com/office/drawing/2014/main" id="{CAAF2543-A332-8342-B72E-F466F18A1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88976" y="9451605"/>
              <a:ext cx="4386400" cy="1887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512" rIns="0" bIns="0" anchor="ctr"/>
            <a:lstStyle/>
            <a:p>
              <a:pPr algn="ctr">
                <a:lnSpc>
                  <a:spcPct val="99000"/>
                </a:lnSpc>
              </a:pPr>
              <a:r>
                <a:rPr lang="en-US" altLang="en-MX" sz="4800" dirty="0">
                  <a:solidFill>
                    <a:schemeClr val="tx2"/>
                  </a:solidFill>
                  <a:latin typeface="Fira Sans Regular" panose="020B0503050000020004" pitchFamily="34" charset="0"/>
                </a:rPr>
                <a:t>Maintain distance</a:t>
              </a:r>
            </a:p>
          </p:txBody>
        </p:sp>
        <p:sp>
          <p:nvSpPr>
            <p:cNvPr id="83" name="Text Box 140">
              <a:extLst>
                <a:ext uri="{FF2B5EF4-FFF2-40B4-BE49-F238E27FC236}">
                  <a16:creationId xmlns:a16="http://schemas.microsoft.com/office/drawing/2014/main" id="{B5089123-EAB2-194A-A774-C25E7E6B1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58189" y="8759506"/>
              <a:ext cx="5239999" cy="1887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512" rIns="0" bIns="0" anchor="ctr"/>
            <a:lstStyle/>
            <a:p>
              <a:pPr algn="ctr">
                <a:lnSpc>
                  <a:spcPct val="99000"/>
                </a:lnSpc>
              </a:pPr>
              <a:r>
                <a:rPr lang="en-US" altLang="en-MX" sz="4800" dirty="0">
                  <a:solidFill>
                    <a:schemeClr val="tx2"/>
                  </a:solidFill>
                  <a:latin typeface="Fira Sans Regular" panose="020B0503050000020004" pitchFamily="34" charset="0"/>
                </a:rPr>
                <a:t>Clean and disinfect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042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F6A37D-3424-5B4A-9866-1AFBF74630C5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46">
            <a:extLst>
              <a:ext uri="{FF2B5EF4-FFF2-40B4-BE49-F238E27FC236}">
                <a16:creationId xmlns:a16="http://schemas.microsoft.com/office/drawing/2014/main" id="{556521D2-A5AD-844D-AFD8-D7514C3D7C5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5305023" y="5305023"/>
            <a:ext cx="13716000" cy="3105954"/>
          </a:xfrm>
          <a:custGeom>
            <a:avLst/>
            <a:gdLst>
              <a:gd name="T0" fmla="*/ 0 w 9378"/>
              <a:gd name="T1" fmla="*/ 0 h 2305"/>
              <a:gd name="T2" fmla="*/ 4691 w 9378"/>
              <a:gd name="T3" fmla="*/ 2304 h 2305"/>
              <a:gd name="T4" fmla="*/ 9377 w 9378"/>
              <a:gd name="T5" fmla="*/ 0 h 2305"/>
              <a:gd name="T6" fmla="*/ 0 w 9378"/>
              <a:gd name="T7" fmla="*/ 0 h 2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78" h="2305">
                <a:moveTo>
                  <a:pt x="0" y="0"/>
                </a:moveTo>
                <a:lnTo>
                  <a:pt x="4691" y="2304"/>
                </a:lnTo>
                <a:lnTo>
                  <a:pt x="9377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83C1EDB-251C-C446-967B-5F18F7C94F64}"/>
              </a:ext>
            </a:extLst>
          </p:cNvPr>
          <p:cNvGrpSpPr/>
          <p:nvPr/>
        </p:nvGrpSpPr>
        <p:grpSpPr>
          <a:xfrm>
            <a:off x="6271026" y="4070941"/>
            <a:ext cx="14941552" cy="5574118"/>
            <a:chOff x="6271026" y="5042118"/>
            <a:chExt cx="14941552" cy="5574118"/>
          </a:xfrm>
        </p:grpSpPr>
        <p:sp>
          <p:nvSpPr>
            <p:cNvPr id="7" name="Rectángulo 4">
              <a:extLst>
                <a:ext uri="{FF2B5EF4-FFF2-40B4-BE49-F238E27FC236}">
                  <a16:creationId xmlns:a16="http://schemas.microsoft.com/office/drawing/2014/main" id="{29032B30-5A2C-CD4A-B72C-8E674B5BFD13}"/>
                </a:ext>
              </a:extLst>
            </p:cNvPr>
            <p:cNvSpPr/>
            <p:nvPr/>
          </p:nvSpPr>
          <p:spPr>
            <a:xfrm>
              <a:off x="6271026" y="5042118"/>
              <a:ext cx="14941552" cy="36317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3000" b="1" i="1" dirty="0">
                  <a:solidFill>
                    <a:schemeClr val="accent1"/>
                  </a:solidFill>
                  <a:latin typeface="Fira Sans" panose="020B0503050000020004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1,230,570</a:t>
              </a:r>
            </a:p>
          </p:txBody>
        </p:sp>
        <p:sp>
          <p:nvSpPr>
            <p:cNvPr id="8" name="Rectángulo 6">
              <a:extLst>
                <a:ext uri="{FF2B5EF4-FFF2-40B4-BE49-F238E27FC236}">
                  <a16:creationId xmlns:a16="http://schemas.microsoft.com/office/drawing/2014/main" id="{552C435F-94A8-D649-8DC0-A7C1AC710EAE}"/>
                </a:ext>
              </a:extLst>
            </p:cNvPr>
            <p:cNvSpPr/>
            <p:nvPr/>
          </p:nvSpPr>
          <p:spPr>
            <a:xfrm>
              <a:off x="6400238" y="8861910"/>
              <a:ext cx="14812339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ira Sans" panose="020B0503050000020004" pitchFamily="34" charset="0"/>
                </a:rPr>
                <a:t>The disease causes respiratory illness (like the flu) with symptoms such as a cough, fever, and in more severe cases, difficulty breathing. The disease causes respiratory illness.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464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D5417B-5649-AA4B-BF84-3BD3067849C2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46">
            <a:extLst>
              <a:ext uri="{FF2B5EF4-FFF2-40B4-BE49-F238E27FC236}">
                <a16:creationId xmlns:a16="http://schemas.microsoft.com/office/drawing/2014/main" id="{4A2A7152-6197-4944-88F6-9962C985A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3180" y="-5616"/>
            <a:ext cx="15343886" cy="3105954"/>
          </a:xfrm>
          <a:custGeom>
            <a:avLst/>
            <a:gdLst>
              <a:gd name="T0" fmla="*/ 0 w 9378"/>
              <a:gd name="T1" fmla="*/ 0 h 2305"/>
              <a:gd name="T2" fmla="*/ 4691 w 9378"/>
              <a:gd name="T3" fmla="*/ 2304 h 2305"/>
              <a:gd name="T4" fmla="*/ 9377 w 9378"/>
              <a:gd name="T5" fmla="*/ 0 h 2305"/>
              <a:gd name="T6" fmla="*/ 0 w 9378"/>
              <a:gd name="T7" fmla="*/ 0 h 2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78" h="2305">
                <a:moveTo>
                  <a:pt x="0" y="0"/>
                </a:moveTo>
                <a:lnTo>
                  <a:pt x="4691" y="2304"/>
                </a:lnTo>
                <a:lnTo>
                  <a:pt x="9377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DE82FB-F1F0-FF42-986A-C9FEA3011C34}"/>
              </a:ext>
            </a:extLst>
          </p:cNvPr>
          <p:cNvGrpSpPr/>
          <p:nvPr/>
        </p:nvGrpSpPr>
        <p:grpSpPr>
          <a:xfrm>
            <a:off x="10426883" y="1108899"/>
            <a:ext cx="3516479" cy="3449848"/>
            <a:chOff x="4114800" y="127000"/>
            <a:chExt cx="754063" cy="739775"/>
          </a:xfrm>
        </p:grpSpPr>
        <p:sp>
          <p:nvSpPr>
            <p:cNvPr id="23" name="Freeform 147">
              <a:extLst>
                <a:ext uri="{FF2B5EF4-FFF2-40B4-BE49-F238E27FC236}">
                  <a16:creationId xmlns:a16="http://schemas.microsoft.com/office/drawing/2014/main" id="{C31A5F6C-8691-6F4D-BB8F-8B07A861B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688" y="260350"/>
              <a:ext cx="522287" cy="519113"/>
            </a:xfrm>
            <a:custGeom>
              <a:avLst/>
              <a:gdLst>
                <a:gd name="T0" fmla="*/ 1088 w 1452"/>
                <a:gd name="T1" fmla="*/ 1396 h 1442"/>
                <a:gd name="T2" fmla="*/ 442 w 1452"/>
                <a:gd name="T3" fmla="*/ 1441 h 1442"/>
                <a:gd name="T4" fmla="*/ 0 w 1452"/>
                <a:gd name="T5" fmla="*/ 965 h 1442"/>
                <a:gd name="T6" fmla="*/ 96 w 1452"/>
                <a:gd name="T7" fmla="*/ 324 h 1442"/>
                <a:gd name="T8" fmla="*/ 663 w 1452"/>
                <a:gd name="T9" fmla="*/ 0 h 1442"/>
                <a:gd name="T10" fmla="*/ 1264 w 1452"/>
                <a:gd name="T11" fmla="*/ 244 h 1442"/>
                <a:gd name="T12" fmla="*/ 1451 w 1452"/>
                <a:gd name="T13" fmla="*/ 863 h 1442"/>
                <a:gd name="T14" fmla="*/ 1088 w 1452"/>
                <a:gd name="T15" fmla="*/ 1396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2" h="1442">
                  <a:moveTo>
                    <a:pt x="1088" y="1396"/>
                  </a:moveTo>
                  <a:lnTo>
                    <a:pt x="442" y="1441"/>
                  </a:lnTo>
                  <a:lnTo>
                    <a:pt x="0" y="965"/>
                  </a:lnTo>
                  <a:lnTo>
                    <a:pt x="96" y="324"/>
                  </a:lnTo>
                  <a:lnTo>
                    <a:pt x="663" y="0"/>
                  </a:lnTo>
                  <a:lnTo>
                    <a:pt x="1264" y="244"/>
                  </a:lnTo>
                  <a:lnTo>
                    <a:pt x="1451" y="863"/>
                  </a:lnTo>
                  <a:lnTo>
                    <a:pt x="1088" y="1396"/>
                  </a:lnTo>
                </a:path>
              </a:pathLst>
            </a:custGeom>
            <a:solidFill>
              <a:srgbClr val="7BBA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48">
              <a:extLst>
                <a:ext uri="{FF2B5EF4-FFF2-40B4-BE49-F238E27FC236}">
                  <a16:creationId xmlns:a16="http://schemas.microsoft.com/office/drawing/2014/main" id="{DA51F964-A8D1-EE46-A312-62A3123C2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1675" y="260350"/>
              <a:ext cx="84138" cy="193675"/>
            </a:xfrm>
            <a:custGeom>
              <a:avLst/>
              <a:gdLst>
                <a:gd name="T0" fmla="*/ 91 w 234"/>
                <a:gd name="T1" fmla="*/ 534 h 540"/>
                <a:gd name="T2" fmla="*/ 91 w 234"/>
                <a:gd name="T3" fmla="*/ 534 h 540"/>
                <a:gd name="T4" fmla="*/ 12 w 234"/>
                <a:gd name="T5" fmla="*/ 517 h 540"/>
                <a:gd name="T6" fmla="*/ 0 w 234"/>
                <a:gd name="T7" fmla="*/ 505 h 540"/>
                <a:gd name="T8" fmla="*/ 131 w 234"/>
                <a:gd name="T9" fmla="*/ 12 h 540"/>
                <a:gd name="T10" fmla="*/ 142 w 234"/>
                <a:gd name="T11" fmla="*/ 0 h 540"/>
                <a:gd name="T12" fmla="*/ 227 w 234"/>
                <a:gd name="T13" fmla="*/ 23 h 540"/>
                <a:gd name="T14" fmla="*/ 233 w 234"/>
                <a:gd name="T15" fmla="*/ 34 h 540"/>
                <a:gd name="T16" fmla="*/ 103 w 234"/>
                <a:gd name="T17" fmla="*/ 528 h 540"/>
                <a:gd name="T18" fmla="*/ 91 w 234"/>
                <a:gd name="T19" fmla="*/ 534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540">
                  <a:moveTo>
                    <a:pt x="91" y="534"/>
                  </a:moveTo>
                  <a:lnTo>
                    <a:pt x="91" y="534"/>
                  </a:lnTo>
                  <a:cubicBezTo>
                    <a:pt x="12" y="517"/>
                    <a:pt x="12" y="517"/>
                    <a:pt x="12" y="517"/>
                  </a:cubicBezTo>
                  <a:cubicBezTo>
                    <a:pt x="6" y="511"/>
                    <a:pt x="0" y="505"/>
                    <a:pt x="0" y="505"/>
                  </a:cubicBezTo>
                  <a:cubicBezTo>
                    <a:pt x="131" y="12"/>
                    <a:pt x="131" y="12"/>
                    <a:pt x="131" y="12"/>
                  </a:cubicBezTo>
                  <a:cubicBezTo>
                    <a:pt x="131" y="6"/>
                    <a:pt x="137" y="0"/>
                    <a:pt x="142" y="0"/>
                  </a:cubicBezTo>
                  <a:cubicBezTo>
                    <a:pt x="227" y="23"/>
                    <a:pt x="227" y="23"/>
                    <a:pt x="227" y="23"/>
                  </a:cubicBezTo>
                  <a:cubicBezTo>
                    <a:pt x="227" y="23"/>
                    <a:pt x="233" y="29"/>
                    <a:pt x="233" y="34"/>
                  </a:cubicBezTo>
                  <a:cubicBezTo>
                    <a:pt x="103" y="528"/>
                    <a:pt x="103" y="528"/>
                    <a:pt x="103" y="528"/>
                  </a:cubicBezTo>
                  <a:cubicBezTo>
                    <a:pt x="103" y="534"/>
                    <a:pt x="97" y="539"/>
                    <a:pt x="91" y="534"/>
                  </a:cubicBezTo>
                </a:path>
              </a:pathLst>
            </a:custGeom>
            <a:solidFill>
              <a:srgbClr val="657C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149">
              <a:extLst>
                <a:ext uri="{FF2B5EF4-FFF2-40B4-BE49-F238E27FC236}">
                  <a16:creationId xmlns:a16="http://schemas.microsoft.com/office/drawing/2014/main" id="{A8D2F265-F467-E64D-B700-119050651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9588" y="250825"/>
              <a:ext cx="125412" cy="182563"/>
            </a:xfrm>
            <a:custGeom>
              <a:avLst/>
              <a:gdLst>
                <a:gd name="T0" fmla="*/ 340 w 347"/>
                <a:gd name="T1" fmla="*/ 459 h 506"/>
                <a:gd name="T2" fmla="*/ 340 w 347"/>
                <a:gd name="T3" fmla="*/ 459 h 506"/>
                <a:gd name="T4" fmla="*/ 266 w 347"/>
                <a:gd name="T5" fmla="*/ 505 h 506"/>
                <a:gd name="T6" fmla="*/ 255 w 347"/>
                <a:gd name="T7" fmla="*/ 499 h 506"/>
                <a:gd name="T8" fmla="*/ 0 w 347"/>
                <a:gd name="T9" fmla="*/ 57 h 506"/>
                <a:gd name="T10" fmla="*/ 5 w 347"/>
                <a:gd name="T11" fmla="*/ 45 h 506"/>
                <a:gd name="T12" fmla="*/ 79 w 347"/>
                <a:gd name="T13" fmla="*/ 0 h 506"/>
                <a:gd name="T14" fmla="*/ 90 w 347"/>
                <a:gd name="T15" fmla="*/ 6 h 506"/>
                <a:gd name="T16" fmla="*/ 346 w 347"/>
                <a:gd name="T17" fmla="*/ 448 h 506"/>
                <a:gd name="T18" fmla="*/ 340 w 347"/>
                <a:gd name="T19" fmla="*/ 459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506">
                  <a:moveTo>
                    <a:pt x="340" y="459"/>
                  </a:moveTo>
                  <a:lnTo>
                    <a:pt x="340" y="459"/>
                  </a:lnTo>
                  <a:cubicBezTo>
                    <a:pt x="266" y="505"/>
                    <a:pt x="266" y="505"/>
                    <a:pt x="266" y="505"/>
                  </a:cubicBezTo>
                  <a:cubicBezTo>
                    <a:pt x="261" y="505"/>
                    <a:pt x="255" y="505"/>
                    <a:pt x="255" y="49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1"/>
                    <a:pt x="0" y="45"/>
                    <a:pt x="5" y="45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85" y="0"/>
                    <a:pt x="90" y="6"/>
                  </a:cubicBezTo>
                  <a:cubicBezTo>
                    <a:pt x="346" y="448"/>
                    <a:pt x="346" y="448"/>
                    <a:pt x="346" y="448"/>
                  </a:cubicBezTo>
                  <a:cubicBezTo>
                    <a:pt x="346" y="454"/>
                    <a:pt x="346" y="459"/>
                    <a:pt x="340" y="459"/>
                  </a:cubicBezTo>
                </a:path>
              </a:pathLst>
            </a:custGeom>
            <a:solidFill>
              <a:srgbClr val="657C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50">
              <a:extLst>
                <a:ext uri="{FF2B5EF4-FFF2-40B4-BE49-F238E27FC236}">
                  <a16:creationId xmlns:a16="http://schemas.microsoft.com/office/drawing/2014/main" id="{95A44A26-867C-9649-BF10-6C7412F95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738" y="596900"/>
              <a:ext cx="77787" cy="192088"/>
            </a:xfrm>
            <a:custGeom>
              <a:avLst/>
              <a:gdLst>
                <a:gd name="T0" fmla="*/ 204 w 216"/>
                <a:gd name="T1" fmla="*/ 516 h 534"/>
                <a:gd name="T2" fmla="*/ 204 w 216"/>
                <a:gd name="T3" fmla="*/ 516 h 534"/>
                <a:gd name="T4" fmla="*/ 119 w 216"/>
                <a:gd name="T5" fmla="*/ 533 h 534"/>
                <a:gd name="T6" fmla="*/ 108 w 216"/>
                <a:gd name="T7" fmla="*/ 527 h 534"/>
                <a:gd name="T8" fmla="*/ 0 w 216"/>
                <a:gd name="T9" fmla="*/ 28 h 534"/>
                <a:gd name="T10" fmla="*/ 11 w 216"/>
                <a:gd name="T11" fmla="*/ 17 h 534"/>
                <a:gd name="T12" fmla="*/ 91 w 216"/>
                <a:gd name="T13" fmla="*/ 0 h 534"/>
                <a:gd name="T14" fmla="*/ 102 w 216"/>
                <a:gd name="T15" fmla="*/ 5 h 534"/>
                <a:gd name="T16" fmla="*/ 210 w 216"/>
                <a:gd name="T17" fmla="*/ 505 h 534"/>
                <a:gd name="T18" fmla="*/ 204 w 216"/>
                <a:gd name="T19" fmla="*/ 516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" h="534">
                  <a:moveTo>
                    <a:pt x="204" y="516"/>
                  </a:moveTo>
                  <a:lnTo>
                    <a:pt x="204" y="516"/>
                  </a:lnTo>
                  <a:cubicBezTo>
                    <a:pt x="119" y="533"/>
                    <a:pt x="119" y="533"/>
                    <a:pt x="119" y="533"/>
                  </a:cubicBezTo>
                  <a:cubicBezTo>
                    <a:pt x="119" y="533"/>
                    <a:pt x="113" y="533"/>
                    <a:pt x="108" y="52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2"/>
                    <a:pt x="6" y="17"/>
                    <a:pt x="11" y="1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6" y="0"/>
                    <a:pt x="102" y="0"/>
                    <a:pt x="102" y="5"/>
                  </a:cubicBezTo>
                  <a:cubicBezTo>
                    <a:pt x="210" y="505"/>
                    <a:pt x="210" y="505"/>
                    <a:pt x="210" y="505"/>
                  </a:cubicBezTo>
                  <a:cubicBezTo>
                    <a:pt x="215" y="510"/>
                    <a:pt x="210" y="516"/>
                    <a:pt x="204" y="516"/>
                  </a:cubicBezTo>
                </a:path>
              </a:pathLst>
            </a:custGeom>
            <a:solidFill>
              <a:srgbClr val="657C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151">
              <a:extLst>
                <a:ext uri="{FF2B5EF4-FFF2-40B4-BE49-F238E27FC236}">
                  <a16:creationId xmlns:a16="http://schemas.microsoft.com/office/drawing/2014/main" id="{1AEBA80E-D584-D84A-8354-C54FB70D5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788" y="258763"/>
              <a:ext cx="119062" cy="131762"/>
            </a:xfrm>
            <a:custGeom>
              <a:avLst/>
              <a:gdLst>
                <a:gd name="T0" fmla="*/ 56 w 330"/>
                <a:gd name="T1" fmla="*/ 363 h 364"/>
                <a:gd name="T2" fmla="*/ 56 w 330"/>
                <a:gd name="T3" fmla="*/ 363 h 364"/>
                <a:gd name="T4" fmla="*/ 5 w 330"/>
                <a:gd name="T5" fmla="*/ 317 h 364"/>
                <a:gd name="T6" fmla="*/ 5 w 330"/>
                <a:gd name="T7" fmla="*/ 306 h 364"/>
                <a:gd name="T8" fmla="*/ 266 w 330"/>
                <a:gd name="T9" fmla="*/ 5 h 364"/>
                <a:gd name="T10" fmla="*/ 278 w 330"/>
                <a:gd name="T11" fmla="*/ 0 h 364"/>
                <a:gd name="T12" fmla="*/ 329 w 330"/>
                <a:gd name="T13" fmla="*/ 45 h 364"/>
                <a:gd name="T14" fmla="*/ 329 w 330"/>
                <a:gd name="T15" fmla="*/ 56 h 364"/>
                <a:gd name="T16" fmla="*/ 68 w 330"/>
                <a:gd name="T17" fmla="*/ 363 h 364"/>
                <a:gd name="T18" fmla="*/ 56 w 330"/>
                <a:gd name="T19" fmla="*/ 36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364">
                  <a:moveTo>
                    <a:pt x="56" y="363"/>
                  </a:moveTo>
                  <a:lnTo>
                    <a:pt x="56" y="363"/>
                  </a:lnTo>
                  <a:cubicBezTo>
                    <a:pt x="5" y="317"/>
                    <a:pt x="5" y="317"/>
                    <a:pt x="5" y="317"/>
                  </a:cubicBezTo>
                  <a:cubicBezTo>
                    <a:pt x="0" y="317"/>
                    <a:pt x="0" y="312"/>
                    <a:pt x="5" y="306"/>
                  </a:cubicBezTo>
                  <a:cubicBezTo>
                    <a:pt x="266" y="5"/>
                    <a:pt x="266" y="5"/>
                    <a:pt x="266" y="5"/>
                  </a:cubicBezTo>
                  <a:cubicBezTo>
                    <a:pt x="266" y="0"/>
                    <a:pt x="272" y="0"/>
                    <a:pt x="278" y="0"/>
                  </a:cubicBezTo>
                  <a:cubicBezTo>
                    <a:pt x="329" y="45"/>
                    <a:pt x="329" y="45"/>
                    <a:pt x="329" y="45"/>
                  </a:cubicBezTo>
                  <a:cubicBezTo>
                    <a:pt x="329" y="51"/>
                    <a:pt x="329" y="51"/>
                    <a:pt x="329" y="56"/>
                  </a:cubicBezTo>
                  <a:cubicBezTo>
                    <a:pt x="68" y="363"/>
                    <a:pt x="68" y="363"/>
                    <a:pt x="68" y="363"/>
                  </a:cubicBezTo>
                  <a:cubicBezTo>
                    <a:pt x="62" y="363"/>
                    <a:pt x="56" y="363"/>
                    <a:pt x="56" y="363"/>
                  </a:cubicBezTo>
                </a:path>
              </a:pathLst>
            </a:custGeom>
            <a:solidFill>
              <a:srgbClr val="657C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152">
              <a:extLst>
                <a:ext uri="{FF2B5EF4-FFF2-40B4-BE49-F238E27FC236}">
                  <a16:creationId xmlns:a16="http://schemas.microsoft.com/office/drawing/2014/main" id="{999414C9-F1ED-3645-B108-D42087CB7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9763" y="149225"/>
              <a:ext cx="41275" cy="150813"/>
            </a:xfrm>
            <a:custGeom>
              <a:avLst/>
              <a:gdLst>
                <a:gd name="T0" fmla="*/ 107 w 114"/>
                <a:gd name="T1" fmla="*/ 414 h 421"/>
                <a:gd name="T2" fmla="*/ 107 w 114"/>
                <a:gd name="T3" fmla="*/ 414 h 421"/>
                <a:gd name="T4" fmla="*/ 39 w 114"/>
                <a:gd name="T5" fmla="*/ 420 h 421"/>
                <a:gd name="T6" fmla="*/ 34 w 114"/>
                <a:gd name="T7" fmla="*/ 414 h 421"/>
                <a:gd name="T8" fmla="*/ 0 w 114"/>
                <a:gd name="T9" fmla="*/ 12 h 421"/>
                <a:gd name="T10" fmla="*/ 11 w 114"/>
                <a:gd name="T11" fmla="*/ 6 h 421"/>
                <a:gd name="T12" fmla="*/ 73 w 114"/>
                <a:gd name="T13" fmla="*/ 0 h 421"/>
                <a:gd name="T14" fmla="*/ 85 w 114"/>
                <a:gd name="T15" fmla="*/ 6 h 421"/>
                <a:gd name="T16" fmla="*/ 113 w 114"/>
                <a:gd name="T17" fmla="*/ 409 h 421"/>
                <a:gd name="T18" fmla="*/ 107 w 114"/>
                <a:gd name="T19" fmla="*/ 414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421">
                  <a:moveTo>
                    <a:pt x="107" y="414"/>
                  </a:moveTo>
                  <a:lnTo>
                    <a:pt x="107" y="414"/>
                  </a:lnTo>
                  <a:cubicBezTo>
                    <a:pt x="39" y="420"/>
                    <a:pt x="39" y="420"/>
                    <a:pt x="39" y="420"/>
                  </a:cubicBezTo>
                  <a:cubicBezTo>
                    <a:pt x="34" y="420"/>
                    <a:pt x="34" y="420"/>
                    <a:pt x="34" y="4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6"/>
                    <a:pt x="11" y="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9" y="0"/>
                    <a:pt x="85" y="0"/>
                    <a:pt x="85" y="6"/>
                  </a:cubicBezTo>
                  <a:cubicBezTo>
                    <a:pt x="113" y="409"/>
                    <a:pt x="113" y="409"/>
                    <a:pt x="113" y="409"/>
                  </a:cubicBezTo>
                  <a:cubicBezTo>
                    <a:pt x="113" y="414"/>
                    <a:pt x="107" y="414"/>
                    <a:pt x="107" y="414"/>
                  </a:cubicBezTo>
                </a:path>
              </a:pathLst>
            </a:custGeom>
            <a:solidFill>
              <a:srgbClr val="657C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153">
              <a:extLst>
                <a:ext uri="{FF2B5EF4-FFF2-40B4-BE49-F238E27FC236}">
                  <a16:creationId xmlns:a16="http://schemas.microsoft.com/office/drawing/2014/main" id="{C1DA02FE-F459-F441-BC82-E23693D07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1688" y="623888"/>
              <a:ext cx="119062" cy="133350"/>
            </a:xfrm>
            <a:custGeom>
              <a:avLst/>
              <a:gdLst>
                <a:gd name="T0" fmla="*/ 330 w 331"/>
                <a:gd name="T1" fmla="*/ 324 h 370"/>
                <a:gd name="T2" fmla="*/ 330 w 331"/>
                <a:gd name="T3" fmla="*/ 324 h 370"/>
                <a:gd name="T4" fmla="*/ 279 w 331"/>
                <a:gd name="T5" fmla="*/ 369 h 370"/>
                <a:gd name="T6" fmla="*/ 267 w 331"/>
                <a:gd name="T7" fmla="*/ 363 h 370"/>
                <a:gd name="T8" fmla="*/ 6 w 331"/>
                <a:gd name="T9" fmla="*/ 57 h 370"/>
                <a:gd name="T10" fmla="*/ 6 w 331"/>
                <a:gd name="T11" fmla="*/ 51 h 370"/>
                <a:gd name="T12" fmla="*/ 57 w 331"/>
                <a:gd name="T13" fmla="*/ 6 h 370"/>
                <a:gd name="T14" fmla="*/ 69 w 331"/>
                <a:gd name="T15" fmla="*/ 6 h 370"/>
                <a:gd name="T16" fmla="*/ 330 w 331"/>
                <a:gd name="T17" fmla="*/ 312 h 370"/>
                <a:gd name="T18" fmla="*/ 330 w 331"/>
                <a:gd name="T19" fmla="*/ 32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370">
                  <a:moveTo>
                    <a:pt x="330" y="324"/>
                  </a:moveTo>
                  <a:lnTo>
                    <a:pt x="330" y="324"/>
                  </a:lnTo>
                  <a:cubicBezTo>
                    <a:pt x="279" y="369"/>
                    <a:pt x="279" y="369"/>
                    <a:pt x="279" y="369"/>
                  </a:cubicBezTo>
                  <a:cubicBezTo>
                    <a:pt x="273" y="369"/>
                    <a:pt x="267" y="369"/>
                    <a:pt x="267" y="363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0" y="57"/>
                    <a:pt x="0" y="51"/>
                    <a:pt x="6" y="51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63" y="0"/>
                    <a:pt x="63" y="0"/>
                    <a:pt x="69" y="6"/>
                  </a:cubicBezTo>
                  <a:cubicBezTo>
                    <a:pt x="330" y="312"/>
                    <a:pt x="330" y="312"/>
                    <a:pt x="330" y="312"/>
                  </a:cubicBezTo>
                  <a:cubicBezTo>
                    <a:pt x="330" y="318"/>
                    <a:pt x="330" y="318"/>
                    <a:pt x="330" y="324"/>
                  </a:cubicBezTo>
                </a:path>
              </a:pathLst>
            </a:custGeom>
            <a:solidFill>
              <a:srgbClr val="657C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154">
              <a:extLst>
                <a:ext uri="{FF2B5EF4-FFF2-40B4-BE49-F238E27FC236}">
                  <a16:creationId xmlns:a16="http://schemas.microsoft.com/office/drawing/2014/main" id="{0735BDF0-72F4-EA46-9FA0-0BB1636A7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75" y="576263"/>
              <a:ext cx="150813" cy="77787"/>
            </a:xfrm>
            <a:custGeom>
              <a:avLst/>
              <a:gdLst>
                <a:gd name="T0" fmla="*/ 420 w 421"/>
                <a:gd name="T1" fmla="*/ 147 h 217"/>
                <a:gd name="T2" fmla="*/ 420 w 421"/>
                <a:gd name="T3" fmla="*/ 147 h 217"/>
                <a:gd name="T4" fmla="*/ 397 w 421"/>
                <a:gd name="T5" fmla="*/ 210 h 217"/>
                <a:gd name="T6" fmla="*/ 386 w 421"/>
                <a:gd name="T7" fmla="*/ 216 h 217"/>
                <a:gd name="T8" fmla="*/ 12 w 421"/>
                <a:gd name="T9" fmla="*/ 74 h 217"/>
                <a:gd name="T10" fmla="*/ 6 w 421"/>
                <a:gd name="T11" fmla="*/ 68 h 217"/>
                <a:gd name="T12" fmla="*/ 28 w 421"/>
                <a:gd name="T13" fmla="*/ 6 h 217"/>
                <a:gd name="T14" fmla="*/ 34 w 421"/>
                <a:gd name="T15" fmla="*/ 0 h 217"/>
                <a:gd name="T16" fmla="*/ 414 w 421"/>
                <a:gd name="T17" fmla="*/ 136 h 217"/>
                <a:gd name="T18" fmla="*/ 420 w 421"/>
                <a:gd name="T19" fmla="*/ 14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1" h="217">
                  <a:moveTo>
                    <a:pt x="420" y="147"/>
                  </a:moveTo>
                  <a:lnTo>
                    <a:pt x="420" y="147"/>
                  </a:lnTo>
                  <a:cubicBezTo>
                    <a:pt x="397" y="210"/>
                    <a:pt x="397" y="210"/>
                    <a:pt x="397" y="210"/>
                  </a:cubicBezTo>
                  <a:cubicBezTo>
                    <a:pt x="397" y="216"/>
                    <a:pt x="391" y="216"/>
                    <a:pt x="386" y="216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6" y="74"/>
                    <a:pt x="0" y="68"/>
                    <a:pt x="6" y="68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0"/>
                    <a:pt x="34" y="0"/>
                    <a:pt x="34" y="0"/>
                  </a:cubicBezTo>
                  <a:cubicBezTo>
                    <a:pt x="414" y="136"/>
                    <a:pt x="414" y="136"/>
                    <a:pt x="414" y="136"/>
                  </a:cubicBezTo>
                  <a:cubicBezTo>
                    <a:pt x="420" y="136"/>
                    <a:pt x="420" y="142"/>
                    <a:pt x="420" y="147"/>
                  </a:cubicBezTo>
                </a:path>
              </a:pathLst>
            </a:custGeom>
            <a:solidFill>
              <a:srgbClr val="657C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55">
              <a:extLst>
                <a:ext uri="{FF2B5EF4-FFF2-40B4-BE49-F238E27FC236}">
                  <a16:creationId xmlns:a16="http://schemas.microsoft.com/office/drawing/2014/main" id="{D7849C42-42CD-E34F-99D8-248F96CB3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188" y="280988"/>
              <a:ext cx="128587" cy="122237"/>
            </a:xfrm>
            <a:custGeom>
              <a:avLst/>
              <a:gdLst>
                <a:gd name="T0" fmla="*/ 352 w 358"/>
                <a:gd name="T1" fmla="*/ 289 h 341"/>
                <a:gd name="T2" fmla="*/ 352 w 358"/>
                <a:gd name="T3" fmla="*/ 289 h 341"/>
                <a:gd name="T4" fmla="*/ 306 w 358"/>
                <a:gd name="T5" fmla="*/ 335 h 341"/>
                <a:gd name="T6" fmla="*/ 300 w 358"/>
                <a:gd name="T7" fmla="*/ 335 h 341"/>
                <a:gd name="T8" fmla="*/ 0 w 358"/>
                <a:gd name="T9" fmla="*/ 62 h 341"/>
                <a:gd name="T10" fmla="*/ 0 w 358"/>
                <a:gd name="T11" fmla="*/ 57 h 341"/>
                <a:gd name="T12" fmla="*/ 45 w 358"/>
                <a:gd name="T13" fmla="*/ 6 h 341"/>
                <a:gd name="T14" fmla="*/ 57 w 358"/>
                <a:gd name="T15" fmla="*/ 6 h 341"/>
                <a:gd name="T16" fmla="*/ 352 w 358"/>
                <a:gd name="T17" fmla="*/ 278 h 341"/>
                <a:gd name="T18" fmla="*/ 352 w 358"/>
                <a:gd name="T19" fmla="*/ 289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" h="341">
                  <a:moveTo>
                    <a:pt x="352" y="289"/>
                  </a:moveTo>
                  <a:lnTo>
                    <a:pt x="352" y="289"/>
                  </a:lnTo>
                  <a:cubicBezTo>
                    <a:pt x="306" y="335"/>
                    <a:pt x="306" y="335"/>
                    <a:pt x="306" y="335"/>
                  </a:cubicBezTo>
                  <a:cubicBezTo>
                    <a:pt x="306" y="340"/>
                    <a:pt x="300" y="340"/>
                    <a:pt x="300" y="335"/>
                  </a:cubicBezTo>
                  <a:cubicBezTo>
                    <a:pt x="0" y="62"/>
                    <a:pt x="0" y="62"/>
                    <a:pt x="0" y="62"/>
                  </a:cubicBezTo>
                  <a:lnTo>
                    <a:pt x="0" y="57"/>
                  </a:lnTo>
                  <a:cubicBezTo>
                    <a:pt x="45" y="6"/>
                    <a:pt x="45" y="6"/>
                    <a:pt x="45" y="6"/>
                  </a:cubicBezTo>
                  <a:cubicBezTo>
                    <a:pt x="51" y="0"/>
                    <a:pt x="51" y="0"/>
                    <a:pt x="57" y="6"/>
                  </a:cubicBezTo>
                  <a:cubicBezTo>
                    <a:pt x="352" y="278"/>
                    <a:pt x="352" y="278"/>
                    <a:pt x="352" y="278"/>
                  </a:cubicBezTo>
                  <a:cubicBezTo>
                    <a:pt x="357" y="278"/>
                    <a:pt x="357" y="284"/>
                    <a:pt x="352" y="289"/>
                  </a:cubicBezTo>
                </a:path>
              </a:pathLst>
            </a:custGeom>
            <a:solidFill>
              <a:srgbClr val="657C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156">
              <a:extLst>
                <a:ext uri="{FF2B5EF4-FFF2-40B4-BE49-F238E27FC236}">
                  <a16:creationId xmlns:a16="http://schemas.microsoft.com/office/drawing/2014/main" id="{71FA6104-7336-2045-9F7C-CF74F26D6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2263" y="608013"/>
              <a:ext cx="142875" cy="98425"/>
            </a:xfrm>
            <a:custGeom>
              <a:avLst/>
              <a:gdLst>
                <a:gd name="T0" fmla="*/ 34 w 398"/>
                <a:gd name="T1" fmla="*/ 272 h 273"/>
                <a:gd name="T2" fmla="*/ 34 w 398"/>
                <a:gd name="T3" fmla="*/ 272 h 273"/>
                <a:gd name="T4" fmla="*/ 0 w 398"/>
                <a:gd name="T5" fmla="*/ 210 h 273"/>
                <a:gd name="T6" fmla="*/ 6 w 398"/>
                <a:gd name="T7" fmla="*/ 204 h 273"/>
                <a:gd name="T8" fmla="*/ 352 w 398"/>
                <a:gd name="T9" fmla="*/ 0 h 273"/>
                <a:gd name="T10" fmla="*/ 363 w 398"/>
                <a:gd name="T11" fmla="*/ 5 h 273"/>
                <a:gd name="T12" fmla="*/ 397 w 398"/>
                <a:gd name="T13" fmla="*/ 62 h 273"/>
                <a:gd name="T14" fmla="*/ 397 w 398"/>
                <a:gd name="T15" fmla="*/ 74 h 273"/>
                <a:gd name="T16" fmla="*/ 46 w 398"/>
                <a:gd name="T17" fmla="*/ 272 h 273"/>
                <a:gd name="T18" fmla="*/ 34 w 398"/>
                <a:gd name="T19" fmla="*/ 27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8" h="273">
                  <a:moveTo>
                    <a:pt x="34" y="272"/>
                  </a:moveTo>
                  <a:lnTo>
                    <a:pt x="34" y="272"/>
                  </a:lnTo>
                  <a:cubicBezTo>
                    <a:pt x="0" y="210"/>
                    <a:pt x="0" y="210"/>
                    <a:pt x="0" y="210"/>
                  </a:cubicBezTo>
                  <a:cubicBezTo>
                    <a:pt x="0" y="210"/>
                    <a:pt x="0" y="204"/>
                    <a:pt x="6" y="204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58" y="0"/>
                    <a:pt x="363" y="0"/>
                    <a:pt x="363" y="5"/>
                  </a:cubicBezTo>
                  <a:cubicBezTo>
                    <a:pt x="397" y="62"/>
                    <a:pt x="397" y="62"/>
                    <a:pt x="397" y="62"/>
                  </a:cubicBezTo>
                  <a:cubicBezTo>
                    <a:pt x="397" y="62"/>
                    <a:pt x="397" y="68"/>
                    <a:pt x="397" y="74"/>
                  </a:cubicBezTo>
                  <a:cubicBezTo>
                    <a:pt x="46" y="272"/>
                    <a:pt x="46" y="272"/>
                    <a:pt x="46" y="272"/>
                  </a:cubicBezTo>
                  <a:cubicBezTo>
                    <a:pt x="40" y="272"/>
                    <a:pt x="40" y="272"/>
                    <a:pt x="34" y="272"/>
                  </a:cubicBezTo>
                </a:path>
              </a:pathLst>
            </a:custGeom>
            <a:solidFill>
              <a:srgbClr val="657C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57">
              <a:extLst>
                <a:ext uri="{FF2B5EF4-FFF2-40B4-BE49-F238E27FC236}">
                  <a16:creationId xmlns:a16="http://schemas.microsoft.com/office/drawing/2014/main" id="{CC97E7EB-6124-1A47-95B1-995D09DE9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463" y="698500"/>
              <a:ext cx="82550" cy="149225"/>
            </a:xfrm>
            <a:custGeom>
              <a:avLst/>
              <a:gdLst>
                <a:gd name="T0" fmla="*/ 68 w 228"/>
                <a:gd name="T1" fmla="*/ 415 h 416"/>
                <a:gd name="T2" fmla="*/ 68 w 228"/>
                <a:gd name="T3" fmla="*/ 415 h 416"/>
                <a:gd name="T4" fmla="*/ 6 w 228"/>
                <a:gd name="T5" fmla="*/ 386 h 416"/>
                <a:gd name="T6" fmla="*/ 0 w 228"/>
                <a:gd name="T7" fmla="*/ 381 h 416"/>
                <a:gd name="T8" fmla="*/ 147 w 228"/>
                <a:gd name="T9" fmla="*/ 6 h 416"/>
                <a:gd name="T10" fmla="*/ 159 w 228"/>
                <a:gd name="T11" fmla="*/ 0 h 416"/>
                <a:gd name="T12" fmla="*/ 221 w 228"/>
                <a:gd name="T13" fmla="*/ 23 h 416"/>
                <a:gd name="T14" fmla="*/ 221 w 228"/>
                <a:gd name="T15" fmla="*/ 34 h 416"/>
                <a:gd name="T16" fmla="*/ 74 w 228"/>
                <a:gd name="T17" fmla="*/ 409 h 416"/>
                <a:gd name="T18" fmla="*/ 68 w 228"/>
                <a:gd name="T1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8" h="416">
                  <a:moveTo>
                    <a:pt x="68" y="415"/>
                  </a:moveTo>
                  <a:lnTo>
                    <a:pt x="68" y="415"/>
                  </a:lnTo>
                  <a:cubicBezTo>
                    <a:pt x="6" y="386"/>
                    <a:pt x="6" y="386"/>
                    <a:pt x="6" y="386"/>
                  </a:cubicBezTo>
                  <a:cubicBezTo>
                    <a:pt x="0" y="386"/>
                    <a:pt x="0" y="381"/>
                    <a:pt x="0" y="381"/>
                  </a:cubicBezTo>
                  <a:cubicBezTo>
                    <a:pt x="147" y="6"/>
                    <a:pt x="147" y="6"/>
                    <a:pt x="147" y="6"/>
                  </a:cubicBezTo>
                  <a:cubicBezTo>
                    <a:pt x="147" y="0"/>
                    <a:pt x="153" y="0"/>
                    <a:pt x="159" y="0"/>
                  </a:cubicBezTo>
                  <a:cubicBezTo>
                    <a:pt x="221" y="23"/>
                    <a:pt x="221" y="23"/>
                    <a:pt x="221" y="23"/>
                  </a:cubicBezTo>
                  <a:cubicBezTo>
                    <a:pt x="221" y="29"/>
                    <a:pt x="227" y="29"/>
                    <a:pt x="221" y="34"/>
                  </a:cubicBezTo>
                  <a:cubicBezTo>
                    <a:pt x="74" y="409"/>
                    <a:pt x="74" y="409"/>
                    <a:pt x="74" y="409"/>
                  </a:cubicBezTo>
                  <a:cubicBezTo>
                    <a:pt x="74" y="415"/>
                    <a:pt x="68" y="415"/>
                    <a:pt x="68" y="415"/>
                  </a:cubicBezTo>
                </a:path>
              </a:pathLst>
            </a:custGeom>
            <a:solidFill>
              <a:srgbClr val="657C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58">
              <a:extLst>
                <a:ext uri="{FF2B5EF4-FFF2-40B4-BE49-F238E27FC236}">
                  <a16:creationId xmlns:a16="http://schemas.microsoft.com/office/drawing/2014/main" id="{BAC030B4-8EF4-A441-AAEE-813516E9F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125" y="484188"/>
              <a:ext cx="192088" cy="47625"/>
            </a:xfrm>
            <a:custGeom>
              <a:avLst/>
              <a:gdLst>
                <a:gd name="T0" fmla="*/ 6 w 535"/>
                <a:gd name="T1" fmla="*/ 119 h 131"/>
                <a:gd name="T2" fmla="*/ 6 w 535"/>
                <a:gd name="T3" fmla="*/ 119 h 131"/>
                <a:gd name="T4" fmla="*/ 6 w 535"/>
                <a:gd name="T5" fmla="*/ 34 h 131"/>
                <a:gd name="T6" fmla="*/ 12 w 535"/>
                <a:gd name="T7" fmla="*/ 22 h 131"/>
                <a:gd name="T8" fmla="*/ 522 w 535"/>
                <a:gd name="T9" fmla="*/ 0 h 131"/>
                <a:gd name="T10" fmla="*/ 534 w 535"/>
                <a:gd name="T11" fmla="*/ 5 h 131"/>
                <a:gd name="T12" fmla="*/ 534 w 535"/>
                <a:gd name="T13" fmla="*/ 91 h 131"/>
                <a:gd name="T14" fmla="*/ 528 w 535"/>
                <a:gd name="T15" fmla="*/ 102 h 131"/>
                <a:gd name="T16" fmla="*/ 17 w 535"/>
                <a:gd name="T17" fmla="*/ 130 h 131"/>
                <a:gd name="T18" fmla="*/ 6 w 535"/>
                <a:gd name="T19" fmla="*/ 119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5" h="131">
                  <a:moveTo>
                    <a:pt x="6" y="119"/>
                  </a:moveTo>
                  <a:lnTo>
                    <a:pt x="6" y="119"/>
                  </a:lnTo>
                  <a:cubicBezTo>
                    <a:pt x="6" y="34"/>
                    <a:pt x="6" y="34"/>
                    <a:pt x="6" y="34"/>
                  </a:cubicBezTo>
                  <a:cubicBezTo>
                    <a:pt x="0" y="28"/>
                    <a:pt x="6" y="22"/>
                    <a:pt x="12" y="22"/>
                  </a:cubicBezTo>
                  <a:cubicBezTo>
                    <a:pt x="522" y="0"/>
                    <a:pt x="522" y="0"/>
                    <a:pt x="522" y="0"/>
                  </a:cubicBezTo>
                  <a:cubicBezTo>
                    <a:pt x="528" y="0"/>
                    <a:pt x="534" y="5"/>
                    <a:pt x="534" y="5"/>
                  </a:cubicBezTo>
                  <a:cubicBezTo>
                    <a:pt x="534" y="91"/>
                    <a:pt x="534" y="91"/>
                    <a:pt x="534" y="91"/>
                  </a:cubicBezTo>
                  <a:cubicBezTo>
                    <a:pt x="534" y="96"/>
                    <a:pt x="534" y="102"/>
                    <a:pt x="528" y="102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12" y="130"/>
                    <a:pt x="6" y="125"/>
                    <a:pt x="6" y="119"/>
                  </a:cubicBezTo>
                </a:path>
              </a:pathLst>
            </a:custGeom>
            <a:solidFill>
              <a:srgbClr val="657C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59">
              <a:extLst>
                <a:ext uri="{FF2B5EF4-FFF2-40B4-BE49-F238E27FC236}">
                  <a16:creationId xmlns:a16="http://schemas.microsoft.com/office/drawing/2014/main" id="{EB7C0917-4110-334F-9889-CC7B7D321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350" y="457200"/>
              <a:ext cx="192088" cy="65088"/>
            </a:xfrm>
            <a:custGeom>
              <a:avLst/>
              <a:gdLst>
                <a:gd name="T0" fmla="*/ 11 w 534"/>
                <a:gd name="T1" fmla="*/ 170 h 182"/>
                <a:gd name="T2" fmla="*/ 11 w 534"/>
                <a:gd name="T3" fmla="*/ 170 h 182"/>
                <a:gd name="T4" fmla="*/ 0 w 534"/>
                <a:gd name="T5" fmla="*/ 85 h 182"/>
                <a:gd name="T6" fmla="*/ 6 w 534"/>
                <a:gd name="T7" fmla="*/ 74 h 182"/>
                <a:gd name="T8" fmla="*/ 511 w 534"/>
                <a:gd name="T9" fmla="*/ 0 h 182"/>
                <a:gd name="T10" fmla="*/ 522 w 534"/>
                <a:gd name="T11" fmla="*/ 11 h 182"/>
                <a:gd name="T12" fmla="*/ 533 w 534"/>
                <a:gd name="T13" fmla="*/ 91 h 182"/>
                <a:gd name="T14" fmla="*/ 528 w 534"/>
                <a:gd name="T15" fmla="*/ 102 h 182"/>
                <a:gd name="T16" fmla="*/ 23 w 534"/>
                <a:gd name="T17" fmla="*/ 181 h 182"/>
                <a:gd name="T18" fmla="*/ 11 w 534"/>
                <a:gd name="T19" fmla="*/ 17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4" h="182">
                  <a:moveTo>
                    <a:pt x="11" y="170"/>
                  </a:moveTo>
                  <a:lnTo>
                    <a:pt x="11" y="170"/>
                  </a:lnTo>
                  <a:cubicBezTo>
                    <a:pt x="0" y="85"/>
                    <a:pt x="0" y="85"/>
                    <a:pt x="0" y="85"/>
                  </a:cubicBezTo>
                  <a:cubicBezTo>
                    <a:pt x="0" y="79"/>
                    <a:pt x="0" y="79"/>
                    <a:pt x="6" y="74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16" y="0"/>
                    <a:pt x="522" y="6"/>
                    <a:pt x="522" y="11"/>
                  </a:cubicBezTo>
                  <a:cubicBezTo>
                    <a:pt x="533" y="91"/>
                    <a:pt x="533" y="91"/>
                    <a:pt x="533" y="91"/>
                  </a:cubicBezTo>
                  <a:cubicBezTo>
                    <a:pt x="533" y="96"/>
                    <a:pt x="533" y="102"/>
                    <a:pt x="528" y="102"/>
                  </a:cubicBezTo>
                  <a:cubicBezTo>
                    <a:pt x="23" y="181"/>
                    <a:pt x="23" y="181"/>
                    <a:pt x="23" y="181"/>
                  </a:cubicBezTo>
                  <a:cubicBezTo>
                    <a:pt x="17" y="181"/>
                    <a:pt x="11" y="176"/>
                    <a:pt x="11" y="170"/>
                  </a:cubicBezTo>
                </a:path>
              </a:pathLst>
            </a:custGeom>
            <a:solidFill>
              <a:srgbClr val="657C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60">
              <a:extLst>
                <a:ext uri="{FF2B5EF4-FFF2-40B4-BE49-F238E27FC236}">
                  <a16:creationId xmlns:a16="http://schemas.microsoft.com/office/drawing/2014/main" id="{04D73576-5DCC-0144-BC84-DFF525736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550" y="263525"/>
              <a:ext cx="53975" cy="53975"/>
            </a:xfrm>
            <a:custGeom>
              <a:avLst/>
              <a:gdLst>
                <a:gd name="T0" fmla="*/ 147 w 148"/>
                <a:gd name="T1" fmla="*/ 74 h 148"/>
                <a:gd name="T2" fmla="*/ 147 w 148"/>
                <a:gd name="T3" fmla="*/ 74 h 148"/>
                <a:gd name="T4" fmla="*/ 74 w 148"/>
                <a:gd name="T5" fmla="*/ 147 h 148"/>
                <a:gd name="T6" fmla="*/ 0 w 148"/>
                <a:gd name="T7" fmla="*/ 74 h 148"/>
                <a:gd name="T8" fmla="*/ 74 w 148"/>
                <a:gd name="T9" fmla="*/ 0 h 148"/>
                <a:gd name="T10" fmla="*/ 147 w 148"/>
                <a:gd name="T11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" h="148">
                  <a:moveTo>
                    <a:pt x="147" y="74"/>
                  </a:moveTo>
                  <a:lnTo>
                    <a:pt x="147" y="74"/>
                  </a:lnTo>
                  <a:cubicBezTo>
                    <a:pt x="147" y="113"/>
                    <a:pt x="114" y="147"/>
                    <a:pt x="74" y="147"/>
                  </a:cubicBezTo>
                  <a:cubicBezTo>
                    <a:pt x="34" y="147"/>
                    <a:pt x="0" y="113"/>
                    <a:pt x="0" y="74"/>
                  </a:cubicBezTo>
                  <a:cubicBezTo>
                    <a:pt x="0" y="34"/>
                    <a:pt x="34" y="0"/>
                    <a:pt x="74" y="0"/>
                  </a:cubicBezTo>
                  <a:cubicBezTo>
                    <a:pt x="114" y="0"/>
                    <a:pt x="147" y="34"/>
                    <a:pt x="147" y="74"/>
                  </a:cubicBezTo>
                </a:path>
              </a:pathLst>
            </a:custGeom>
            <a:solidFill>
              <a:srgbClr val="EA68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61">
              <a:extLst>
                <a:ext uri="{FF2B5EF4-FFF2-40B4-BE49-F238E27FC236}">
                  <a16:creationId xmlns:a16="http://schemas.microsoft.com/office/drawing/2014/main" id="{A732CE7A-416F-D549-9068-47198E9E4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063" y="127000"/>
              <a:ext cx="53975" cy="53975"/>
            </a:xfrm>
            <a:custGeom>
              <a:avLst/>
              <a:gdLst>
                <a:gd name="T0" fmla="*/ 147 w 148"/>
                <a:gd name="T1" fmla="*/ 74 h 148"/>
                <a:gd name="T2" fmla="*/ 147 w 148"/>
                <a:gd name="T3" fmla="*/ 74 h 148"/>
                <a:gd name="T4" fmla="*/ 73 w 148"/>
                <a:gd name="T5" fmla="*/ 147 h 148"/>
                <a:gd name="T6" fmla="*/ 0 w 148"/>
                <a:gd name="T7" fmla="*/ 74 h 148"/>
                <a:gd name="T8" fmla="*/ 73 w 148"/>
                <a:gd name="T9" fmla="*/ 0 h 148"/>
                <a:gd name="T10" fmla="*/ 147 w 148"/>
                <a:gd name="T11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" h="148">
                  <a:moveTo>
                    <a:pt x="147" y="74"/>
                  </a:moveTo>
                  <a:lnTo>
                    <a:pt x="147" y="74"/>
                  </a:lnTo>
                  <a:cubicBezTo>
                    <a:pt x="147" y="113"/>
                    <a:pt x="119" y="147"/>
                    <a:pt x="73" y="147"/>
                  </a:cubicBezTo>
                  <a:cubicBezTo>
                    <a:pt x="34" y="147"/>
                    <a:pt x="0" y="113"/>
                    <a:pt x="0" y="74"/>
                  </a:cubicBezTo>
                  <a:cubicBezTo>
                    <a:pt x="0" y="34"/>
                    <a:pt x="34" y="0"/>
                    <a:pt x="73" y="0"/>
                  </a:cubicBezTo>
                  <a:cubicBezTo>
                    <a:pt x="119" y="0"/>
                    <a:pt x="147" y="34"/>
                    <a:pt x="147" y="74"/>
                  </a:cubicBezTo>
                </a:path>
              </a:pathLst>
            </a:custGeom>
            <a:solidFill>
              <a:srgbClr val="EA68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62">
              <a:extLst>
                <a:ext uri="{FF2B5EF4-FFF2-40B4-BE49-F238E27FC236}">
                  <a16:creationId xmlns:a16="http://schemas.microsoft.com/office/drawing/2014/main" id="{1A79A61E-827B-8348-A92B-1C435B138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242888"/>
              <a:ext cx="57150" cy="60325"/>
            </a:xfrm>
            <a:custGeom>
              <a:avLst/>
              <a:gdLst>
                <a:gd name="T0" fmla="*/ 154 w 160"/>
                <a:gd name="T1" fmla="*/ 97 h 166"/>
                <a:gd name="T2" fmla="*/ 154 w 160"/>
                <a:gd name="T3" fmla="*/ 97 h 166"/>
                <a:gd name="T4" fmla="*/ 69 w 160"/>
                <a:gd name="T5" fmla="*/ 159 h 166"/>
                <a:gd name="T6" fmla="*/ 6 w 160"/>
                <a:gd name="T7" fmla="*/ 68 h 166"/>
                <a:gd name="T8" fmla="*/ 91 w 160"/>
                <a:gd name="T9" fmla="*/ 12 h 166"/>
                <a:gd name="T10" fmla="*/ 154 w 160"/>
                <a:gd name="T11" fmla="*/ 9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166">
                  <a:moveTo>
                    <a:pt x="154" y="97"/>
                  </a:moveTo>
                  <a:lnTo>
                    <a:pt x="154" y="97"/>
                  </a:lnTo>
                  <a:cubicBezTo>
                    <a:pt x="148" y="136"/>
                    <a:pt x="108" y="165"/>
                    <a:pt x="69" y="159"/>
                  </a:cubicBezTo>
                  <a:cubicBezTo>
                    <a:pt x="23" y="148"/>
                    <a:pt x="0" y="108"/>
                    <a:pt x="6" y="68"/>
                  </a:cubicBezTo>
                  <a:cubicBezTo>
                    <a:pt x="12" y="29"/>
                    <a:pt x="51" y="0"/>
                    <a:pt x="91" y="12"/>
                  </a:cubicBezTo>
                  <a:cubicBezTo>
                    <a:pt x="131" y="17"/>
                    <a:pt x="159" y="57"/>
                    <a:pt x="154" y="97"/>
                  </a:cubicBezTo>
                </a:path>
              </a:pathLst>
            </a:custGeom>
            <a:solidFill>
              <a:srgbClr val="EA68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63">
              <a:extLst>
                <a:ext uri="{FF2B5EF4-FFF2-40B4-BE49-F238E27FC236}">
                  <a16:creationId xmlns:a16="http://schemas.microsoft.com/office/drawing/2014/main" id="{E2FF88BC-872D-F140-A86E-4F3DC51BA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1713" y="609600"/>
              <a:ext cx="57150" cy="57150"/>
            </a:xfrm>
            <a:custGeom>
              <a:avLst/>
              <a:gdLst>
                <a:gd name="T0" fmla="*/ 154 w 160"/>
                <a:gd name="T1" fmla="*/ 69 h 160"/>
                <a:gd name="T2" fmla="*/ 154 w 160"/>
                <a:gd name="T3" fmla="*/ 69 h 160"/>
                <a:gd name="T4" fmla="*/ 91 w 160"/>
                <a:gd name="T5" fmla="*/ 154 h 160"/>
                <a:gd name="T6" fmla="*/ 6 w 160"/>
                <a:gd name="T7" fmla="*/ 91 h 160"/>
                <a:gd name="T8" fmla="*/ 69 w 160"/>
                <a:gd name="T9" fmla="*/ 6 h 160"/>
                <a:gd name="T10" fmla="*/ 154 w 160"/>
                <a:gd name="T11" fmla="*/ 6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160">
                  <a:moveTo>
                    <a:pt x="154" y="69"/>
                  </a:moveTo>
                  <a:lnTo>
                    <a:pt x="154" y="69"/>
                  </a:lnTo>
                  <a:cubicBezTo>
                    <a:pt x="159" y="108"/>
                    <a:pt x="131" y="148"/>
                    <a:pt x="91" y="154"/>
                  </a:cubicBezTo>
                  <a:cubicBezTo>
                    <a:pt x="51" y="159"/>
                    <a:pt x="12" y="131"/>
                    <a:pt x="6" y="91"/>
                  </a:cubicBezTo>
                  <a:cubicBezTo>
                    <a:pt x="0" y="51"/>
                    <a:pt x="23" y="12"/>
                    <a:pt x="69" y="6"/>
                  </a:cubicBezTo>
                  <a:cubicBezTo>
                    <a:pt x="108" y="0"/>
                    <a:pt x="142" y="23"/>
                    <a:pt x="154" y="69"/>
                  </a:cubicBezTo>
                </a:path>
              </a:pathLst>
            </a:custGeom>
            <a:solidFill>
              <a:srgbClr val="EA68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64">
              <a:extLst>
                <a:ext uri="{FF2B5EF4-FFF2-40B4-BE49-F238E27FC236}">
                  <a16:creationId xmlns:a16="http://schemas.microsoft.com/office/drawing/2014/main" id="{54826F1F-A802-9740-9881-E2219FBB7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2650" y="720725"/>
              <a:ext cx="58738" cy="57150"/>
            </a:xfrm>
            <a:custGeom>
              <a:avLst/>
              <a:gdLst>
                <a:gd name="T0" fmla="*/ 153 w 165"/>
                <a:gd name="T1" fmla="*/ 62 h 160"/>
                <a:gd name="T2" fmla="*/ 153 w 165"/>
                <a:gd name="T3" fmla="*/ 62 h 160"/>
                <a:gd name="T4" fmla="*/ 96 w 165"/>
                <a:gd name="T5" fmla="*/ 153 h 160"/>
                <a:gd name="T6" fmla="*/ 6 w 165"/>
                <a:gd name="T7" fmla="*/ 96 h 160"/>
                <a:gd name="T8" fmla="*/ 62 w 165"/>
                <a:gd name="T9" fmla="*/ 6 h 160"/>
                <a:gd name="T10" fmla="*/ 153 w 165"/>
                <a:gd name="T11" fmla="*/ 6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160">
                  <a:moveTo>
                    <a:pt x="153" y="62"/>
                  </a:moveTo>
                  <a:lnTo>
                    <a:pt x="153" y="62"/>
                  </a:lnTo>
                  <a:cubicBezTo>
                    <a:pt x="164" y="102"/>
                    <a:pt x="136" y="142"/>
                    <a:pt x="96" y="153"/>
                  </a:cubicBezTo>
                  <a:cubicBezTo>
                    <a:pt x="57" y="159"/>
                    <a:pt x="17" y="136"/>
                    <a:pt x="6" y="96"/>
                  </a:cubicBezTo>
                  <a:cubicBezTo>
                    <a:pt x="0" y="57"/>
                    <a:pt x="22" y="17"/>
                    <a:pt x="62" y="6"/>
                  </a:cubicBezTo>
                  <a:cubicBezTo>
                    <a:pt x="102" y="0"/>
                    <a:pt x="141" y="23"/>
                    <a:pt x="153" y="62"/>
                  </a:cubicBezTo>
                </a:path>
              </a:pathLst>
            </a:custGeom>
            <a:solidFill>
              <a:srgbClr val="EA68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65">
              <a:extLst>
                <a:ext uri="{FF2B5EF4-FFF2-40B4-BE49-F238E27FC236}">
                  <a16:creationId xmlns:a16="http://schemas.microsoft.com/office/drawing/2014/main" id="{1AF69D13-1A06-7F43-9154-5FC509183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763" y="812800"/>
              <a:ext cx="53975" cy="53975"/>
            </a:xfrm>
            <a:custGeom>
              <a:avLst/>
              <a:gdLst>
                <a:gd name="T0" fmla="*/ 147 w 148"/>
                <a:gd name="T1" fmla="*/ 74 h 149"/>
                <a:gd name="T2" fmla="*/ 147 w 148"/>
                <a:gd name="T3" fmla="*/ 74 h 149"/>
                <a:gd name="T4" fmla="*/ 74 w 148"/>
                <a:gd name="T5" fmla="*/ 148 h 149"/>
                <a:gd name="T6" fmla="*/ 0 w 148"/>
                <a:gd name="T7" fmla="*/ 74 h 149"/>
                <a:gd name="T8" fmla="*/ 74 w 148"/>
                <a:gd name="T9" fmla="*/ 0 h 149"/>
                <a:gd name="T10" fmla="*/ 147 w 148"/>
                <a:gd name="T11" fmla="*/ 7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" h="149">
                  <a:moveTo>
                    <a:pt x="147" y="74"/>
                  </a:moveTo>
                  <a:lnTo>
                    <a:pt x="147" y="74"/>
                  </a:lnTo>
                  <a:cubicBezTo>
                    <a:pt x="147" y="114"/>
                    <a:pt x="113" y="148"/>
                    <a:pt x="74" y="148"/>
                  </a:cubicBezTo>
                  <a:cubicBezTo>
                    <a:pt x="34" y="148"/>
                    <a:pt x="0" y="114"/>
                    <a:pt x="0" y="74"/>
                  </a:cubicBezTo>
                  <a:cubicBezTo>
                    <a:pt x="0" y="34"/>
                    <a:pt x="34" y="0"/>
                    <a:pt x="74" y="0"/>
                  </a:cubicBezTo>
                  <a:cubicBezTo>
                    <a:pt x="113" y="0"/>
                    <a:pt x="147" y="34"/>
                    <a:pt x="147" y="74"/>
                  </a:cubicBezTo>
                </a:path>
              </a:pathLst>
            </a:custGeom>
            <a:solidFill>
              <a:srgbClr val="EA68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66">
              <a:extLst>
                <a:ext uri="{FF2B5EF4-FFF2-40B4-BE49-F238E27FC236}">
                  <a16:creationId xmlns:a16="http://schemas.microsoft.com/office/drawing/2014/main" id="{3039BB80-9E8A-9D46-BF96-3DD27535F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666750"/>
              <a:ext cx="55563" cy="53975"/>
            </a:xfrm>
            <a:custGeom>
              <a:avLst/>
              <a:gdLst>
                <a:gd name="T0" fmla="*/ 153 w 154"/>
                <a:gd name="T1" fmla="*/ 74 h 149"/>
                <a:gd name="T2" fmla="*/ 153 w 154"/>
                <a:gd name="T3" fmla="*/ 74 h 149"/>
                <a:gd name="T4" fmla="*/ 74 w 154"/>
                <a:gd name="T5" fmla="*/ 148 h 149"/>
                <a:gd name="T6" fmla="*/ 0 w 154"/>
                <a:gd name="T7" fmla="*/ 74 h 149"/>
                <a:gd name="T8" fmla="*/ 74 w 154"/>
                <a:gd name="T9" fmla="*/ 0 h 149"/>
                <a:gd name="T10" fmla="*/ 153 w 154"/>
                <a:gd name="T11" fmla="*/ 7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49">
                  <a:moveTo>
                    <a:pt x="153" y="74"/>
                  </a:moveTo>
                  <a:lnTo>
                    <a:pt x="153" y="74"/>
                  </a:lnTo>
                  <a:cubicBezTo>
                    <a:pt x="153" y="114"/>
                    <a:pt x="119" y="148"/>
                    <a:pt x="74" y="148"/>
                  </a:cubicBezTo>
                  <a:cubicBezTo>
                    <a:pt x="34" y="148"/>
                    <a:pt x="0" y="114"/>
                    <a:pt x="0" y="74"/>
                  </a:cubicBezTo>
                  <a:cubicBezTo>
                    <a:pt x="0" y="34"/>
                    <a:pt x="34" y="0"/>
                    <a:pt x="74" y="0"/>
                  </a:cubicBezTo>
                  <a:cubicBezTo>
                    <a:pt x="119" y="0"/>
                    <a:pt x="153" y="34"/>
                    <a:pt x="153" y="74"/>
                  </a:cubicBezTo>
                </a:path>
              </a:pathLst>
            </a:custGeom>
            <a:solidFill>
              <a:srgbClr val="EA68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167">
              <a:extLst>
                <a:ext uri="{FF2B5EF4-FFF2-40B4-BE49-F238E27FC236}">
                  <a16:creationId xmlns:a16="http://schemas.microsoft.com/office/drawing/2014/main" id="{B5D99932-B466-5045-A3CD-A92CA2C01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7838" y="209550"/>
              <a:ext cx="82550" cy="82550"/>
            </a:xfrm>
            <a:custGeom>
              <a:avLst/>
              <a:gdLst>
                <a:gd name="T0" fmla="*/ 210 w 228"/>
                <a:gd name="T1" fmla="*/ 142 h 228"/>
                <a:gd name="T2" fmla="*/ 210 w 228"/>
                <a:gd name="T3" fmla="*/ 142 h 228"/>
                <a:gd name="T4" fmla="*/ 86 w 228"/>
                <a:gd name="T5" fmla="*/ 216 h 228"/>
                <a:gd name="T6" fmla="*/ 18 w 228"/>
                <a:gd name="T7" fmla="*/ 91 h 228"/>
                <a:gd name="T8" fmla="*/ 142 w 228"/>
                <a:gd name="T9" fmla="*/ 17 h 228"/>
                <a:gd name="T10" fmla="*/ 210 w 228"/>
                <a:gd name="T11" fmla="*/ 14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8" h="228">
                  <a:moveTo>
                    <a:pt x="210" y="142"/>
                  </a:moveTo>
                  <a:lnTo>
                    <a:pt x="210" y="142"/>
                  </a:lnTo>
                  <a:cubicBezTo>
                    <a:pt x="199" y="199"/>
                    <a:pt x="142" y="227"/>
                    <a:pt x="86" y="216"/>
                  </a:cubicBezTo>
                  <a:cubicBezTo>
                    <a:pt x="34" y="199"/>
                    <a:pt x="0" y="142"/>
                    <a:pt x="18" y="91"/>
                  </a:cubicBezTo>
                  <a:cubicBezTo>
                    <a:pt x="29" y="35"/>
                    <a:pt x="86" y="0"/>
                    <a:pt x="142" y="17"/>
                  </a:cubicBezTo>
                  <a:cubicBezTo>
                    <a:pt x="193" y="35"/>
                    <a:pt x="227" y="86"/>
                    <a:pt x="210" y="142"/>
                  </a:cubicBezTo>
                </a:path>
              </a:pathLst>
            </a:custGeom>
            <a:solidFill>
              <a:srgbClr val="EA68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68">
              <a:extLst>
                <a:ext uri="{FF2B5EF4-FFF2-40B4-BE49-F238E27FC236}">
                  <a16:creationId xmlns:a16="http://schemas.microsoft.com/office/drawing/2014/main" id="{677666D2-18CE-4740-86BC-3B49A9B3D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7075" y="227013"/>
              <a:ext cx="73025" cy="73025"/>
            </a:xfrm>
            <a:custGeom>
              <a:avLst/>
              <a:gdLst>
                <a:gd name="T0" fmla="*/ 204 w 205"/>
                <a:gd name="T1" fmla="*/ 102 h 205"/>
                <a:gd name="T2" fmla="*/ 204 w 205"/>
                <a:gd name="T3" fmla="*/ 102 h 205"/>
                <a:gd name="T4" fmla="*/ 102 w 205"/>
                <a:gd name="T5" fmla="*/ 204 h 205"/>
                <a:gd name="T6" fmla="*/ 0 w 205"/>
                <a:gd name="T7" fmla="*/ 102 h 205"/>
                <a:gd name="T8" fmla="*/ 102 w 205"/>
                <a:gd name="T9" fmla="*/ 0 h 205"/>
                <a:gd name="T10" fmla="*/ 204 w 205"/>
                <a:gd name="T11" fmla="*/ 10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205">
                  <a:moveTo>
                    <a:pt x="204" y="102"/>
                  </a:moveTo>
                  <a:lnTo>
                    <a:pt x="204" y="102"/>
                  </a:lnTo>
                  <a:cubicBezTo>
                    <a:pt x="204" y="159"/>
                    <a:pt x="158" y="204"/>
                    <a:pt x="102" y="204"/>
                  </a:cubicBezTo>
                  <a:cubicBezTo>
                    <a:pt x="45" y="204"/>
                    <a:pt x="0" y="159"/>
                    <a:pt x="0" y="102"/>
                  </a:cubicBezTo>
                  <a:cubicBezTo>
                    <a:pt x="0" y="45"/>
                    <a:pt x="45" y="0"/>
                    <a:pt x="102" y="0"/>
                  </a:cubicBezTo>
                  <a:cubicBezTo>
                    <a:pt x="158" y="0"/>
                    <a:pt x="204" y="45"/>
                    <a:pt x="204" y="102"/>
                  </a:cubicBezTo>
                </a:path>
              </a:pathLst>
            </a:custGeom>
            <a:solidFill>
              <a:srgbClr val="EA68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169">
              <a:extLst>
                <a:ext uri="{FF2B5EF4-FFF2-40B4-BE49-F238E27FC236}">
                  <a16:creationId xmlns:a16="http://schemas.microsoft.com/office/drawing/2014/main" id="{8F911743-BD98-2446-8ABD-77EA2A948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563" y="542925"/>
              <a:ext cx="92075" cy="100013"/>
            </a:xfrm>
            <a:custGeom>
              <a:avLst/>
              <a:gdLst>
                <a:gd name="T0" fmla="*/ 232 w 256"/>
                <a:gd name="T1" fmla="*/ 17 h 279"/>
                <a:gd name="T2" fmla="*/ 232 w 256"/>
                <a:gd name="T3" fmla="*/ 17 h 279"/>
                <a:gd name="T4" fmla="*/ 232 w 256"/>
                <a:gd name="T5" fmla="*/ 17 h 279"/>
                <a:gd name="T6" fmla="*/ 238 w 256"/>
                <a:gd name="T7" fmla="*/ 91 h 279"/>
                <a:gd name="T8" fmla="*/ 102 w 256"/>
                <a:gd name="T9" fmla="*/ 256 h 279"/>
                <a:gd name="T10" fmla="*/ 28 w 256"/>
                <a:gd name="T11" fmla="*/ 261 h 279"/>
                <a:gd name="T12" fmla="*/ 28 w 256"/>
                <a:gd name="T13" fmla="*/ 261 h 279"/>
                <a:gd name="T14" fmla="*/ 22 w 256"/>
                <a:gd name="T15" fmla="*/ 187 h 279"/>
                <a:gd name="T16" fmla="*/ 159 w 256"/>
                <a:gd name="T17" fmla="*/ 23 h 279"/>
                <a:gd name="T18" fmla="*/ 232 w 256"/>
                <a:gd name="T19" fmla="*/ 17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6" h="279">
                  <a:moveTo>
                    <a:pt x="232" y="17"/>
                  </a:moveTo>
                  <a:lnTo>
                    <a:pt x="232" y="17"/>
                  </a:lnTo>
                  <a:lnTo>
                    <a:pt x="232" y="17"/>
                  </a:lnTo>
                  <a:cubicBezTo>
                    <a:pt x="255" y="40"/>
                    <a:pt x="255" y="68"/>
                    <a:pt x="238" y="91"/>
                  </a:cubicBezTo>
                  <a:cubicBezTo>
                    <a:pt x="102" y="256"/>
                    <a:pt x="102" y="256"/>
                    <a:pt x="102" y="256"/>
                  </a:cubicBezTo>
                  <a:cubicBezTo>
                    <a:pt x="79" y="278"/>
                    <a:pt x="45" y="278"/>
                    <a:pt x="28" y="261"/>
                  </a:cubicBezTo>
                  <a:lnTo>
                    <a:pt x="28" y="261"/>
                  </a:lnTo>
                  <a:cubicBezTo>
                    <a:pt x="5" y="244"/>
                    <a:pt x="0" y="210"/>
                    <a:pt x="22" y="187"/>
                  </a:cubicBezTo>
                  <a:cubicBezTo>
                    <a:pt x="159" y="23"/>
                    <a:pt x="159" y="23"/>
                    <a:pt x="159" y="23"/>
                  </a:cubicBezTo>
                  <a:cubicBezTo>
                    <a:pt x="176" y="6"/>
                    <a:pt x="210" y="0"/>
                    <a:pt x="232" y="17"/>
                  </a:cubicBezTo>
                </a:path>
              </a:pathLst>
            </a:custGeom>
            <a:solidFill>
              <a:srgbClr val="657C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70">
              <a:extLst>
                <a:ext uri="{FF2B5EF4-FFF2-40B4-BE49-F238E27FC236}">
                  <a16:creationId xmlns:a16="http://schemas.microsoft.com/office/drawing/2014/main" id="{22321E7A-20C4-2E48-AA53-69EE2CD6E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6100" y="579438"/>
              <a:ext cx="84138" cy="84137"/>
            </a:xfrm>
            <a:custGeom>
              <a:avLst/>
              <a:gdLst>
                <a:gd name="T0" fmla="*/ 22 w 233"/>
                <a:gd name="T1" fmla="*/ 74 h 234"/>
                <a:gd name="T2" fmla="*/ 22 w 233"/>
                <a:gd name="T3" fmla="*/ 74 h 234"/>
                <a:gd name="T4" fmla="*/ 159 w 233"/>
                <a:gd name="T5" fmla="*/ 29 h 234"/>
                <a:gd name="T6" fmla="*/ 210 w 233"/>
                <a:gd name="T7" fmla="*/ 165 h 234"/>
                <a:gd name="T8" fmla="*/ 68 w 233"/>
                <a:gd name="T9" fmla="*/ 210 h 234"/>
                <a:gd name="T10" fmla="*/ 22 w 233"/>
                <a:gd name="T11" fmla="*/ 7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234">
                  <a:moveTo>
                    <a:pt x="22" y="74"/>
                  </a:moveTo>
                  <a:lnTo>
                    <a:pt x="22" y="74"/>
                  </a:lnTo>
                  <a:cubicBezTo>
                    <a:pt x="45" y="23"/>
                    <a:pt x="107" y="0"/>
                    <a:pt x="159" y="29"/>
                  </a:cubicBezTo>
                  <a:cubicBezTo>
                    <a:pt x="210" y="51"/>
                    <a:pt x="232" y="114"/>
                    <a:pt x="210" y="165"/>
                  </a:cubicBezTo>
                  <a:cubicBezTo>
                    <a:pt x="181" y="216"/>
                    <a:pt x="119" y="233"/>
                    <a:pt x="68" y="210"/>
                  </a:cubicBezTo>
                  <a:cubicBezTo>
                    <a:pt x="22" y="188"/>
                    <a:pt x="0" y="125"/>
                    <a:pt x="22" y="74"/>
                  </a:cubicBezTo>
                </a:path>
              </a:pathLst>
            </a:custGeom>
            <a:solidFill>
              <a:srgbClr val="EA68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71">
              <a:extLst>
                <a:ext uri="{FF2B5EF4-FFF2-40B4-BE49-F238E27FC236}">
                  <a16:creationId xmlns:a16="http://schemas.microsoft.com/office/drawing/2014/main" id="{37A34E6D-C5B5-BF4E-8F0E-8EB1CA025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088" y="471488"/>
              <a:ext cx="82550" cy="82550"/>
            </a:xfrm>
            <a:custGeom>
              <a:avLst/>
              <a:gdLst>
                <a:gd name="T0" fmla="*/ 210 w 228"/>
                <a:gd name="T1" fmla="*/ 136 h 228"/>
                <a:gd name="T2" fmla="*/ 210 w 228"/>
                <a:gd name="T3" fmla="*/ 136 h 228"/>
                <a:gd name="T4" fmla="*/ 85 w 228"/>
                <a:gd name="T5" fmla="*/ 210 h 228"/>
                <a:gd name="T6" fmla="*/ 11 w 228"/>
                <a:gd name="T7" fmla="*/ 85 h 228"/>
                <a:gd name="T8" fmla="*/ 136 w 228"/>
                <a:gd name="T9" fmla="*/ 11 h 228"/>
                <a:gd name="T10" fmla="*/ 210 w 228"/>
                <a:gd name="T11" fmla="*/ 13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8" h="228">
                  <a:moveTo>
                    <a:pt x="210" y="136"/>
                  </a:moveTo>
                  <a:lnTo>
                    <a:pt x="210" y="136"/>
                  </a:lnTo>
                  <a:cubicBezTo>
                    <a:pt x="198" y="193"/>
                    <a:pt x="142" y="227"/>
                    <a:pt x="85" y="210"/>
                  </a:cubicBezTo>
                  <a:cubicBezTo>
                    <a:pt x="34" y="198"/>
                    <a:pt x="0" y="141"/>
                    <a:pt x="11" y="85"/>
                  </a:cubicBezTo>
                  <a:cubicBezTo>
                    <a:pt x="28" y="34"/>
                    <a:pt x="85" y="0"/>
                    <a:pt x="136" y="11"/>
                  </a:cubicBezTo>
                  <a:cubicBezTo>
                    <a:pt x="193" y="28"/>
                    <a:pt x="227" y="85"/>
                    <a:pt x="210" y="136"/>
                  </a:cubicBezTo>
                </a:path>
              </a:pathLst>
            </a:custGeom>
            <a:solidFill>
              <a:srgbClr val="EA68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72">
              <a:extLst>
                <a:ext uri="{FF2B5EF4-FFF2-40B4-BE49-F238E27FC236}">
                  <a16:creationId xmlns:a16="http://schemas.microsoft.com/office/drawing/2014/main" id="{B5838E25-A14A-184E-B333-879D985B9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375" y="744538"/>
              <a:ext cx="76200" cy="76200"/>
            </a:xfrm>
            <a:custGeom>
              <a:avLst/>
              <a:gdLst>
                <a:gd name="T0" fmla="*/ 209 w 210"/>
                <a:gd name="T1" fmla="*/ 102 h 211"/>
                <a:gd name="T2" fmla="*/ 209 w 210"/>
                <a:gd name="T3" fmla="*/ 102 h 211"/>
                <a:gd name="T4" fmla="*/ 113 w 210"/>
                <a:gd name="T5" fmla="*/ 210 h 211"/>
                <a:gd name="T6" fmla="*/ 5 w 210"/>
                <a:gd name="T7" fmla="*/ 113 h 211"/>
                <a:gd name="T8" fmla="*/ 96 w 210"/>
                <a:gd name="T9" fmla="*/ 6 h 211"/>
                <a:gd name="T10" fmla="*/ 209 w 210"/>
                <a:gd name="T11" fmla="*/ 102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211">
                  <a:moveTo>
                    <a:pt x="209" y="102"/>
                  </a:moveTo>
                  <a:lnTo>
                    <a:pt x="209" y="102"/>
                  </a:lnTo>
                  <a:cubicBezTo>
                    <a:pt x="209" y="159"/>
                    <a:pt x="170" y="204"/>
                    <a:pt x="113" y="210"/>
                  </a:cubicBezTo>
                  <a:cubicBezTo>
                    <a:pt x="56" y="210"/>
                    <a:pt x="5" y="170"/>
                    <a:pt x="5" y="113"/>
                  </a:cubicBezTo>
                  <a:cubicBezTo>
                    <a:pt x="0" y="57"/>
                    <a:pt x="45" y="11"/>
                    <a:pt x="96" y="6"/>
                  </a:cubicBezTo>
                  <a:cubicBezTo>
                    <a:pt x="153" y="0"/>
                    <a:pt x="204" y="45"/>
                    <a:pt x="209" y="102"/>
                  </a:cubicBezTo>
                </a:path>
              </a:pathLst>
            </a:custGeom>
            <a:solidFill>
              <a:srgbClr val="EA68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73">
              <a:extLst>
                <a:ext uri="{FF2B5EF4-FFF2-40B4-BE49-F238E27FC236}">
                  <a16:creationId xmlns:a16="http://schemas.microsoft.com/office/drawing/2014/main" id="{17102929-2861-1E49-B37D-0207C34C4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0750" y="433388"/>
              <a:ext cx="80963" cy="82550"/>
            </a:xfrm>
            <a:custGeom>
              <a:avLst/>
              <a:gdLst>
                <a:gd name="T0" fmla="*/ 215 w 227"/>
                <a:gd name="T1" fmla="*/ 85 h 228"/>
                <a:gd name="T2" fmla="*/ 215 w 227"/>
                <a:gd name="T3" fmla="*/ 85 h 228"/>
                <a:gd name="T4" fmla="*/ 141 w 227"/>
                <a:gd name="T5" fmla="*/ 210 h 228"/>
                <a:gd name="T6" fmla="*/ 17 w 227"/>
                <a:gd name="T7" fmla="*/ 136 h 228"/>
                <a:gd name="T8" fmla="*/ 90 w 227"/>
                <a:gd name="T9" fmla="*/ 11 h 228"/>
                <a:gd name="T10" fmla="*/ 215 w 227"/>
                <a:gd name="T11" fmla="*/ 8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7" h="228">
                  <a:moveTo>
                    <a:pt x="215" y="85"/>
                  </a:moveTo>
                  <a:lnTo>
                    <a:pt x="215" y="85"/>
                  </a:lnTo>
                  <a:cubicBezTo>
                    <a:pt x="226" y="142"/>
                    <a:pt x="198" y="193"/>
                    <a:pt x="141" y="210"/>
                  </a:cubicBezTo>
                  <a:cubicBezTo>
                    <a:pt x="85" y="227"/>
                    <a:pt x="28" y="193"/>
                    <a:pt x="17" y="136"/>
                  </a:cubicBezTo>
                  <a:cubicBezTo>
                    <a:pt x="0" y="85"/>
                    <a:pt x="33" y="28"/>
                    <a:pt x="90" y="11"/>
                  </a:cubicBezTo>
                  <a:cubicBezTo>
                    <a:pt x="141" y="0"/>
                    <a:pt x="198" y="28"/>
                    <a:pt x="215" y="85"/>
                  </a:cubicBezTo>
                </a:path>
              </a:pathLst>
            </a:custGeom>
            <a:solidFill>
              <a:srgbClr val="EA68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8AFEE8B-B208-3F4E-9C03-968D4E71A040}"/>
              </a:ext>
            </a:extLst>
          </p:cNvPr>
          <p:cNvGrpSpPr/>
          <p:nvPr/>
        </p:nvGrpSpPr>
        <p:grpSpPr>
          <a:xfrm>
            <a:off x="5106823" y="5695847"/>
            <a:ext cx="14156600" cy="6006167"/>
            <a:chOff x="791205" y="4982289"/>
            <a:chExt cx="14156600" cy="6006167"/>
          </a:xfrm>
        </p:grpSpPr>
        <p:sp>
          <p:nvSpPr>
            <p:cNvPr id="19" name="Text Box 93">
              <a:extLst>
                <a:ext uri="{FF2B5EF4-FFF2-40B4-BE49-F238E27FC236}">
                  <a16:creationId xmlns:a16="http://schemas.microsoft.com/office/drawing/2014/main" id="{000CFFB0-4BD2-CE48-9E11-621BE1800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2321" y="4982289"/>
              <a:ext cx="12314370" cy="21320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780" rIns="0" bIns="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9000"/>
                </a:lnSpc>
              </a:pPr>
              <a:r>
                <a:rPr lang="en-US" altLang="en-MX" sz="13800" dirty="0">
                  <a:solidFill>
                    <a:schemeClr val="bg1"/>
                  </a:solidFill>
                  <a:latin typeface="Fira Sans Light" panose="020B0403050000020004" pitchFamily="34" charset="0"/>
                </a:rPr>
                <a:t>Thanks</a:t>
              </a:r>
            </a:p>
          </p:txBody>
        </p:sp>
        <p:sp>
          <p:nvSpPr>
            <p:cNvPr id="20" name="Text Box 99">
              <a:extLst>
                <a:ext uri="{FF2B5EF4-FFF2-40B4-BE49-F238E27FC236}">
                  <a16:creationId xmlns:a16="http://schemas.microsoft.com/office/drawing/2014/main" id="{26C4E295-9599-1445-89E1-8D8A9ADB3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2172" y="6840471"/>
              <a:ext cx="9964585" cy="2109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780" rIns="0" bIns="0" anchor="ctr"/>
            <a:lstStyle/>
            <a:p>
              <a:pPr algn="ctr">
                <a:lnSpc>
                  <a:spcPct val="99000"/>
                </a:lnSpc>
              </a:pPr>
              <a:r>
                <a:rPr lang="en-US" altLang="en-MX" sz="13800" b="1" i="1" dirty="0">
                  <a:solidFill>
                    <a:schemeClr val="bg1"/>
                  </a:solidFill>
                  <a:latin typeface="Fira Sans Bold Italic" panose="020B0503050000020004" pitchFamily="34" charset="0"/>
                </a:rPr>
                <a:t>For coming</a:t>
              </a:r>
            </a:p>
          </p:txBody>
        </p:sp>
        <p:sp>
          <p:nvSpPr>
            <p:cNvPr id="59" name="Text Box 113">
              <a:extLst>
                <a:ext uri="{FF2B5EF4-FFF2-40B4-BE49-F238E27FC236}">
                  <a16:creationId xmlns:a16="http://schemas.microsoft.com/office/drawing/2014/main" id="{2BF3B582-0F79-D742-BF9C-BFFAF9F27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205" y="9042651"/>
              <a:ext cx="14156600" cy="19458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756" rIns="0" bIns="0" anchor="ctr"/>
            <a:lstStyle/>
            <a:p>
              <a:pPr algn="ctr">
                <a:lnSpc>
                  <a:spcPct val="99000"/>
                </a:lnSpc>
              </a:pPr>
              <a:r>
                <a:rPr lang="en-US" altLang="en-MX" sz="4000" dirty="0">
                  <a:solidFill>
                    <a:schemeClr val="bg1"/>
                  </a:solidFill>
                  <a:latin typeface="Fira Sans Regular" panose="020B0503050000020004" pitchFamily="34" charset="0"/>
                </a:rPr>
                <a:t>The World Health Organization (WHO) has declared this rapidly spreading coronavirus outbreak a pandemic, and many countries are grappling with a rise in confirmed cases.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120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3C8103C-441E-464A-A9F8-2BE598CEF72E}"/>
              </a:ext>
            </a:extLst>
          </p:cNvPr>
          <p:cNvGrpSpPr/>
          <p:nvPr/>
        </p:nvGrpSpPr>
        <p:grpSpPr>
          <a:xfrm>
            <a:off x="6587574" y="123277"/>
            <a:ext cx="11195100" cy="3175931"/>
            <a:chOff x="6587574" y="1687381"/>
            <a:chExt cx="11195100" cy="3175931"/>
          </a:xfrm>
        </p:grpSpPr>
        <p:sp>
          <p:nvSpPr>
            <p:cNvPr id="87" name="Text Box 93">
              <a:extLst>
                <a:ext uri="{FF2B5EF4-FFF2-40B4-BE49-F238E27FC236}">
                  <a16:creationId xmlns:a16="http://schemas.microsoft.com/office/drawing/2014/main" id="{D3A7B408-62E1-B94C-8DF0-7852211F6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7574" y="1687381"/>
              <a:ext cx="11195100" cy="21320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780" rIns="0" bIns="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9000"/>
                </a:lnSpc>
              </a:pPr>
              <a:r>
                <a:rPr lang="en-US" altLang="en-MX" sz="4800" dirty="0">
                  <a:solidFill>
                    <a:schemeClr val="tx2"/>
                  </a:solidFill>
                  <a:latin typeface="Fira Sans Light" panose="020B0403050000020004" pitchFamily="34" charset="0"/>
                </a:rPr>
                <a:t>Write Something Here</a:t>
              </a:r>
            </a:p>
          </p:txBody>
        </p:sp>
        <p:sp>
          <p:nvSpPr>
            <p:cNvPr id="107" name="Text Box 99">
              <a:extLst>
                <a:ext uri="{FF2B5EF4-FFF2-40B4-BE49-F238E27FC236}">
                  <a16:creationId xmlns:a16="http://schemas.microsoft.com/office/drawing/2014/main" id="{20630F21-D1D5-B140-9F8F-4F56E47AF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7574" y="2753429"/>
              <a:ext cx="11195100" cy="2109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780" rIns="0" bIns="0" anchor="ctr"/>
            <a:lstStyle/>
            <a:p>
              <a:pPr algn="ctr">
                <a:lnSpc>
                  <a:spcPct val="99000"/>
                </a:lnSpc>
              </a:pPr>
              <a:r>
                <a:rPr lang="en-US" altLang="en-MX" sz="8000" b="1" i="1" dirty="0">
                  <a:solidFill>
                    <a:schemeClr val="tx2"/>
                  </a:solidFill>
                  <a:latin typeface="Fira Sans Bold Italic" panose="020B0503050000020004" pitchFamily="34" charset="0"/>
                </a:rPr>
                <a:t>Know how it spreads</a:t>
              </a:r>
            </a:p>
          </p:txBody>
        </p:sp>
      </p:grpSp>
      <p:sp>
        <p:nvSpPr>
          <p:cNvPr id="138" name="Freeform 219">
            <a:extLst>
              <a:ext uri="{FF2B5EF4-FFF2-40B4-BE49-F238E27FC236}">
                <a16:creationId xmlns:a16="http://schemas.microsoft.com/office/drawing/2014/main" id="{C0A9657D-D73D-6241-91C9-583D23E37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344" y="7247393"/>
            <a:ext cx="5972798" cy="2660155"/>
          </a:xfrm>
          <a:custGeom>
            <a:avLst/>
            <a:gdLst>
              <a:gd name="T0" fmla="*/ 2530 w 2622"/>
              <a:gd name="T1" fmla="*/ 1167 h 1168"/>
              <a:gd name="T2" fmla="*/ 2530 w 2622"/>
              <a:gd name="T3" fmla="*/ 1167 h 1168"/>
              <a:gd name="T4" fmla="*/ 91 w 2622"/>
              <a:gd name="T5" fmla="*/ 1167 h 1168"/>
              <a:gd name="T6" fmla="*/ 0 w 2622"/>
              <a:gd name="T7" fmla="*/ 1077 h 1168"/>
              <a:gd name="T8" fmla="*/ 0 w 2622"/>
              <a:gd name="T9" fmla="*/ 91 h 1168"/>
              <a:gd name="T10" fmla="*/ 91 w 2622"/>
              <a:gd name="T11" fmla="*/ 0 h 1168"/>
              <a:gd name="T12" fmla="*/ 2530 w 2622"/>
              <a:gd name="T13" fmla="*/ 0 h 1168"/>
              <a:gd name="T14" fmla="*/ 2621 w 2622"/>
              <a:gd name="T15" fmla="*/ 91 h 1168"/>
              <a:gd name="T16" fmla="*/ 2621 w 2622"/>
              <a:gd name="T17" fmla="*/ 1077 h 1168"/>
              <a:gd name="T18" fmla="*/ 2530 w 2622"/>
              <a:gd name="T19" fmla="*/ 1167 h 1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22" h="1168">
                <a:moveTo>
                  <a:pt x="2530" y="1167"/>
                </a:moveTo>
                <a:lnTo>
                  <a:pt x="2530" y="1167"/>
                </a:lnTo>
                <a:cubicBezTo>
                  <a:pt x="91" y="1167"/>
                  <a:pt x="91" y="1167"/>
                  <a:pt x="91" y="1167"/>
                </a:cubicBezTo>
                <a:cubicBezTo>
                  <a:pt x="40" y="1167"/>
                  <a:pt x="0" y="1128"/>
                  <a:pt x="0" y="1077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39"/>
                  <a:pt x="40" y="0"/>
                  <a:pt x="91" y="0"/>
                </a:cubicBezTo>
                <a:cubicBezTo>
                  <a:pt x="2530" y="0"/>
                  <a:pt x="2530" y="0"/>
                  <a:pt x="2530" y="0"/>
                </a:cubicBezTo>
                <a:cubicBezTo>
                  <a:pt x="2581" y="0"/>
                  <a:pt x="2621" y="39"/>
                  <a:pt x="2621" y="91"/>
                </a:cubicBezTo>
                <a:cubicBezTo>
                  <a:pt x="2621" y="1077"/>
                  <a:pt x="2621" y="1077"/>
                  <a:pt x="2621" y="1077"/>
                </a:cubicBezTo>
                <a:cubicBezTo>
                  <a:pt x="2621" y="1128"/>
                  <a:pt x="2581" y="1167"/>
                  <a:pt x="2530" y="1167"/>
                </a:cubicBezTo>
              </a:path>
            </a:pathLst>
          </a:custGeom>
          <a:solidFill>
            <a:srgbClr val="657CD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A38CA72-EE2D-9D40-A21D-0AB191FBCCEE}"/>
              </a:ext>
            </a:extLst>
          </p:cNvPr>
          <p:cNvGrpSpPr/>
          <p:nvPr/>
        </p:nvGrpSpPr>
        <p:grpSpPr>
          <a:xfrm>
            <a:off x="6824955" y="5059042"/>
            <a:ext cx="2880992" cy="2870957"/>
            <a:chOff x="3840163" y="3749675"/>
            <a:chExt cx="455612" cy="454025"/>
          </a:xfrm>
        </p:grpSpPr>
        <p:sp>
          <p:nvSpPr>
            <p:cNvPr id="141" name="Freeform 288">
              <a:extLst>
                <a:ext uri="{FF2B5EF4-FFF2-40B4-BE49-F238E27FC236}">
                  <a16:creationId xmlns:a16="http://schemas.microsoft.com/office/drawing/2014/main" id="{C8B19D9C-2B2C-9C4A-BC1C-FDE514C68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288" y="3786188"/>
              <a:ext cx="246062" cy="403225"/>
            </a:xfrm>
            <a:custGeom>
              <a:avLst/>
              <a:gdLst>
                <a:gd name="T0" fmla="*/ 641 w 682"/>
                <a:gd name="T1" fmla="*/ 465 h 1119"/>
                <a:gd name="T2" fmla="*/ 641 w 682"/>
                <a:gd name="T3" fmla="*/ 465 h 1119"/>
                <a:gd name="T4" fmla="*/ 641 w 682"/>
                <a:gd name="T5" fmla="*/ 465 h 1119"/>
                <a:gd name="T6" fmla="*/ 596 w 682"/>
                <a:gd name="T7" fmla="*/ 516 h 1119"/>
                <a:gd name="T8" fmla="*/ 551 w 682"/>
                <a:gd name="T9" fmla="*/ 658 h 1119"/>
                <a:gd name="T10" fmla="*/ 528 w 682"/>
                <a:gd name="T11" fmla="*/ 641 h 1119"/>
                <a:gd name="T12" fmla="*/ 528 w 682"/>
                <a:gd name="T13" fmla="*/ 573 h 1119"/>
                <a:gd name="T14" fmla="*/ 528 w 682"/>
                <a:gd name="T15" fmla="*/ 488 h 1119"/>
                <a:gd name="T16" fmla="*/ 539 w 682"/>
                <a:gd name="T17" fmla="*/ 142 h 1119"/>
                <a:gd name="T18" fmla="*/ 494 w 682"/>
                <a:gd name="T19" fmla="*/ 96 h 1119"/>
                <a:gd name="T20" fmla="*/ 443 w 682"/>
                <a:gd name="T21" fmla="*/ 153 h 1119"/>
                <a:gd name="T22" fmla="*/ 432 w 682"/>
                <a:gd name="T23" fmla="*/ 499 h 1119"/>
                <a:gd name="T24" fmla="*/ 392 w 682"/>
                <a:gd name="T25" fmla="*/ 494 h 1119"/>
                <a:gd name="T26" fmla="*/ 386 w 682"/>
                <a:gd name="T27" fmla="*/ 62 h 1119"/>
                <a:gd name="T28" fmla="*/ 341 w 682"/>
                <a:gd name="T29" fmla="*/ 6 h 1119"/>
                <a:gd name="T30" fmla="*/ 290 w 682"/>
                <a:gd name="T31" fmla="*/ 57 h 1119"/>
                <a:gd name="T32" fmla="*/ 290 w 682"/>
                <a:gd name="T33" fmla="*/ 499 h 1119"/>
                <a:gd name="T34" fmla="*/ 244 w 682"/>
                <a:gd name="T35" fmla="*/ 505 h 1119"/>
                <a:gd name="T36" fmla="*/ 227 w 682"/>
                <a:gd name="T37" fmla="*/ 113 h 1119"/>
                <a:gd name="T38" fmla="*/ 193 w 682"/>
                <a:gd name="T39" fmla="*/ 74 h 1119"/>
                <a:gd name="T40" fmla="*/ 176 w 682"/>
                <a:gd name="T41" fmla="*/ 74 h 1119"/>
                <a:gd name="T42" fmla="*/ 142 w 682"/>
                <a:gd name="T43" fmla="*/ 113 h 1119"/>
                <a:gd name="T44" fmla="*/ 142 w 682"/>
                <a:gd name="T45" fmla="*/ 505 h 1119"/>
                <a:gd name="T46" fmla="*/ 102 w 682"/>
                <a:gd name="T47" fmla="*/ 505 h 1119"/>
                <a:gd name="T48" fmla="*/ 74 w 682"/>
                <a:gd name="T49" fmla="*/ 238 h 1119"/>
                <a:gd name="T50" fmla="*/ 40 w 682"/>
                <a:gd name="T51" fmla="*/ 193 h 1119"/>
                <a:gd name="T52" fmla="*/ 0 w 682"/>
                <a:gd name="T53" fmla="*/ 233 h 1119"/>
                <a:gd name="T54" fmla="*/ 12 w 682"/>
                <a:gd name="T55" fmla="*/ 528 h 1119"/>
                <a:gd name="T56" fmla="*/ 17 w 682"/>
                <a:gd name="T57" fmla="*/ 681 h 1119"/>
                <a:gd name="T58" fmla="*/ 80 w 682"/>
                <a:gd name="T59" fmla="*/ 1032 h 1119"/>
                <a:gd name="T60" fmla="*/ 120 w 682"/>
                <a:gd name="T61" fmla="*/ 1106 h 1119"/>
                <a:gd name="T62" fmla="*/ 471 w 682"/>
                <a:gd name="T63" fmla="*/ 1112 h 1119"/>
                <a:gd name="T64" fmla="*/ 511 w 682"/>
                <a:gd name="T65" fmla="*/ 981 h 1119"/>
                <a:gd name="T66" fmla="*/ 647 w 682"/>
                <a:gd name="T67" fmla="*/ 715 h 1119"/>
                <a:gd name="T68" fmla="*/ 681 w 682"/>
                <a:gd name="T69" fmla="*/ 511 h 1119"/>
                <a:gd name="T70" fmla="*/ 641 w 682"/>
                <a:gd name="T71" fmla="*/ 465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82" h="1119">
                  <a:moveTo>
                    <a:pt x="641" y="465"/>
                  </a:moveTo>
                  <a:lnTo>
                    <a:pt x="641" y="465"/>
                  </a:lnTo>
                  <a:lnTo>
                    <a:pt x="641" y="465"/>
                  </a:lnTo>
                  <a:cubicBezTo>
                    <a:pt x="613" y="465"/>
                    <a:pt x="602" y="488"/>
                    <a:pt x="596" y="516"/>
                  </a:cubicBezTo>
                  <a:cubicBezTo>
                    <a:pt x="579" y="556"/>
                    <a:pt x="568" y="618"/>
                    <a:pt x="551" y="658"/>
                  </a:cubicBezTo>
                  <a:cubicBezTo>
                    <a:pt x="539" y="675"/>
                    <a:pt x="528" y="664"/>
                    <a:pt x="528" y="641"/>
                  </a:cubicBezTo>
                  <a:cubicBezTo>
                    <a:pt x="528" y="573"/>
                    <a:pt x="528" y="573"/>
                    <a:pt x="528" y="573"/>
                  </a:cubicBezTo>
                  <a:cubicBezTo>
                    <a:pt x="528" y="488"/>
                    <a:pt x="528" y="488"/>
                    <a:pt x="528" y="488"/>
                  </a:cubicBezTo>
                  <a:cubicBezTo>
                    <a:pt x="539" y="142"/>
                    <a:pt x="539" y="142"/>
                    <a:pt x="539" y="142"/>
                  </a:cubicBezTo>
                  <a:cubicBezTo>
                    <a:pt x="539" y="119"/>
                    <a:pt x="517" y="96"/>
                    <a:pt x="494" y="96"/>
                  </a:cubicBezTo>
                  <a:cubicBezTo>
                    <a:pt x="466" y="96"/>
                    <a:pt x="443" y="125"/>
                    <a:pt x="443" y="153"/>
                  </a:cubicBezTo>
                  <a:cubicBezTo>
                    <a:pt x="432" y="499"/>
                    <a:pt x="432" y="499"/>
                    <a:pt x="432" y="499"/>
                  </a:cubicBezTo>
                  <a:cubicBezTo>
                    <a:pt x="426" y="528"/>
                    <a:pt x="397" y="528"/>
                    <a:pt x="392" y="494"/>
                  </a:cubicBezTo>
                  <a:cubicBezTo>
                    <a:pt x="386" y="62"/>
                    <a:pt x="386" y="62"/>
                    <a:pt x="386" y="62"/>
                  </a:cubicBezTo>
                  <a:cubicBezTo>
                    <a:pt x="386" y="34"/>
                    <a:pt x="369" y="6"/>
                    <a:pt x="341" y="6"/>
                  </a:cubicBezTo>
                  <a:cubicBezTo>
                    <a:pt x="312" y="0"/>
                    <a:pt x="290" y="28"/>
                    <a:pt x="290" y="57"/>
                  </a:cubicBezTo>
                  <a:cubicBezTo>
                    <a:pt x="290" y="499"/>
                    <a:pt x="290" y="499"/>
                    <a:pt x="290" y="499"/>
                  </a:cubicBezTo>
                  <a:cubicBezTo>
                    <a:pt x="290" y="528"/>
                    <a:pt x="244" y="528"/>
                    <a:pt x="244" y="505"/>
                  </a:cubicBezTo>
                  <a:cubicBezTo>
                    <a:pt x="227" y="113"/>
                    <a:pt x="227" y="113"/>
                    <a:pt x="227" y="113"/>
                  </a:cubicBezTo>
                  <a:cubicBezTo>
                    <a:pt x="227" y="91"/>
                    <a:pt x="210" y="74"/>
                    <a:pt x="193" y="74"/>
                  </a:cubicBezTo>
                  <a:cubicBezTo>
                    <a:pt x="176" y="74"/>
                    <a:pt x="176" y="74"/>
                    <a:pt x="176" y="74"/>
                  </a:cubicBezTo>
                  <a:cubicBezTo>
                    <a:pt x="153" y="74"/>
                    <a:pt x="142" y="91"/>
                    <a:pt x="142" y="113"/>
                  </a:cubicBezTo>
                  <a:cubicBezTo>
                    <a:pt x="142" y="505"/>
                    <a:pt x="142" y="505"/>
                    <a:pt x="142" y="505"/>
                  </a:cubicBezTo>
                  <a:cubicBezTo>
                    <a:pt x="142" y="533"/>
                    <a:pt x="102" y="533"/>
                    <a:pt x="102" y="505"/>
                  </a:cubicBezTo>
                  <a:cubicBezTo>
                    <a:pt x="74" y="238"/>
                    <a:pt x="74" y="238"/>
                    <a:pt x="74" y="238"/>
                  </a:cubicBezTo>
                  <a:cubicBezTo>
                    <a:pt x="74" y="215"/>
                    <a:pt x="63" y="199"/>
                    <a:pt x="40" y="193"/>
                  </a:cubicBezTo>
                  <a:cubicBezTo>
                    <a:pt x="23" y="193"/>
                    <a:pt x="0" y="210"/>
                    <a:pt x="0" y="233"/>
                  </a:cubicBezTo>
                  <a:cubicBezTo>
                    <a:pt x="12" y="528"/>
                    <a:pt x="12" y="528"/>
                    <a:pt x="12" y="528"/>
                  </a:cubicBezTo>
                  <a:cubicBezTo>
                    <a:pt x="12" y="528"/>
                    <a:pt x="17" y="641"/>
                    <a:pt x="17" y="681"/>
                  </a:cubicBezTo>
                  <a:cubicBezTo>
                    <a:pt x="40" y="896"/>
                    <a:pt x="74" y="970"/>
                    <a:pt x="80" y="1032"/>
                  </a:cubicBezTo>
                  <a:cubicBezTo>
                    <a:pt x="97" y="1118"/>
                    <a:pt x="108" y="1106"/>
                    <a:pt x="120" y="1106"/>
                  </a:cubicBezTo>
                  <a:cubicBezTo>
                    <a:pt x="471" y="1112"/>
                    <a:pt x="471" y="1112"/>
                    <a:pt x="471" y="1112"/>
                  </a:cubicBezTo>
                  <a:cubicBezTo>
                    <a:pt x="483" y="1112"/>
                    <a:pt x="471" y="1072"/>
                    <a:pt x="511" y="981"/>
                  </a:cubicBezTo>
                  <a:cubicBezTo>
                    <a:pt x="551" y="902"/>
                    <a:pt x="590" y="885"/>
                    <a:pt x="647" y="715"/>
                  </a:cubicBezTo>
                  <a:cubicBezTo>
                    <a:pt x="670" y="635"/>
                    <a:pt x="681" y="511"/>
                    <a:pt x="681" y="511"/>
                  </a:cubicBezTo>
                  <a:cubicBezTo>
                    <a:pt x="681" y="482"/>
                    <a:pt x="664" y="465"/>
                    <a:pt x="641" y="465"/>
                  </a:cubicBezTo>
                </a:path>
              </a:pathLst>
            </a:custGeom>
            <a:solidFill>
              <a:srgbClr val="FFD0B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289">
              <a:extLst>
                <a:ext uri="{FF2B5EF4-FFF2-40B4-BE49-F238E27FC236}">
                  <a16:creationId xmlns:a16="http://schemas.microsoft.com/office/drawing/2014/main" id="{0887AEE4-DF6A-504B-8A31-DD27EE5F2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3749675"/>
              <a:ext cx="455612" cy="454025"/>
            </a:xfrm>
            <a:custGeom>
              <a:avLst/>
              <a:gdLst>
                <a:gd name="T0" fmla="*/ 630 w 1266"/>
                <a:gd name="T1" fmla="*/ 0 h 1260"/>
                <a:gd name="T2" fmla="*/ 630 w 1266"/>
                <a:gd name="T3" fmla="*/ 0 h 1260"/>
                <a:gd name="T4" fmla="*/ 0 w 1266"/>
                <a:gd name="T5" fmla="*/ 630 h 1260"/>
                <a:gd name="T6" fmla="*/ 630 w 1266"/>
                <a:gd name="T7" fmla="*/ 1259 h 1260"/>
                <a:gd name="T8" fmla="*/ 1265 w 1266"/>
                <a:gd name="T9" fmla="*/ 630 h 1260"/>
                <a:gd name="T10" fmla="*/ 630 w 1266"/>
                <a:gd name="T11" fmla="*/ 0 h 1260"/>
                <a:gd name="T12" fmla="*/ 1180 w 1266"/>
                <a:gd name="T13" fmla="*/ 630 h 1260"/>
                <a:gd name="T14" fmla="*/ 1180 w 1266"/>
                <a:gd name="T15" fmla="*/ 630 h 1260"/>
                <a:gd name="T16" fmla="*/ 630 w 1266"/>
                <a:gd name="T17" fmla="*/ 1180 h 1260"/>
                <a:gd name="T18" fmla="*/ 80 w 1266"/>
                <a:gd name="T19" fmla="*/ 630 h 1260"/>
                <a:gd name="T20" fmla="*/ 630 w 1266"/>
                <a:gd name="T21" fmla="*/ 79 h 1260"/>
                <a:gd name="T22" fmla="*/ 1180 w 1266"/>
                <a:gd name="T23" fmla="*/ 630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66" h="1260">
                  <a:moveTo>
                    <a:pt x="630" y="0"/>
                  </a:moveTo>
                  <a:lnTo>
                    <a:pt x="630" y="0"/>
                  </a:lnTo>
                  <a:cubicBezTo>
                    <a:pt x="284" y="0"/>
                    <a:pt x="0" y="284"/>
                    <a:pt x="0" y="630"/>
                  </a:cubicBezTo>
                  <a:cubicBezTo>
                    <a:pt x="0" y="976"/>
                    <a:pt x="284" y="1259"/>
                    <a:pt x="630" y="1259"/>
                  </a:cubicBezTo>
                  <a:cubicBezTo>
                    <a:pt x="981" y="1259"/>
                    <a:pt x="1265" y="976"/>
                    <a:pt x="1265" y="630"/>
                  </a:cubicBezTo>
                  <a:cubicBezTo>
                    <a:pt x="1265" y="284"/>
                    <a:pt x="981" y="0"/>
                    <a:pt x="630" y="0"/>
                  </a:cubicBezTo>
                  <a:close/>
                  <a:moveTo>
                    <a:pt x="1180" y="630"/>
                  </a:moveTo>
                  <a:lnTo>
                    <a:pt x="1180" y="630"/>
                  </a:lnTo>
                  <a:cubicBezTo>
                    <a:pt x="1180" y="936"/>
                    <a:pt x="936" y="1180"/>
                    <a:pt x="630" y="1180"/>
                  </a:cubicBezTo>
                  <a:cubicBezTo>
                    <a:pt x="329" y="1180"/>
                    <a:pt x="80" y="936"/>
                    <a:pt x="80" y="630"/>
                  </a:cubicBezTo>
                  <a:cubicBezTo>
                    <a:pt x="80" y="323"/>
                    <a:pt x="329" y="79"/>
                    <a:pt x="630" y="79"/>
                  </a:cubicBezTo>
                  <a:cubicBezTo>
                    <a:pt x="936" y="79"/>
                    <a:pt x="1180" y="323"/>
                    <a:pt x="1180" y="630"/>
                  </a:cubicBezTo>
                  <a:close/>
                </a:path>
              </a:pathLst>
            </a:custGeom>
            <a:solidFill>
              <a:srgbClr val="EA68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290">
              <a:extLst>
                <a:ext uri="{FF2B5EF4-FFF2-40B4-BE49-F238E27FC236}">
                  <a16:creationId xmlns:a16="http://schemas.microsoft.com/office/drawing/2014/main" id="{A684C8B4-A738-E04A-AD0E-BD7D50E2D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425" y="3816350"/>
              <a:ext cx="320675" cy="319088"/>
            </a:xfrm>
            <a:custGeom>
              <a:avLst/>
              <a:gdLst>
                <a:gd name="T0" fmla="*/ 63 w 892"/>
                <a:gd name="T1" fmla="*/ 885 h 886"/>
                <a:gd name="T2" fmla="*/ 0 w 892"/>
                <a:gd name="T3" fmla="*/ 823 h 886"/>
                <a:gd name="T4" fmla="*/ 823 w 892"/>
                <a:gd name="T5" fmla="*/ 0 h 886"/>
                <a:gd name="T6" fmla="*/ 891 w 892"/>
                <a:gd name="T7" fmla="*/ 62 h 886"/>
                <a:gd name="T8" fmla="*/ 63 w 892"/>
                <a:gd name="T9" fmla="*/ 885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2" h="886">
                  <a:moveTo>
                    <a:pt x="63" y="885"/>
                  </a:moveTo>
                  <a:lnTo>
                    <a:pt x="0" y="823"/>
                  </a:lnTo>
                  <a:lnTo>
                    <a:pt x="823" y="0"/>
                  </a:lnTo>
                  <a:lnTo>
                    <a:pt x="891" y="62"/>
                  </a:lnTo>
                  <a:lnTo>
                    <a:pt x="63" y="885"/>
                  </a:lnTo>
                </a:path>
              </a:pathLst>
            </a:custGeom>
            <a:solidFill>
              <a:srgbClr val="EA68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" name="Text Box 140">
            <a:extLst>
              <a:ext uri="{FF2B5EF4-FFF2-40B4-BE49-F238E27FC236}">
                <a16:creationId xmlns:a16="http://schemas.microsoft.com/office/drawing/2014/main" id="{9DE9FE5F-B666-EB4D-AC31-946A313AD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0409" y="7718241"/>
            <a:ext cx="5239999" cy="1887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12" rIns="0" bIns="0" anchor="ctr"/>
          <a:lstStyle/>
          <a:p>
            <a:pPr>
              <a:lnSpc>
                <a:spcPct val="99000"/>
              </a:lnSpc>
            </a:pPr>
            <a:r>
              <a:rPr lang="en-US" altLang="en-MX" sz="4800" dirty="0">
                <a:solidFill>
                  <a:srgbClr val="FFFFFF"/>
                </a:solidFill>
                <a:latin typeface="Fira Sans Regular" panose="020B0503050000020004" pitchFamily="34" charset="0"/>
              </a:rPr>
              <a:t>Avoid to touch things</a:t>
            </a:r>
          </a:p>
        </p:txBody>
      </p:sp>
      <p:sp>
        <p:nvSpPr>
          <p:cNvPr id="139" name="Freeform 256">
            <a:extLst>
              <a:ext uri="{FF2B5EF4-FFF2-40B4-BE49-F238E27FC236}">
                <a16:creationId xmlns:a16="http://schemas.microsoft.com/office/drawing/2014/main" id="{50C67220-E8B2-EA40-8677-CAE0A4F24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6755" y="7247393"/>
            <a:ext cx="5972798" cy="2660155"/>
          </a:xfrm>
          <a:custGeom>
            <a:avLst/>
            <a:gdLst>
              <a:gd name="T0" fmla="*/ 2530 w 2622"/>
              <a:gd name="T1" fmla="*/ 1167 h 1168"/>
              <a:gd name="T2" fmla="*/ 2530 w 2622"/>
              <a:gd name="T3" fmla="*/ 1167 h 1168"/>
              <a:gd name="T4" fmla="*/ 91 w 2622"/>
              <a:gd name="T5" fmla="*/ 1167 h 1168"/>
              <a:gd name="T6" fmla="*/ 0 w 2622"/>
              <a:gd name="T7" fmla="*/ 1077 h 1168"/>
              <a:gd name="T8" fmla="*/ 0 w 2622"/>
              <a:gd name="T9" fmla="*/ 91 h 1168"/>
              <a:gd name="T10" fmla="*/ 91 w 2622"/>
              <a:gd name="T11" fmla="*/ 0 h 1168"/>
              <a:gd name="T12" fmla="*/ 2530 w 2622"/>
              <a:gd name="T13" fmla="*/ 0 h 1168"/>
              <a:gd name="T14" fmla="*/ 2621 w 2622"/>
              <a:gd name="T15" fmla="*/ 91 h 1168"/>
              <a:gd name="T16" fmla="*/ 2621 w 2622"/>
              <a:gd name="T17" fmla="*/ 1077 h 1168"/>
              <a:gd name="T18" fmla="*/ 2530 w 2622"/>
              <a:gd name="T19" fmla="*/ 1167 h 1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22" h="1168">
                <a:moveTo>
                  <a:pt x="2530" y="1167"/>
                </a:moveTo>
                <a:lnTo>
                  <a:pt x="2530" y="1167"/>
                </a:lnTo>
                <a:cubicBezTo>
                  <a:pt x="91" y="1167"/>
                  <a:pt x="91" y="1167"/>
                  <a:pt x="91" y="1167"/>
                </a:cubicBezTo>
                <a:cubicBezTo>
                  <a:pt x="45" y="1167"/>
                  <a:pt x="0" y="1128"/>
                  <a:pt x="0" y="1077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39"/>
                  <a:pt x="45" y="0"/>
                  <a:pt x="91" y="0"/>
                </a:cubicBezTo>
                <a:cubicBezTo>
                  <a:pt x="2530" y="0"/>
                  <a:pt x="2530" y="0"/>
                  <a:pt x="2530" y="0"/>
                </a:cubicBezTo>
                <a:cubicBezTo>
                  <a:pt x="2581" y="0"/>
                  <a:pt x="2621" y="39"/>
                  <a:pt x="2621" y="91"/>
                </a:cubicBezTo>
                <a:cubicBezTo>
                  <a:pt x="2621" y="1077"/>
                  <a:pt x="2621" y="1077"/>
                  <a:pt x="2621" y="1077"/>
                </a:cubicBezTo>
                <a:cubicBezTo>
                  <a:pt x="2621" y="1128"/>
                  <a:pt x="2581" y="1167"/>
                  <a:pt x="2530" y="1167"/>
                </a:cubicBezTo>
              </a:path>
            </a:pathLst>
          </a:custGeom>
          <a:solidFill>
            <a:srgbClr val="657CD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C45543E-F55E-A640-B937-82E29AA50093}"/>
              </a:ext>
            </a:extLst>
          </p:cNvPr>
          <p:cNvGrpSpPr/>
          <p:nvPr/>
        </p:nvGrpSpPr>
        <p:grpSpPr>
          <a:xfrm>
            <a:off x="18340699" y="5038966"/>
            <a:ext cx="2188352" cy="3192182"/>
            <a:chOff x="5257800" y="3746500"/>
            <a:chExt cx="346075" cy="504825"/>
          </a:xfrm>
        </p:grpSpPr>
        <p:sp>
          <p:nvSpPr>
            <p:cNvPr id="145" name="Freeform 291">
              <a:extLst>
                <a:ext uri="{FF2B5EF4-FFF2-40B4-BE49-F238E27FC236}">
                  <a16:creationId xmlns:a16="http://schemas.microsoft.com/office/drawing/2014/main" id="{BCACFC37-F38C-0F41-905D-3C284EB13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238" y="4062413"/>
              <a:ext cx="211137" cy="188912"/>
            </a:xfrm>
            <a:custGeom>
              <a:avLst/>
              <a:gdLst>
                <a:gd name="T0" fmla="*/ 561 w 585"/>
                <a:gd name="T1" fmla="*/ 346 h 523"/>
                <a:gd name="T2" fmla="*/ 561 w 585"/>
                <a:gd name="T3" fmla="*/ 346 h 523"/>
                <a:gd name="T4" fmla="*/ 522 w 585"/>
                <a:gd name="T5" fmla="*/ 0 h 523"/>
                <a:gd name="T6" fmla="*/ 74 w 585"/>
                <a:gd name="T7" fmla="*/ 0 h 523"/>
                <a:gd name="T8" fmla="*/ 22 w 585"/>
                <a:gd name="T9" fmla="*/ 352 h 523"/>
                <a:gd name="T10" fmla="*/ 51 w 585"/>
                <a:gd name="T11" fmla="*/ 465 h 523"/>
                <a:gd name="T12" fmla="*/ 289 w 585"/>
                <a:gd name="T13" fmla="*/ 522 h 523"/>
                <a:gd name="T14" fmla="*/ 539 w 585"/>
                <a:gd name="T15" fmla="*/ 454 h 523"/>
                <a:gd name="T16" fmla="*/ 561 w 585"/>
                <a:gd name="T17" fmla="*/ 34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5" h="523">
                  <a:moveTo>
                    <a:pt x="561" y="346"/>
                  </a:moveTo>
                  <a:lnTo>
                    <a:pt x="561" y="346"/>
                  </a:lnTo>
                  <a:cubicBezTo>
                    <a:pt x="493" y="244"/>
                    <a:pt x="522" y="0"/>
                    <a:pt x="522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91" y="244"/>
                    <a:pt x="22" y="352"/>
                  </a:cubicBezTo>
                  <a:cubicBezTo>
                    <a:pt x="0" y="391"/>
                    <a:pt x="11" y="442"/>
                    <a:pt x="51" y="465"/>
                  </a:cubicBezTo>
                  <a:cubicBezTo>
                    <a:pt x="108" y="499"/>
                    <a:pt x="187" y="522"/>
                    <a:pt x="289" y="522"/>
                  </a:cubicBezTo>
                  <a:cubicBezTo>
                    <a:pt x="408" y="516"/>
                    <a:pt x="488" y="488"/>
                    <a:pt x="539" y="454"/>
                  </a:cubicBezTo>
                  <a:cubicBezTo>
                    <a:pt x="573" y="431"/>
                    <a:pt x="584" y="380"/>
                    <a:pt x="561" y="346"/>
                  </a:cubicBezTo>
                </a:path>
              </a:pathLst>
            </a:custGeom>
            <a:solidFill>
              <a:srgbClr val="E5C3A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292">
              <a:extLst>
                <a:ext uri="{FF2B5EF4-FFF2-40B4-BE49-F238E27FC236}">
                  <a16:creationId xmlns:a16="http://schemas.microsoft.com/office/drawing/2014/main" id="{FB7EB170-8642-CB46-B81B-1A5E19DEE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746500"/>
              <a:ext cx="346075" cy="360363"/>
            </a:xfrm>
            <a:custGeom>
              <a:avLst/>
              <a:gdLst>
                <a:gd name="T0" fmla="*/ 551 w 960"/>
                <a:gd name="T1" fmla="*/ 998 h 999"/>
                <a:gd name="T2" fmla="*/ 551 w 960"/>
                <a:gd name="T3" fmla="*/ 998 h 999"/>
                <a:gd name="T4" fmla="*/ 448 w 960"/>
                <a:gd name="T5" fmla="*/ 998 h 999"/>
                <a:gd name="T6" fmla="*/ 68 w 960"/>
                <a:gd name="T7" fmla="*/ 351 h 999"/>
                <a:gd name="T8" fmla="*/ 386 w 960"/>
                <a:gd name="T9" fmla="*/ 119 h 999"/>
                <a:gd name="T10" fmla="*/ 778 w 960"/>
                <a:gd name="T11" fmla="*/ 79 h 999"/>
                <a:gd name="T12" fmla="*/ 919 w 960"/>
                <a:gd name="T13" fmla="*/ 584 h 999"/>
                <a:gd name="T14" fmla="*/ 551 w 960"/>
                <a:gd name="T15" fmla="*/ 998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0" h="999">
                  <a:moveTo>
                    <a:pt x="551" y="998"/>
                  </a:moveTo>
                  <a:lnTo>
                    <a:pt x="551" y="998"/>
                  </a:lnTo>
                  <a:cubicBezTo>
                    <a:pt x="448" y="998"/>
                    <a:pt x="448" y="998"/>
                    <a:pt x="448" y="998"/>
                  </a:cubicBezTo>
                  <a:cubicBezTo>
                    <a:pt x="227" y="998"/>
                    <a:pt x="0" y="686"/>
                    <a:pt x="68" y="351"/>
                  </a:cubicBezTo>
                  <a:cubicBezTo>
                    <a:pt x="114" y="136"/>
                    <a:pt x="261" y="73"/>
                    <a:pt x="386" y="119"/>
                  </a:cubicBezTo>
                  <a:cubicBezTo>
                    <a:pt x="409" y="45"/>
                    <a:pt x="664" y="0"/>
                    <a:pt x="778" y="79"/>
                  </a:cubicBezTo>
                  <a:cubicBezTo>
                    <a:pt x="931" y="181"/>
                    <a:pt x="959" y="368"/>
                    <a:pt x="919" y="584"/>
                  </a:cubicBezTo>
                  <a:cubicBezTo>
                    <a:pt x="891" y="748"/>
                    <a:pt x="772" y="998"/>
                    <a:pt x="551" y="998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293">
              <a:extLst>
                <a:ext uri="{FF2B5EF4-FFF2-40B4-BE49-F238E27FC236}">
                  <a16:creationId xmlns:a16="http://schemas.microsoft.com/office/drawing/2014/main" id="{1DDD8FA5-936D-BF4C-9764-D53A58F1F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7013" y="3843338"/>
              <a:ext cx="257175" cy="290512"/>
            </a:xfrm>
            <a:custGeom>
              <a:avLst/>
              <a:gdLst>
                <a:gd name="T0" fmla="*/ 483 w 716"/>
                <a:gd name="T1" fmla="*/ 0 h 806"/>
                <a:gd name="T2" fmla="*/ 483 w 716"/>
                <a:gd name="T3" fmla="*/ 0 h 806"/>
                <a:gd name="T4" fmla="*/ 233 w 716"/>
                <a:gd name="T5" fmla="*/ 0 h 806"/>
                <a:gd name="T6" fmla="*/ 0 w 716"/>
                <a:gd name="T7" fmla="*/ 232 h 806"/>
                <a:gd name="T8" fmla="*/ 0 w 716"/>
                <a:gd name="T9" fmla="*/ 448 h 806"/>
                <a:gd name="T10" fmla="*/ 358 w 716"/>
                <a:gd name="T11" fmla="*/ 805 h 806"/>
                <a:gd name="T12" fmla="*/ 358 w 716"/>
                <a:gd name="T13" fmla="*/ 805 h 806"/>
                <a:gd name="T14" fmla="*/ 715 w 716"/>
                <a:gd name="T15" fmla="*/ 448 h 806"/>
                <a:gd name="T16" fmla="*/ 715 w 716"/>
                <a:gd name="T17" fmla="*/ 232 h 806"/>
                <a:gd name="T18" fmla="*/ 483 w 716"/>
                <a:gd name="T19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6" h="806">
                  <a:moveTo>
                    <a:pt x="483" y="0"/>
                  </a:moveTo>
                  <a:lnTo>
                    <a:pt x="483" y="0"/>
                  </a:lnTo>
                  <a:cubicBezTo>
                    <a:pt x="233" y="0"/>
                    <a:pt x="233" y="0"/>
                    <a:pt x="233" y="0"/>
                  </a:cubicBezTo>
                  <a:cubicBezTo>
                    <a:pt x="108" y="0"/>
                    <a:pt x="0" y="102"/>
                    <a:pt x="0" y="232"/>
                  </a:cubicBezTo>
                  <a:cubicBezTo>
                    <a:pt x="0" y="448"/>
                    <a:pt x="0" y="448"/>
                    <a:pt x="0" y="448"/>
                  </a:cubicBezTo>
                  <a:cubicBezTo>
                    <a:pt x="0" y="647"/>
                    <a:pt x="165" y="805"/>
                    <a:pt x="358" y="805"/>
                  </a:cubicBezTo>
                  <a:lnTo>
                    <a:pt x="358" y="805"/>
                  </a:lnTo>
                  <a:cubicBezTo>
                    <a:pt x="556" y="805"/>
                    <a:pt x="715" y="647"/>
                    <a:pt x="715" y="448"/>
                  </a:cubicBezTo>
                  <a:cubicBezTo>
                    <a:pt x="715" y="232"/>
                    <a:pt x="715" y="232"/>
                    <a:pt x="715" y="232"/>
                  </a:cubicBezTo>
                  <a:cubicBezTo>
                    <a:pt x="715" y="102"/>
                    <a:pt x="613" y="0"/>
                    <a:pt x="483" y="0"/>
                  </a:cubicBezTo>
                </a:path>
              </a:pathLst>
            </a:custGeom>
            <a:solidFill>
              <a:srgbClr val="F9D7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Freeform 294">
              <a:extLst>
                <a:ext uri="{FF2B5EF4-FFF2-40B4-BE49-F238E27FC236}">
                  <a16:creationId xmlns:a16="http://schemas.microsoft.com/office/drawing/2014/main" id="{EA4069ED-F8C9-A140-A0AB-EDF7410CA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0825" y="3933825"/>
              <a:ext cx="76200" cy="33338"/>
            </a:xfrm>
            <a:custGeom>
              <a:avLst/>
              <a:gdLst>
                <a:gd name="T0" fmla="*/ 16 w 210"/>
                <a:gd name="T1" fmla="*/ 86 h 92"/>
                <a:gd name="T2" fmla="*/ 16 w 210"/>
                <a:gd name="T3" fmla="*/ 86 h 92"/>
                <a:gd name="T4" fmla="*/ 5 w 210"/>
                <a:gd name="T5" fmla="*/ 86 h 92"/>
                <a:gd name="T6" fmla="*/ 5 w 210"/>
                <a:gd name="T7" fmla="*/ 69 h 92"/>
                <a:gd name="T8" fmla="*/ 204 w 210"/>
                <a:gd name="T9" fmla="*/ 69 h 92"/>
                <a:gd name="T10" fmla="*/ 209 w 210"/>
                <a:gd name="T11" fmla="*/ 86 h 92"/>
                <a:gd name="T12" fmla="*/ 192 w 210"/>
                <a:gd name="T13" fmla="*/ 86 h 92"/>
                <a:gd name="T14" fmla="*/ 22 w 210"/>
                <a:gd name="T15" fmla="*/ 86 h 92"/>
                <a:gd name="T16" fmla="*/ 16 w 210"/>
                <a:gd name="T17" fmla="*/ 8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92">
                  <a:moveTo>
                    <a:pt x="16" y="86"/>
                  </a:moveTo>
                  <a:lnTo>
                    <a:pt x="16" y="86"/>
                  </a:lnTo>
                  <a:cubicBezTo>
                    <a:pt x="11" y="86"/>
                    <a:pt x="5" y="86"/>
                    <a:pt x="5" y="86"/>
                  </a:cubicBezTo>
                  <a:cubicBezTo>
                    <a:pt x="0" y="80"/>
                    <a:pt x="5" y="74"/>
                    <a:pt x="5" y="69"/>
                  </a:cubicBezTo>
                  <a:cubicBezTo>
                    <a:pt x="11" y="69"/>
                    <a:pt x="107" y="0"/>
                    <a:pt x="204" y="69"/>
                  </a:cubicBezTo>
                  <a:cubicBezTo>
                    <a:pt x="209" y="74"/>
                    <a:pt x="209" y="80"/>
                    <a:pt x="209" y="86"/>
                  </a:cubicBezTo>
                  <a:cubicBezTo>
                    <a:pt x="204" y="86"/>
                    <a:pt x="198" y="91"/>
                    <a:pt x="192" y="86"/>
                  </a:cubicBezTo>
                  <a:cubicBezTo>
                    <a:pt x="107" y="23"/>
                    <a:pt x="22" y="86"/>
                    <a:pt x="22" y="86"/>
                  </a:cubicBezTo>
                  <a:cubicBezTo>
                    <a:pt x="16" y="86"/>
                    <a:pt x="16" y="86"/>
                    <a:pt x="16" y="86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Freeform 295">
              <a:extLst>
                <a:ext uri="{FF2B5EF4-FFF2-40B4-BE49-F238E27FC236}">
                  <a16:creationId xmlns:a16="http://schemas.microsoft.com/office/drawing/2014/main" id="{C5B845C2-CCDB-3F47-B05F-19173667A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6225" y="3949700"/>
              <a:ext cx="28575" cy="28575"/>
            </a:xfrm>
            <a:custGeom>
              <a:avLst/>
              <a:gdLst>
                <a:gd name="T0" fmla="*/ 79 w 80"/>
                <a:gd name="T1" fmla="*/ 40 h 80"/>
                <a:gd name="T2" fmla="*/ 79 w 80"/>
                <a:gd name="T3" fmla="*/ 40 h 80"/>
                <a:gd name="T4" fmla="*/ 39 w 80"/>
                <a:gd name="T5" fmla="*/ 79 h 80"/>
                <a:gd name="T6" fmla="*/ 0 w 80"/>
                <a:gd name="T7" fmla="*/ 40 h 80"/>
                <a:gd name="T8" fmla="*/ 39 w 80"/>
                <a:gd name="T9" fmla="*/ 0 h 80"/>
                <a:gd name="T10" fmla="*/ 79 w 80"/>
                <a:gd name="T11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80">
                  <a:moveTo>
                    <a:pt x="79" y="40"/>
                  </a:moveTo>
                  <a:lnTo>
                    <a:pt x="79" y="40"/>
                  </a:lnTo>
                  <a:cubicBezTo>
                    <a:pt x="79" y="62"/>
                    <a:pt x="62" y="79"/>
                    <a:pt x="39" y="79"/>
                  </a:cubicBezTo>
                  <a:cubicBezTo>
                    <a:pt x="17" y="79"/>
                    <a:pt x="0" y="62"/>
                    <a:pt x="0" y="40"/>
                  </a:cubicBezTo>
                  <a:cubicBezTo>
                    <a:pt x="0" y="17"/>
                    <a:pt x="17" y="0"/>
                    <a:pt x="39" y="0"/>
                  </a:cubicBezTo>
                  <a:cubicBezTo>
                    <a:pt x="62" y="0"/>
                    <a:pt x="79" y="17"/>
                    <a:pt x="79" y="40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296">
              <a:extLst>
                <a:ext uri="{FF2B5EF4-FFF2-40B4-BE49-F238E27FC236}">
                  <a16:creationId xmlns:a16="http://schemas.microsoft.com/office/drawing/2014/main" id="{5D59BACF-06CA-4A45-B57A-51FEA9AC6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933825"/>
              <a:ext cx="76200" cy="33338"/>
            </a:xfrm>
            <a:custGeom>
              <a:avLst/>
              <a:gdLst>
                <a:gd name="T0" fmla="*/ 11 w 211"/>
                <a:gd name="T1" fmla="*/ 86 h 92"/>
                <a:gd name="T2" fmla="*/ 11 w 211"/>
                <a:gd name="T3" fmla="*/ 86 h 92"/>
                <a:gd name="T4" fmla="*/ 6 w 211"/>
                <a:gd name="T5" fmla="*/ 86 h 92"/>
                <a:gd name="T6" fmla="*/ 6 w 211"/>
                <a:gd name="T7" fmla="*/ 69 h 92"/>
                <a:gd name="T8" fmla="*/ 204 w 211"/>
                <a:gd name="T9" fmla="*/ 69 h 92"/>
                <a:gd name="T10" fmla="*/ 204 w 211"/>
                <a:gd name="T11" fmla="*/ 86 h 92"/>
                <a:gd name="T12" fmla="*/ 193 w 211"/>
                <a:gd name="T13" fmla="*/ 86 h 92"/>
                <a:gd name="T14" fmla="*/ 17 w 211"/>
                <a:gd name="T15" fmla="*/ 86 h 92"/>
                <a:gd name="T16" fmla="*/ 11 w 211"/>
                <a:gd name="T17" fmla="*/ 8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92">
                  <a:moveTo>
                    <a:pt x="11" y="86"/>
                  </a:moveTo>
                  <a:lnTo>
                    <a:pt x="11" y="86"/>
                  </a:lnTo>
                  <a:lnTo>
                    <a:pt x="6" y="86"/>
                  </a:lnTo>
                  <a:cubicBezTo>
                    <a:pt x="0" y="80"/>
                    <a:pt x="0" y="74"/>
                    <a:pt x="6" y="69"/>
                  </a:cubicBezTo>
                  <a:cubicBezTo>
                    <a:pt x="6" y="69"/>
                    <a:pt x="108" y="0"/>
                    <a:pt x="204" y="69"/>
                  </a:cubicBezTo>
                  <a:cubicBezTo>
                    <a:pt x="210" y="74"/>
                    <a:pt x="210" y="80"/>
                    <a:pt x="204" y="86"/>
                  </a:cubicBezTo>
                  <a:cubicBezTo>
                    <a:pt x="204" y="86"/>
                    <a:pt x="199" y="91"/>
                    <a:pt x="193" y="86"/>
                  </a:cubicBezTo>
                  <a:cubicBezTo>
                    <a:pt x="108" y="23"/>
                    <a:pt x="17" y="86"/>
                    <a:pt x="17" y="86"/>
                  </a:cubicBezTo>
                  <a:cubicBezTo>
                    <a:pt x="17" y="86"/>
                    <a:pt x="17" y="86"/>
                    <a:pt x="11" y="86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297">
              <a:extLst>
                <a:ext uri="{FF2B5EF4-FFF2-40B4-BE49-F238E27FC236}">
                  <a16:creationId xmlns:a16="http://schemas.microsoft.com/office/drawing/2014/main" id="{02F560B9-1116-6242-BA10-6596C0E9F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1163" y="3949700"/>
              <a:ext cx="28575" cy="28575"/>
            </a:xfrm>
            <a:custGeom>
              <a:avLst/>
              <a:gdLst>
                <a:gd name="T0" fmla="*/ 79 w 80"/>
                <a:gd name="T1" fmla="*/ 40 h 80"/>
                <a:gd name="T2" fmla="*/ 79 w 80"/>
                <a:gd name="T3" fmla="*/ 40 h 80"/>
                <a:gd name="T4" fmla="*/ 40 w 80"/>
                <a:gd name="T5" fmla="*/ 79 h 80"/>
                <a:gd name="T6" fmla="*/ 0 w 80"/>
                <a:gd name="T7" fmla="*/ 40 h 80"/>
                <a:gd name="T8" fmla="*/ 40 w 80"/>
                <a:gd name="T9" fmla="*/ 0 h 80"/>
                <a:gd name="T10" fmla="*/ 79 w 80"/>
                <a:gd name="T11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80">
                  <a:moveTo>
                    <a:pt x="79" y="40"/>
                  </a:moveTo>
                  <a:lnTo>
                    <a:pt x="79" y="40"/>
                  </a:lnTo>
                  <a:cubicBezTo>
                    <a:pt x="79" y="62"/>
                    <a:pt x="57" y="79"/>
                    <a:pt x="40" y="79"/>
                  </a:cubicBezTo>
                  <a:cubicBezTo>
                    <a:pt x="17" y="79"/>
                    <a:pt x="0" y="62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57" y="0"/>
                    <a:pt x="79" y="17"/>
                    <a:pt x="79" y="40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Freeform 298">
              <a:extLst>
                <a:ext uri="{FF2B5EF4-FFF2-40B4-BE49-F238E27FC236}">
                  <a16:creationId xmlns:a16="http://schemas.microsoft.com/office/drawing/2014/main" id="{1F7A5B09-F7DF-E346-B850-DD939F7E9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663" y="3978275"/>
              <a:ext cx="55562" cy="42863"/>
            </a:xfrm>
            <a:custGeom>
              <a:avLst/>
              <a:gdLst>
                <a:gd name="T0" fmla="*/ 148 w 155"/>
                <a:gd name="T1" fmla="*/ 119 h 120"/>
                <a:gd name="T2" fmla="*/ 148 w 155"/>
                <a:gd name="T3" fmla="*/ 119 h 120"/>
                <a:gd name="T4" fmla="*/ 142 w 155"/>
                <a:gd name="T5" fmla="*/ 114 h 120"/>
                <a:gd name="T6" fmla="*/ 6 w 155"/>
                <a:gd name="T7" fmla="*/ 12 h 120"/>
                <a:gd name="T8" fmla="*/ 0 w 155"/>
                <a:gd name="T9" fmla="*/ 0 h 120"/>
                <a:gd name="T10" fmla="*/ 12 w 155"/>
                <a:gd name="T11" fmla="*/ 0 h 120"/>
                <a:gd name="T12" fmla="*/ 154 w 155"/>
                <a:gd name="T13" fmla="*/ 102 h 120"/>
                <a:gd name="T14" fmla="*/ 154 w 155"/>
                <a:gd name="T15" fmla="*/ 114 h 120"/>
                <a:gd name="T16" fmla="*/ 148 w 155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20">
                  <a:moveTo>
                    <a:pt x="148" y="119"/>
                  </a:moveTo>
                  <a:lnTo>
                    <a:pt x="148" y="119"/>
                  </a:lnTo>
                  <a:cubicBezTo>
                    <a:pt x="148" y="119"/>
                    <a:pt x="142" y="119"/>
                    <a:pt x="142" y="11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0" y="12"/>
                    <a:pt x="0" y="6"/>
                    <a:pt x="0" y="0"/>
                  </a:cubicBezTo>
                  <a:cubicBezTo>
                    <a:pt x="6" y="0"/>
                    <a:pt x="12" y="0"/>
                    <a:pt x="12" y="0"/>
                  </a:cubicBezTo>
                  <a:cubicBezTo>
                    <a:pt x="154" y="102"/>
                    <a:pt x="154" y="102"/>
                    <a:pt x="154" y="102"/>
                  </a:cubicBezTo>
                  <a:cubicBezTo>
                    <a:pt x="154" y="108"/>
                    <a:pt x="154" y="114"/>
                    <a:pt x="154" y="114"/>
                  </a:cubicBezTo>
                  <a:cubicBezTo>
                    <a:pt x="154" y="119"/>
                    <a:pt x="148" y="119"/>
                    <a:pt x="148" y="119"/>
                  </a:cubicBezTo>
                </a:path>
              </a:pathLst>
            </a:custGeom>
            <a:solidFill>
              <a:srgbClr val="52D8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Freeform 299">
              <a:extLst>
                <a:ext uri="{FF2B5EF4-FFF2-40B4-BE49-F238E27FC236}">
                  <a16:creationId xmlns:a16="http://schemas.microsoft.com/office/drawing/2014/main" id="{F051C40A-3A6C-B84B-8BE4-24F5E3C3E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5425" y="4021138"/>
              <a:ext cx="41275" cy="76200"/>
            </a:xfrm>
            <a:custGeom>
              <a:avLst/>
              <a:gdLst>
                <a:gd name="T0" fmla="*/ 102 w 114"/>
                <a:gd name="T1" fmla="*/ 210 h 211"/>
                <a:gd name="T2" fmla="*/ 102 w 114"/>
                <a:gd name="T3" fmla="*/ 210 h 211"/>
                <a:gd name="T4" fmla="*/ 96 w 114"/>
                <a:gd name="T5" fmla="*/ 210 h 211"/>
                <a:gd name="T6" fmla="*/ 0 w 114"/>
                <a:gd name="T7" fmla="*/ 12 h 211"/>
                <a:gd name="T8" fmla="*/ 5 w 114"/>
                <a:gd name="T9" fmla="*/ 0 h 211"/>
                <a:gd name="T10" fmla="*/ 11 w 114"/>
                <a:gd name="T11" fmla="*/ 6 h 211"/>
                <a:gd name="T12" fmla="*/ 113 w 114"/>
                <a:gd name="T13" fmla="*/ 199 h 211"/>
                <a:gd name="T14" fmla="*/ 108 w 114"/>
                <a:gd name="T15" fmla="*/ 210 h 211"/>
                <a:gd name="T16" fmla="*/ 102 w 114"/>
                <a:gd name="T17" fmla="*/ 21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211">
                  <a:moveTo>
                    <a:pt x="102" y="210"/>
                  </a:moveTo>
                  <a:lnTo>
                    <a:pt x="102" y="210"/>
                  </a:lnTo>
                  <a:cubicBezTo>
                    <a:pt x="102" y="210"/>
                    <a:pt x="102" y="210"/>
                    <a:pt x="96" y="2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6"/>
                    <a:pt x="5" y="0"/>
                  </a:cubicBezTo>
                  <a:cubicBezTo>
                    <a:pt x="5" y="0"/>
                    <a:pt x="11" y="0"/>
                    <a:pt x="11" y="6"/>
                  </a:cubicBezTo>
                  <a:cubicBezTo>
                    <a:pt x="113" y="199"/>
                    <a:pt x="113" y="199"/>
                    <a:pt x="113" y="199"/>
                  </a:cubicBezTo>
                  <a:cubicBezTo>
                    <a:pt x="113" y="205"/>
                    <a:pt x="113" y="210"/>
                    <a:pt x="108" y="210"/>
                  </a:cubicBezTo>
                  <a:lnTo>
                    <a:pt x="102" y="210"/>
                  </a:lnTo>
                </a:path>
              </a:pathLst>
            </a:custGeom>
            <a:solidFill>
              <a:srgbClr val="52D8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Freeform 300">
              <a:extLst>
                <a:ext uri="{FF2B5EF4-FFF2-40B4-BE49-F238E27FC236}">
                  <a16:creationId xmlns:a16="http://schemas.microsoft.com/office/drawing/2014/main" id="{76C461CA-564B-DB4C-B4B4-05AD96C2E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3388" y="3978275"/>
              <a:ext cx="55562" cy="42863"/>
            </a:xfrm>
            <a:custGeom>
              <a:avLst/>
              <a:gdLst>
                <a:gd name="T0" fmla="*/ 6 w 155"/>
                <a:gd name="T1" fmla="*/ 119 h 120"/>
                <a:gd name="T2" fmla="*/ 6 w 155"/>
                <a:gd name="T3" fmla="*/ 119 h 120"/>
                <a:gd name="T4" fmla="*/ 12 w 155"/>
                <a:gd name="T5" fmla="*/ 119 h 120"/>
                <a:gd name="T6" fmla="*/ 148 w 155"/>
                <a:gd name="T7" fmla="*/ 17 h 120"/>
                <a:gd name="T8" fmla="*/ 154 w 155"/>
                <a:gd name="T9" fmla="*/ 6 h 120"/>
                <a:gd name="T10" fmla="*/ 142 w 155"/>
                <a:gd name="T11" fmla="*/ 6 h 120"/>
                <a:gd name="T12" fmla="*/ 0 w 155"/>
                <a:gd name="T13" fmla="*/ 108 h 120"/>
                <a:gd name="T14" fmla="*/ 0 w 155"/>
                <a:gd name="T15" fmla="*/ 119 h 120"/>
                <a:gd name="T16" fmla="*/ 6 w 155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20">
                  <a:moveTo>
                    <a:pt x="6" y="119"/>
                  </a:moveTo>
                  <a:lnTo>
                    <a:pt x="6" y="119"/>
                  </a:lnTo>
                  <a:cubicBezTo>
                    <a:pt x="12" y="119"/>
                    <a:pt x="12" y="119"/>
                    <a:pt x="12" y="119"/>
                  </a:cubicBezTo>
                  <a:cubicBezTo>
                    <a:pt x="148" y="17"/>
                    <a:pt x="148" y="17"/>
                    <a:pt x="148" y="17"/>
                  </a:cubicBezTo>
                  <a:cubicBezTo>
                    <a:pt x="154" y="12"/>
                    <a:pt x="154" y="6"/>
                    <a:pt x="154" y="6"/>
                  </a:cubicBezTo>
                  <a:cubicBezTo>
                    <a:pt x="148" y="0"/>
                    <a:pt x="142" y="0"/>
                    <a:pt x="142" y="6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08"/>
                    <a:pt x="0" y="114"/>
                    <a:pt x="0" y="119"/>
                  </a:cubicBezTo>
                  <a:lnTo>
                    <a:pt x="6" y="119"/>
                  </a:lnTo>
                </a:path>
              </a:pathLst>
            </a:custGeom>
            <a:solidFill>
              <a:srgbClr val="52D8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Freeform 301">
              <a:extLst>
                <a:ext uri="{FF2B5EF4-FFF2-40B4-BE49-F238E27FC236}">
                  <a16:creationId xmlns:a16="http://schemas.microsoft.com/office/drawing/2014/main" id="{C8418648-217B-6247-9972-A42220D8C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150" y="4022725"/>
              <a:ext cx="49213" cy="73025"/>
            </a:xfrm>
            <a:custGeom>
              <a:avLst/>
              <a:gdLst>
                <a:gd name="T0" fmla="*/ 11 w 137"/>
                <a:gd name="T1" fmla="*/ 199 h 205"/>
                <a:gd name="T2" fmla="*/ 11 w 137"/>
                <a:gd name="T3" fmla="*/ 199 h 205"/>
                <a:gd name="T4" fmla="*/ 17 w 137"/>
                <a:gd name="T5" fmla="*/ 199 h 205"/>
                <a:gd name="T6" fmla="*/ 136 w 137"/>
                <a:gd name="T7" fmla="*/ 11 h 205"/>
                <a:gd name="T8" fmla="*/ 136 w 137"/>
                <a:gd name="T9" fmla="*/ 6 h 205"/>
                <a:gd name="T10" fmla="*/ 125 w 137"/>
                <a:gd name="T11" fmla="*/ 6 h 205"/>
                <a:gd name="T12" fmla="*/ 5 w 137"/>
                <a:gd name="T13" fmla="*/ 187 h 205"/>
                <a:gd name="T14" fmla="*/ 5 w 137"/>
                <a:gd name="T15" fmla="*/ 199 h 205"/>
                <a:gd name="T16" fmla="*/ 11 w 137"/>
                <a:gd name="T17" fmla="*/ 199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205">
                  <a:moveTo>
                    <a:pt x="11" y="199"/>
                  </a:moveTo>
                  <a:lnTo>
                    <a:pt x="11" y="199"/>
                  </a:lnTo>
                  <a:cubicBezTo>
                    <a:pt x="17" y="199"/>
                    <a:pt x="17" y="199"/>
                    <a:pt x="17" y="199"/>
                  </a:cubicBezTo>
                  <a:cubicBezTo>
                    <a:pt x="136" y="11"/>
                    <a:pt x="136" y="11"/>
                    <a:pt x="136" y="11"/>
                  </a:cubicBezTo>
                  <a:lnTo>
                    <a:pt x="136" y="6"/>
                  </a:lnTo>
                  <a:cubicBezTo>
                    <a:pt x="130" y="0"/>
                    <a:pt x="125" y="0"/>
                    <a:pt x="125" y="6"/>
                  </a:cubicBezTo>
                  <a:cubicBezTo>
                    <a:pt x="5" y="187"/>
                    <a:pt x="5" y="187"/>
                    <a:pt x="5" y="187"/>
                  </a:cubicBezTo>
                  <a:cubicBezTo>
                    <a:pt x="0" y="193"/>
                    <a:pt x="5" y="199"/>
                    <a:pt x="5" y="199"/>
                  </a:cubicBezTo>
                  <a:cubicBezTo>
                    <a:pt x="11" y="199"/>
                    <a:pt x="11" y="204"/>
                    <a:pt x="11" y="199"/>
                  </a:cubicBezTo>
                </a:path>
              </a:pathLst>
            </a:custGeom>
            <a:solidFill>
              <a:srgbClr val="52D8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302">
              <a:extLst>
                <a:ext uri="{FF2B5EF4-FFF2-40B4-BE49-F238E27FC236}">
                  <a16:creationId xmlns:a16="http://schemas.microsoft.com/office/drawing/2014/main" id="{638C505B-CE57-7F48-AB6D-9DBEA8D34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8763" y="3997325"/>
              <a:ext cx="190500" cy="119063"/>
            </a:xfrm>
            <a:custGeom>
              <a:avLst/>
              <a:gdLst>
                <a:gd name="T0" fmla="*/ 505 w 529"/>
                <a:gd name="T1" fmla="*/ 284 h 330"/>
                <a:gd name="T2" fmla="*/ 505 w 529"/>
                <a:gd name="T3" fmla="*/ 284 h 330"/>
                <a:gd name="T4" fmla="*/ 256 w 529"/>
                <a:gd name="T5" fmla="*/ 324 h 330"/>
                <a:gd name="T6" fmla="*/ 12 w 529"/>
                <a:gd name="T7" fmla="*/ 284 h 330"/>
                <a:gd name="T8" fmla="*/ 0 w 529"/>
                <a:gd name="T9" fmla="*/ 17 h 330"/>
                <a:gd name="T10" fmla="*/ 256 w 529"/>
                <a:gd name="T11" fmla="*/ 0 h 330"/>
                <a:gd name="T12" fmla="*/ 528 w 529"/>
                <a:gd name="T13" fmla="*/ 12 h 330"/>
                <a:gd name="T14" fmla="*/ 505 w 529"/>
                <a:gd name="T15" fmla="*/ 284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9" h="330">
                  <a:moveTo>
                    <a:pt x="505" y="284"/>
                  </a:moveTo>
                  <a:lnTo>
                    <a:pt x="505" y="284"/>
                  </a:lnTo>
                  <a:cubicBezTo>
                    <a:pt x="505" y="284"/>
                    <a:pt x="397" y="329"/>
                    <a:pt x="256" y="324"/>
                  </a:cubicBezTo>
                  <a:cubicBezTo>
                    <a:pt x="136" y="324"/>
                    <a:pt x="12" y="284"/>
                    <a:pt x="12" y="28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25" y="0"/>
                    <a:pt x="256" y="0"/>
                  </a:cubicBezTo>
                  <a:cubicBezTo>
                    <a:pt x="403" y="6"/>
                    <a:pt x="528" y="12"/>
                    <a:pt x="528" y="12"/>
                  </a:cubicBezTo>
                  <a:lnTo>
                    <a:pt x="505" y="284"/>
                  </a:lnTo>
                </a:path>
              </a:pathLst>
            </a:custGeom>
            <a:solidFill>
              <a:srgbClr val="52D8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303">
              <a:extLst>
                <a:ext uri="{FF2B5EF4-FFF2-40B4-BE49-F238E27FC236}">
                  <a16:creationId xmlns:a16="http://schemas.microsoft.com/office/drawing/2014/main" id="{72D4EC0F-0FE7-DE48-8C1A-BDEDBFF49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588" y="3997325"/>
              <a:ext cx="15875" cy="104775"/>
            </a:xfrm>
            <a:custGeom>
              <a:avLst/>
              <a:gdLst>
                <a:gd name="T0" fmla="*/ 34 w 46"/>
                <a:gd name="T1" fmla="*/ 290 h 291"/>
                <a:gd name="T2" fmla="*/ 34 w 46"/>
                <a:gd name="T3" fmla="*/ 290 h 291"/>
                <a:gd name="T4" fmla="*/ 23 w 46"/>
                <a:gd name="T5" fmla="*/ 284 h 291"/>
                <a:gd name="T6" fmla="*/ 11 w 46"/>
                <a:gd name="T7" fmla="*/ 278 h 291"/>
                <a:gd name="T8" fmla="*/ 0 w 46"/>
                <a:gd name="T9" fmla="*/ 12 h 291"/>
                <a:gd name="T10" fmla="*/ 5 w 46"/>
                <a:gd name="T11" fmla="*/ 0 h 291"/>
                <a:gd name="T12" fmla="*/ 17 w 46"/>
                <a:gd name="T13" fmla="*/ 0 h 291"/>
                <a:gd name="T14" fmla="*/ 28 w 46"/>
                <a:gd name="T15" fmla="*/ 12 h 291"/>
                <a:gd name="T16" fmla="*/ 45 w 46"/>
                <a:gd name="T17" fmla="*/ 284 h 291"/>
                <a:gd name="T18" fmla="*/ 34 w 46"/>
                <a:gd name="T19" fmla="*/ 29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91">
                  <a:moveTo>
                    <a:pt x="34" y="290"/>
                  </a:moveTo>
                  <a:lnTo>
                    <a:pt x="34" y="290"/>
                  </a:lnTo>
                  <a:cubicBezTo>
                    <a:pt x="34" y="290"/>
                    <a:pt x="28" y="290"/>
                    <a:pt x="23" y="284"/>
                  </a:cubicBezTo>
                  <a:cubicBezTo>
                    <a:pt x="17" y="284"/>
                    <a:pt x="11" y="284"/>
                    <a:pt x="11" y="27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0" y="0"/>
                    <a:pt x="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0"/>
                    <a:pt x="28" y="6"/>
                    <a:pt x="28" y="12"/>
                  </a:cubicBezTo>
                  <a:cubicBezTo>
                    <a:pt x="45" y="284"/>
                    <a:pt x="45" y="284"/>
                    <a:pt x="45" y="284"/>
                  </a:cubicBezTo>
                  <a:cubicBezTo>
                    <a:pt x="45" y="290"/>
                    <a:pt x="40" y="290"/>
                    <a:pt x="34" y="290"/>
                  </a:cubicBezTo>
                </a:path>
              </a:pathLst>
            </a:custGeom>
            <a:solidFill>
              <a:srgbClr val="52D8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304">
              <a:extLst>
                <a:ext uri="{FF2B5EF4-FFF2-40B4-BE49-F238E27FC236}">
                  <a16:creationId xmlns:a16="http://schemas.microsoft.com/office/drawing/2014/main" id="{F531CC0B-21F5-2848-B658-1D55F6B76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150" y="3997325"/>
              <a:ext cx="15875" cy="104775"/>
            </a:xfrm>
            <a:custGeom>
              <a:avLst/>
              <a:gdLst>
                <a:gd name="T0" fmla="*/ 22 w 46"/>
                <a:gd name="T1" fmla="*/ 290 h 291"/>
                <a:gd name="T2" fmla="*/ 22 w 46"/>
                <a:gd name="T3" fmla="*/ 290 h 291"/>
                <a:gd name="T4" fmla="*/ 11 w 46"/>
                <a:gd name="T5" fmla="*/ 290 h 291"/>
                <a:gd name="T6" fmla="*/ 0 w 46"/>
                <a:gd name="T7" fmla="*/ 284 h 291"/>
                <a:gd name="T8" fmla="*/ 17 w 46"/>
                <a:gd name="T9" fmla="*/ 12 h 291"/>
                <a:gd name="T10" fmla="*/ 22 w 46"/>
                <a:gd name="T11" fmla="*/ 0 h 291"/>
                <a:gd name="T12" fmla="*/ 34 w 46"/>
                <a:gd name="T13" fmla="*/ 0 h 291"/>
                <a:gd name="T14" fmla="*/ 45 w 46"/>
                <a:gd name="T15" fmla="*/ 12 h 291"/>
                <a:gd name="T16" fmla="*/ 28 w 46"/>
                <a:gd name="T17" fmla="*/ 278 h 291"/>
                <a:gd name="T18" fmla="*/ 22 w 46"/>
                <a:gd name="T19" fmla="*/ 29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91">
                  <a:moveTo>
                    <a:pt x="22" y="290"/>
                  </a:moveTo>
                  <a:lnTo>
                    <a:pt x="22" y="290"/>
                  </a:lnTo>
                  <a:cubicBezTo>
                    <a:pt x="17" y="290"/>
                    <a:pt x="11" y="290"/>
                    <a:pt x="11" y="290"/>
                  </a:cubicBezTo>
                  <a:cubicBezTo>
                    <a:pt x="5" y="290"/>
                    <a:pt x="0" y="290"/>
                    <a:pt x="0" y="284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6"/>
                    <a:pt x="17" y="0"/>
                    <a:pt x="2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9" y="0"/>
                    <a:pt x="45" y="6"/>
                    <a:pt x="45" y="12"/>
                  </a:cubicBezTo>
                  <a:cubicBezTo>
                    <a:pt x="28" y="278"/>
                    <a:pt x="28" y="278"/>
                    <a:pt x="28" y="278"/>
                  </a:cubicBezTo>
                  <a:cubicBezTo>
                    <a:pt x="28" y="284"/>
                    <a:pt x="22" y="284"/>
                    <a:pt x="22" y="290"/>
                  </a:cubicBezTo>
                </a:path>
              </a:pathLst>
            </a:custGeom>
            <a:solidFill>
              <a:srgbClr val="52D8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" name="Text Box 140">
            <a:extLst>
              <a:ext uri="{FF2B5EF4-FFF2-40B4-BE49-F238E27FC236}">
                <a16:creationId xmlns:a16="http://schemas.microsoft.com/office/drawing/2014/main" id="{4CB1C8E3-0407-244E-9165-56C9648F7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4431" y="7713001"/>
            <a:ext cx="5239999" cy="1887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12" rIns="0" bIns="0" anchor="ctr"/>
          <a:lstStyle/>
          <a:p>
            <a:pPr>
              <a:lnSpc>
                <a:spcPct val="99000"/>
              </a:lnSpc>
            </a:pPr>
            <a:r>
              <a:rPr lang="en-US" altLang="en-MX" sz="4800" dirty="0">
                <a:solidFill>
                  <a:srgbClr val="FFFFFF"/>
                </a:solidFill>
                <a:latin typeface="Fira Sans Regular" panose="020B0503050000020004" pitchFamily="34" charset="0"/>
              </a:rPr>
              <a:t>Covering </a:t>
            </a:r>
          </a:p>
          <a:p>
            <a:pPr>
              <a:lnSpc>
                <a:spcPct val="99000"/>
              </a:lnSpc>
            </a:pPr>
            <a:r>
              <a:rPr lang="en-US" altLang="en-MX" sz="4800" dirty="0">
                <a:solidFill>
                  <a:srgbClr val="FFFFFF"/>
                </a:solidFill>
                <a:latin typeface="Fira Sans Regular" panose="020B0503050000020004" pitchFamily="34" charset="0"/>
              </a:rPr>
              <a:t>mouth</a:t>
            </a:r>
          </a:p>
        </p:txBody>
      </p:sp>
      <p:sp>
        <p:nvSpPr>
          <p:cNvPr id="171" name="Text Box 113">
            <a:extLst>
              <a:ext uri="{FF2B5EF4-FFF2-40B4-BE49-F238E27FC236}">
                <a16:creationId xmlns:a16="http://schemas.microsoft.com/office/drawing/2014/main" id="{9A076A33-3660-7C47-9395-42E621BC1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5683" y="10145082"/>
            <a:ext cx="8365962" cy="1945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756" rIns="0" bIns="0" anchor="ctr"/>
          <a:lstStyle/>
          <a:p>
            <a:pPr algn="ctr">
              <a:lnSpc>
                <a:spcPct val="99000"/>
              </a:lnSpc>
            </a:pPr>
            <a:r>
              <a:rPr lang="en-US" altLang="en-MX" sz="3200" dirty="0">
                <a:solidFill>
                  <a:srgbClr val="565656"/>
                </a:solidFill>
                <a:latin typeface="Fira Sans Regular" panose="020B0503050000020004" pitchFamily="34" charset="0"/>
              </a:rPr>
              <a:t>WHO has declared this rapidly spreading coronavirus outbreak a pandemic.</a:t>
            </a:r>
          </a:p>
        </p:txBody>
      </p:sp>
      <p:sp>
        <p:nvSpPr>
          <p:cNvPr id="178" name="Text Box 113">
            <a:extLst>
              <a:ext uri="{FF2B5EF4-FFF2-40B4-BE49-F238E27FC236}">
                <a16:creationId xmlns:a16="http://schemas.microsoft.com/office/drawing/2014/main" id="{0AA59379-C7E0-A942-B7AB-6767C9E18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18602" y="10093258"/>
            <a:ext cx="8365962" cy="1945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756" rIns="0" bIns="0" anchor="ctr"/>
          <a:lstStyle/>
          <a:p>
            <a:pPr algn="ctr">
              <a:lnSpc>
                <a:spcPct val="99000"/>
              </a:lnSpc>
            </a:pPr>
            <a:r>
              <a:rPr lang="en-US" altLang="en-MX" sz="3200" dirty="0">
                <a:solidFill>
                  <a:srgbClr val="565656"/>
                </a:solidFill>
                <a:latin typeface="Fira Sans Regular" panose="020B0503050000020004" pitchFamily="34" charset="0"/>
              </a:rPr>
              <a:t>WHO has declared this rapidly spreading coronavirus outbreak a pandemic.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60F6C06-11BB-FC40-ABC9-3E0005E37DAB}"/>
              </a:ext>
            </a:extLst>
          </p:cNvPr>
          <p:cNvSpPr/>
          <p:nvPr/>
        </p:nvSpPr>
        <p:spPr>
          <a:xfrm>
            <a:off x="3062401" y="4725565"/>
            <a:ext cx="1489959" cy="14899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Fira Sans Medium" panose="020B0503050000020004" pitchFamily="34" charset="0"/>
              </a:rPr>
              <a:t>3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16E397DF-BECB-3B43-A59E-E24799691499}"/>
              </a:ext>
            </a:extLst>
          </p:cNvPr>
          <p:cNvSpPr/>
          <p:nvPr/>
        </p:nvSpPr>
        <p:spPr>
          <a:xfrm>
            <a:off x="13875346" y="4725565"/>
            <a:ext cx="1489959" cy="14899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Fira Sans Medium" panose="020B05030500000200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9146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Freeform 305">
            <a:extLst>
              <a:ext uri="{FF2B5EF4-FFF2-40B4-BE49-F238E27FC236}">
                <a16:creationId xmlns:a16="http://schemas.microsoft.com/office/drawing/2014/main" id="{DEE4D127-A820-4449-9590-CEA20F3F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497" y="7247400"/>
            <a:ext cx="5972798" cy="2660148"/>
          </a:xfrm>
          <a:custGeom>
            <a:avLst/>
            <a:gdLst>
              <a:gd name="T0" fmla="*/ 2530 w 2622"/>
              <a:gd name="T1" fmla="*/ 1168 h 1169"/>
              <a:gd name="T2" fmla="*/ 2530 w 2622"/>
              <a:gd name="T3" fmla="*/ 1168 h 1169"/>
              <a:gd name="T4" fmla="*/ 91 w 2622"/>
              <a:gd name="T5" fmla="*/ 1168 h 1169"/>
              <a:gd name="T6" fmla="*/ 0 w 2622"/>
              <a:gd name="T7" fmla="*/ 1078 h 1169"/>
              <a:gd name="T8" fmla="*/ 0 w 2622"/>
              <a:gd name="T9" fmla="*/ 90 h 1169"/>
              <a:gd name="T10" fmla="*/ 91 w 2622"/>
              <a:gd name="T11" fmla="*/ 0 h 1169"/>
              <a:gd name="T12" fmla="*/ 2530 w 2622"/>
              <a:gd name="T13" fmla="*/ 0 h 1169"/>
              <a:gd name="T14" fmla="*/ 2621 w 2622"/>
              <a:gd name="T15" fmla="*/ 90 h 1169"/>
              <a:gd name="T16" fmla="*/ 2621 w 2622"/>
              <a:gd name="T17" fmla="*/ 1078 h 1169"/>
              <a:gd name="T18" fmla="*/ 2530 w 2622"/>
              <a:gd name="T19" fmla="*/ 1168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22" h="1169">
                <a:moveTo>
                  <a:pt x="2530" y="1168"/>
                </a:moveTo>
                <a:lnTo>
                  <a:pt x="2530" y="1168"/>
                </a:lnTo>
                <a:cubicBezTo>
                  <a:pt x="91" y="1168"/>
                  <a:pt x="91" y="1168"/>
                  <a:pt x="91" y="1168"/>
                </a:cubicBezTo>
                <a:cubicBezTo>
                  <a:pt x="40" y="1168"/>
                  <a:pt x="0" y="1129"/>
                  <a:pt x="0" y="1078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39"/>
                  <a:pt x="40" y="0"/>
                  <a:pt x="91" y="0"/>
                </a:cubicBezTo>
                <a:cubicBezTo>
                  <a:pt x="2530" y="0"/>
                  <a:pt x="2530" y="0"/>
                  <a:pt x="2530" y="0"/>
                </a:cubicBezTo>
                <a:cubicBezTo>
                  <a:pt x="2581" y="0"/>
                  <a:pt x="2621" y="39"/>
                  <a:pt x="2621" y="90"/>
                </a:cubicBezTo>
                <a:cubicBezTo>
                  <a:pt x="2621" y="1078"/>
                  <a:pt x="2621" y="1078"/>
                  <a:pt x="2621" y="1078"/>
                </a:cubicBezTo>
                <a:cubicBezTo>
                  <a:pt x="2621" y="1129"/>
                  <a:pt x="2581" y="1168"/>
                  <a:pt x="2530" y="1168"/>
                </a:cubicBezTo>
              </a:path>
            </a:pathLst>
          </a:custGeom>
          <a:solidFill>
            <a:srgbClr val="657CD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9935A2AC-D74F-B047-B0DA-08CB1D6C9981}"/>
              </a:ext>
            </a:extLst>
          </p:cNvPr>
          <p:cNvGrpSpPr/>
          <p:nvPr/>
        </p:nvGrpSpPr>
        <p:grpSpPr>
          <a:xfrm>
            <a:off x="6925337" y="5169466"/>
            <a:ext cx="2850880" cy="2670191"/>
            <a:chOff x="3849688" y="5105400"/>
            <a:chExt cx="450850" cy="422275"/>
          </a:xfrm>
        </p:grpSpPr>
        <p:sp>
          <p:nvSpPr>
            <p:cNvPr id="162" name="Freeform 373">
              <a:extLst>
                <a:ext uri="{FF2B5EF4-FFF2-40B4-BE49-F238E27FC236}">
                  <a16:creationId xmlns:a16="http://schemas.microsoft.com/office/drawing/2014/main" id="{AD20E70F-0155-3848-9AF1-1EDF3A56B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3188" y="5232400"/>
              <a:ext cx="325437" cy="279400"/>
            </a:xfrm>
            <a:custGeom>
              <a:avLst/>
              <a:gdLst>
                <a:gd name="T0" fmla="*/ 902 w 903"/>
                <a:gd name="T1" fmla="*/ 777 h 778"/>
                <a:gd name="T2" fmla="*/ 0 w 903"/>
                <a:gd name="T3" fmla="*/ 777 h 778"/>
                <a:gd name="T4" fmla="*/ 0 w 903"/>
                <a:gd name="T5" fmla="*/ 0 h 778"/>
                <a:gd name="T6" fmla="*/ 902 w 903"/>
                <a:gd name="T7" fmla="*/ 0 h 778"/>
                <a:gd name="T8" fmla="*/ 902 w 903"/>
                <a:gd name="T9" fmla="*/ 777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3" h="778">
                  <a:moveTo>
                    <a:pt x="902" y="777"/>
                  </a:moveTo>
                  <a:lnTo>
                    <a:pt x="0" y="777"/>
                  </a:lnTo>
                  <a:lnTo>
                    <a:pt x="0" y="0"/>
                  </a:lnTo>
                  <a:lnTo>
                    <a:pt x="902" y="0"/>
                  </a:lnTo>
                  <a:lnTo>
                    <a:pt x="902" y="77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374">
              <a:extLst>
                <a:ext uri="{FF2B5EF4-FFF2-40B4-BE49-F238E27FC236}">
                  <a16:creationId xmlns:a16="http://schemas.microsoft.com/office/drawing/2014/main" id="{FA72F8F3-6DD7-124F-B4C4-B3F8AEB32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3675" y="5370513"/>
              <a:ext cx="146050" cy="157162"/>
            </a:xfrm>
            <a:custGeom>
              <a:avLst/>
              <a:gdLst>
                <a:gd name="T0" fmla="*/ 403 w 404"/>
                <a:gd name="T1" fmla="*/ 437 h 438"/>
                <a:gd name="T2" fmla="*/ 0 w 404"/>
                <a:gd name="T3" fmla="*/ 437 h 438"/>
                <a:gd name="T4" fmla="*/ 0 w 404"/>
                <a:gd name="T5" fmla="*/ 0 h 438"/>
                <a:gd name="T6" fmla="*/ 403 w 404"/>
                <a:gd name="T7" fmla="*/ 0 h 438"/>
                <a:gd name="T8" fmla="*/ 403 w 404"/>
                <a:gd name="T9" fmla="*/ 437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438">
                  <a:moveTo>
                    <a:pt x="403" y="437"/>
                  </a:moveTo>
                  <a:lnTo>
                    <a:pt x="0" y="437"/>
                  </a:lnTo>
                  <a:lnTo>
                    <a:pt x="0" y="0"/>
                  </a:lnTo>
                  <a:lnTo>
                    <a:pt x="403" y="0"/>
                  </a:lnTo>
                  <a:lnTo>
                    <a:pt x="403" y="437"/>
                  </a:lnTo>
                </a:path>
              </a:pathLst>
            </a:custGeom>
            <a:solidFill>
              <a:srgbClr val="EA68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375">
              <a:extLst>
                <a:ext uri="{FF2B5EF4-FFF2-40B4-BE49-F238E27FC236}">
                  <a16:creationId xmlns:a16="http://schemas.microsoft.com/office/drawing/2014/main" id="{E8578150-5005-CE44-A41D-8173D3D8E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350" y="5127625"/>
              <a:ext cx="33338" cy="96838"/>
            </a:xfrm>
            <a:custGeom>
              <a:avLst/>
              <a:gdLst>
                <a:gd name="T0" fmla="*/ 91 w 92"/>
                <a:gd name="T1" fmla="*/ 266 h 267"/>
                <a:gd name="T2" fmla="*/ 0 w 92"/>
                <a:gd name="T3" fmla="*/ 266 h 267"/>
                <a:gd name="T4" fmla="*/ 0 w 92"/>
                <a:gd name="T5" fmla="*/ 0 h 267"/>
                <a:gd name="T6" fmla="*/ 91 w 92"/>
                <a:gd name="T7" fmla="*/ 0 h 267"/>
                <a:gd name="T8" fmla="*/ 91 w 92"/>
                <a:gd name="T9" fmla="*/ 26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67">
                  <a:moveTo>
                    <a:pt x="91" y="266"/>
                  </a:moveTo>
                  <a:lnTo>
                    <a:pt x="0" y="266"/>
                  </a:lnTo>
                  <a:lnTo>
                    <a:pt x="0" y="0"/>
                  </a:lnTo>
                  <a:lnTo>
                    <a:pt x="91" y="0"/>
                  </a:lnTo>
                  <a:lnTo>
                    <a:pt x="91" y="266"/>
                  </a:lnTo>
                </a:path>
              </a:pathLst>
            </a:custGeom>
            <a:solidFill>
              <a:srgbClr val="EA68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376">
              <a:extLst>
                <a:ext uri="{FF2B5EF4-FFF2-40B4-BE49-F238E27FC236}">
                  <a16:creationId xmlns:a16="http://schemas.microsoft.com/office/drawing/2014/main" id="{A8E9350D-165B-F14F-B9AD-0FD8EA8DC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138" y="5121275"/>
              <a:ext cx="360362" cy="406400"/>
            </a:xfrm>
            <a:custGeom>
              <a:avLst/>
              <a:gdLst>
                <a:gd name="T0" fmla="*/ 0 w 999"/>
                <a:gd name="T1" fmla="*/ 330 h 1131"/>
                <a:gd name="T2" fmla="*/ 363 w 999"/>
                <a:gd name="T3" fmla="*/ 817 h 1131"/>
                <a:gd name="T4" fmla="*/ 652 w 999"/>
                <a:gd name="T5" fmla="*/ 817 h 1131"/>
                <a:gd name="T6" fmla="*/ 998 w 999"/>
                <a:gd name="T7" fmla="*/ 318 h 1131"/>
                <a:gd name="T8" fmla="*/ 147 w 999"/>
                <a:gd name="T9" fmla="*/ 1033 h 1131"/>
                <a:gd name="T10" fmla="*/ 147 w 999"/>
                <a:gd name="T11" fmla="*/ 925 h 1131"/>
                <a:gd name="T12" fmla="*/ 147 w 999"/>
                <a:gd name="T13" fmla="*/ 903 h 1131"/>
                <a:gd name="T14" fmla="*/ 147 w 999"/>
                <a:gd name="T15" fmla="*/ 806 h 1131"/>
                <a:gd name="T16" fmla="*/ 147 w 999"/>
                <a:gd name="T17" fmla="*/ 579 h 1131"/>
                <a:gd name="T18" fmla="*/ 147 w 999"/>
                <a:gd name="T19" fmla="*/ 471 h 1131"/>
                <a:gd name="T20" fmla="*/ 147 w 999"/>
                <a:gd name="T21" fmla="*/ 449 h 1131"/>
                <a:gd name="T22" fmla="*/ 147 w 999"/>
                <a:gd name="T23" fmla="*/ 347 h 1131"/>
                <a:gd name="T24" fmla="*/ 221 w 999"/>
                <a:gd name="T25" fmla="*/ 1033 h 1131"/>
                <a:gd name="T26" fmla="*/ 221 w 999"/>
                <a:gd name="T27" fmla="*/ 925 h 1131"/>
                <a:gd name="T28" fmla="*/ 221 w 999"/>
                <a:gd name="T29" fmla="*/ 903 h 1131"/>
                <a:gd name="T30" fmla="*/ 221 w 999"/>
                <a:gd name="T31" fmla="*/ 806 h 1131"/>
                <a:gd name="T32" fmla="*/ 221 w 999"/>
                <a:gd name="T33" fmla="*/ 579 h 1131"/>
                <a:gd name="T34" fmla="*/ 221 w 999"/>
                <a:gd name="T35" fmla="*/ 471 h 1131"/>
                <a:gd name="T36" fmla="*/ 221 w 999"/>
                <a:gd name="T37" fmla="*/ 449 h 1131"/>
                <a:gd name="T38" fmla="*/ 221 w 999"/>
                <a:gd name="T39" fmla="*/ 347 h 1131"/>
                <a:gd name="T40" fmla="*/ 482 w 999"/>
                <a:gd name="T41" fmla="*/ 579 h 1131"/>
                <a:gd name="T42" fmla="*/ 482 w 999"/>
                <a:gd name="T43" fmla="*/ 471 h 1131"/>
                <a:gd name="T44" fmla="*/ 482 w 999"/>
                <a:gd name="T45" fmla="*/ 449 h 1131"/>
                <a:gd name="T46" fmla="*/ 482 w 999"/>
                <a:gd name="T47" fmla="*/ 347 h 1131"/>
                <a:gd name="T48" fmla="*/ 555 w 999"/>
                <a:gd name="T49" fmla="*/ 579 h 1131"/>
                <a:gd name="T50" fmla="*/ 555 w 999"/>
                <a:gd name="T51" fmla="*/ 471 h 1131"/>
                <a:gd name="T52" fmla="*/ 555 w 999"/>
                <a:gd name="T53" fmla="*/ 449 h 1131"/>
                <a:gd name="T54" fmla="*/ 555 w 999"/>
                <a:gd name="T55" fmla="*/ 347 h 1131"/>
                <a:gd name="T56" fmla="*/ 805 w 999"/>
                <a:gd name="T57" fmla="*/ 1033 h 1131"/>
                <a:gd name="T58" fmla="*/ 805 w 999"/>
                <a:gd name="T59" fmla="*/ 925 h 1131"/>
                <a:gd name="T60" fmla="*/ 805 w 999"/>
                <a:gd name="T61" fmla="*/ 903 h 1131"/>
                <a:gd name="T62" fmla="*/ 805 w 999"/>
                <a:gd name="T63" fmla="*/ 806 h 1131"/>
                <a:gd name="T64" fmla="*/ 805 w 999"/>
                <a:gd name="T65" fmla="*/ 579 h 1131"/>
                <a:gd name="T66" fmla="*/ 805 w 999"/>
                <a:gd name="T67" fmla="*/ 471 h 1131"/>
                <a:gd name="T68" fmla="*/ 805 w 999"/>
                <a:gd name="T69" fmla="*/ 449 h 1131"/>
                <a:gd name="T70" fmla="*/ 805 w 999"/>
                <a:gd name="T71" fmla="*/ 347 h 1131"/>
                <a:gd name="T72" fmla="*/ 879 w 999"/>
                <a:gd name="T73" fmla="*/ 1033 h 1131"/>
                <a:gd name="T74" fmla="*/ 879 w 999"/>
                <a:gd name="T75" fmla="*/ 925 h 1131"/>
                <a:gd name="T76" fmla="*/ 879 w 999"/>
                <a:gd name="T77" fmla="*/ 903 h 1131"/>
                <a:gd name="T78" fmla="*/ 879 w 999"/>
                <a:gd name="T79" fmla="*/ 806 h 1131"/>
                <a:gd name="T80" fmla="*/ 879 w 999"/>
                <a:gd name="T81" fmla="*/ 579 h 1131"/>
                <a:gd name="T82" fmla="*/ 879 w 999"/>
                <a:gd name="T83" fmla="*/ 471 h 1131"/>
                <a:gd name="T84" fmla="*/ 879 w 999"/>
                <a:gd name="T85" fmla="*/ 449 h 1131"/>
                <a:gd name="T86" fmla="*/ 879 w 999"/>
                <a:gd name="T87" fmla="*/ 347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99" h="1131">
                  <a:moveTo>
                    <a:pt x="510" y="0"/>
                  </a:moveTo>
                  <a:lnTo>
                    <a:pt x="510" y="0"/>
                  </a:lnTo>
                  <a:cubicBezTo>
                    <a:pt x="0" y="330"/>
                    <a:pt x="0" y="330"/>
                    <a:pt x="0" y="330"/>
                  </a:cubicBezTo>
                  <a:cubicBezTo>
                    <a:pt x="0" y="1130"/>
                    <a:pt x="0" y="1130"/>
                    <a:pt x="0" y="1130"/>
                  </a:cubicBezTo>
                  <a:cubicBezTo>
                    <a:pt x="363" y="1130"/>
                    <a:pt x="363" y="1130"/>
                    <a:pt x="363" y="1130"/>
                  </a:cubicBezTo>
                  <a:cubicBezTo>
                    <a:pt x="363" y="817"/>
                    <a:pt x="363" y="817"/>
                    <a:pt x="363" y="817"/>
                  </a:cubicBezTo>
                  <a:cubicBezTo>
                    <a:pt x="363" y="766"/>
                    <a:pt x="408" y="727"/>
                    <a:pt x="453" y="727"/>
                  </a:cubicBezTo>
                  <a:cubicBezTo>
                    <a:pt x="561" y="727"/>
                    <a:pt x="561" y="727"/>
                    <a:pt x="561" y="727"/>
                  </a:cubicBezTo>
                  <a:cubicBezTo>
                    <a:pt x="612" y="727"/>
                    <a:pt x="652" y="766"/>
                    <a:pt x="652" y="817"/>
                  </a:cubicBezTo>
                  <a:cubicBezTo>
                    <a:pt x="652" y="1130"/>
                    <a:pt x="652" y="1130"/>
                    <a:pt x="652" y="1130"/>
                  </a:cubicBezTo>
                  <a:cubicBezTo>
                    <a:pt x="998" y="1130"/>
                    <a:pt x="998" y="1130"/>
                    <a:pt x="998" y="1130"/>
                  </a:cubicBezTo>
                  <a:cubicBezTo>
                    <a:pt x="998" y="318"/>
                    <a:pt x="998" y="318"/>
                    <a:pt x="998" y="318"/>
                  </a:cubicBezTo>
                  <a:lnTo>
                    <a:pt x="510" y="0"/>
                  </a:lnTo>
                  <a:close/>
                  <a:moveTo>
                    <a:pt x="147" y="1033"/>
                  </a:moveTo>
                  <a:lnTo>
                    <a:pt x="147" y="1033"/>
                  </a:lnTo>
                  <a:cubicBezTo>
                    <a:pt x="102" y="1033"/>
                    <a:pt x="102" y="1033"/>
                    <a:pt x="102" y="1033"/>
                  </a:cubicBezTo>
                  <a:cubicBezTo>
                    <a:pt x="102" y="925"/>
                    <a:pt x="102" y="925"/>
                    <a:pt x="102" y="925"/>
                  </a:cubicBezTo>
                  <a:cubicBezTo>
                    <a:pt x="147" y="925"/>
                    <a:pt x="147" y="925"/>
                    <a:pt x="147" y="925"/>
                  </a:cubicBezTo>
                  <a:lnTo>
                    <a:pt x="147" y="1033"/>
                  </a:lnTo>
                  <a:close/>
                  <a:moveTo>
                    <a:pt x="147" y="903"/>
                  </a:moveTo>
                  <a:lnTo>
                    <a:pt x="147" y="903"/>
                  </a:lnTo>
                  <a:cubicBezTo>
                    <a:pt x="102" y="903"/>
                    <a:pt x="102" y="903"/>
                    <a:pt x="102" y="903"/>
                  </a:cubicBezTo>
                  <a:cubicBezTo>
                    <a:pt x="102" y="806"/>
                    <a:pt x="102" y="806"/>
                    <a:pt x="102" y="806"/>
                  </a:cubicBezTo>
                  <a:cubicBezTo>
                    <a:pt x="147" y="806"/>
                    <a:pt x="147" y="806"/>
                    <a:pt x="147" y="806"/>
                  </a:cubicBezTo>
                  <a:lnTo>
                    <a:pt x="147" y="903"/>
                  </a:lnTo>
                  <a:close/>
                  <a:moveTo>
                    <a:pt x="147" y="579"/>
                  </a:moveTo>
                  <a:lnTo>
                    <a:pt x="147" y="579"/>
                  </a:lnTo>
                  <a:cubicBezTo>
                    <a:pt x="102" y="579"/>
                    <a:pt x="102" y="579"/>
                    <a:pt x="102" y="579"/>
                  </a:cubicBezTo>
                  <a:cubicBezTo>
                    <a:pt x="102" y="471"/>
                    <a:pt x="102" y="471"/>
                    <a:pt x="102" y="471"/>
                  </a:cubicBezTo>
                  <a:cubicBezTo>
                    <a:pt x="147" y="471"/>
                    <a:pt x="147" y="471"/>
                    <a:pt x="147" y="471"/>
                  </a:cubicBezTo>
                  <a:lnTo>
                    <a:pt x="147" y="579"/>
                  </a:lnTo>
                  <a:close/>
                  <a:moveTo>
                    <a:pt x="147" y="449"/>
                  </a:moveTo>
                  <a:lnTo>
                    <a:pt x="147" y="449"/>
                  </a:lnTo>
                  <a:cubicBezTo>
                    <a:pt x="102" y="449"/>
                    <a:pt x="102" y="449"/>
                    <a:pt x="102" y="449"/>
                  </a:cubicBezTo>
                  <a:cubicBezTo>
                    <a:pt x="102" y="347"/>
                    <a:pt x="102" y="347"/>
                    <a:pt x="102" y="347"/>
                  </a:cubicBezTo>
                  <a:cubicBezTo>
                    <a:pt x="147" y="347"/>
                    <a:pt x="147" y="347"/>
                    <a:pt x="147" y="347"/>
                  </a:cubicBezTo>
                  <a:lnTo>
                    <a:pt x="147" y="449"/>
                  </a:lnTo>
                  <a:close/>
                  <a:moveTo>
                    <a:pt x="221" y="1033"/>
                  </a:moveTo>
                  <a:lnTo>
                    <a:pt x="221" y="1033"/>
                  </a:lnTo>
                  <a:cubicBezTo>
                    <a:pt x="170" y="1033"/>
                    <a:pt x="170" y="1033"/>
                    <a:pt x="170" y="1033"/>
                  </a:cubicBezTo>
                  <a:cubicBezTo>
                    <a:pt x="170" y="925"/>
                    <a:pt x="170" y="925"/>
                    <a:pt x="170" y="925"/>
                  </a:cubicBezTo>
                  <a:cubicBezTo>
                    <a:pt x="221" y="925"/>
                    <a:pt x="221" y="925"/>
                    <a:pt x="221" y="925"/>
                  </a:cubicBezTo>
                  <a:lnTo>
                    <a:pt x="221" y="1033"/>
                  </a:lnTo>
                  <a:close/>
                  <a:moveTo>
                    <a:pt x="221" y="903"/>
                  </a:moveTo>
                  <a:lnTo>
                    <a:pt x="221" y="903"/>
                  </a:lnTo>
                  <a:cubicBezTo>
                    <a:pt x="170" y="903"/>
                    <a:pt x="170" y="903"/>
                    <a:pt x="170" y="903"/>
                  </a:cubicBezTo>
                  <a:cubicBezTo>
                    <a:pt x="170" y="806"/>
                    <a:pt x="170" y="806"/>
                    <a:pt x="170" y="806"/>
                  </a:cubicBezTo>
                  <a:cubicBezTo>
                    <a:pt x="221" y="806"/>
                    <a:pt x="221" y="806"/>
                    <a:pt x="221" y="806"/>
                  </a:cubicBezTo>
                  <a:lnTo>
                    <a:pt x="221" y="903"/>
                  </a:lnTo>
                  <a:close/>
                  <a:moveTo>
                    <a:pt x="221" y="579"/>
                  </a:moveTo>
                  <a:lnTo>
                    <a:pt x="221" y="579"/>
                  </a:lnTo>
                  <a:cubicBezTo>
                    <a:pt x="170" y="579"/>
                    <a:pt x="170" y="579"/>
                    <a:pt x="170" y="579"/>
                  </a:cubicBezTo>
                  <a:cubicBezTo>
                    <a:pt x="170" y="471"/>
                    <a:pt x="170" y="471"/>
                    <a:pt x="170" y="471"/>
                  </a:cubicBezTo>
                  <a:cubicBezTo>
                    <a:pt x="221" y="471"/>
                    <a:pt x="221" y="471"/>
                    <a:pt x="221" y="471"/>
                  </a:cubicBezTo>
                  <a:lnTo>
                    <a:pt x="221" y="579"/>
                  </a:lnTo>
                  <a:close/>
                  <a:moveTo>
                    <a:pt x="221" y="449"/>
                  </a:moveTo>
                  <a:lnTo>
                    <a:pt x="221" y="449"/>
                  </a:lnTo>
                  <a:cubicBezTo>
                    <a:pt x="170" y="449"/>
                    <a:pt x="170" y="449"/>
                    <a:pt x="170" y="449"/>
                  </a:cubicBezTo>
                  <a:cubicBezTo>
                    <a:pt x="170" y="347"/>
                    <a:pt x="170" y="347"/>
                    <a:pt x="170" y="347"/>
                  </a:cubicBezTo>
                  <a:cubicBezTo>
                    <a:pt x="221" y="347"/>
                    <a:pt x="221" y="347"/>
                    <a:pt x="221" y="347"/>
                  </a:cubicBezTo>
                  <a:lnTo>
                    <a:pt x="221" y="449"/>
                  </a:lnTo>
                  <a:close/>
                  <a:moveTo>
                    <a:pt x="482" y="579"/>
                  </a:moveTo>
                  <a:lnTo>
                    <a:pt x="482" y="579"/>
                  </a:lnTo>
                  <a:cubicBezTo>
                    <a:pt x="436" y="579"/>
                    <a:pt x="436" y="579"/>
                    <a:pt x="436" y="579"/>
                  </a:cubicBezTo>
                  <a:cubicBezTo>
                    <a:pt x="436" y="471"/>
                    <a:pt x="436" y="471"/>
                    <a:pt x="436" y="471"/>
                  </a:cubicBezTo>
                  <a:cubicBezTo>
                    <a:pt x="482" y="471"/>
                    <a:pt x="482" y="471"/>
                    <a:pt x="482" y="471"/>
                  </a:cubicBezTo>
                  <a:lnTo>
                    <a:pt x="482" y="579"/>
                  </a:lnTo>
                  <a:close/>
                  <a:moveTo>
                    <a:pt x="482" y="449"/>
                  </a:moveTo>
                  <a:lnTo>
                    <a:pt x="482" y="449"/>
                  </a:lnTo>
                  <a:cubicBezTo>
                    <a:pt x="436" y="449"/>
                    <a:pt x="436" y="449"/>
                    <a:pt x="436" y="449"/>
                  </a:cubicBezTo>
                  <a:cubicBezTo>
                    <a:pt x="436" y="347"/>
                    <a:pt x="436" y="347"/>
                    <a:pt x="436" y="347"/>
                  </a:cubicBezTo>
                  <a:cubicBezTo>
                    <a:pt x="482" y="347"/>
                    <a:pt x="482" y="347"/>
                    <a:pt x="482" y="347"/>
                  </a:cubicBezTo>
                  <a:lnTo>
                    <a:pt x="482" y="449"/>
                  </a:lnTo>
                  <a:close/>
                  <a:moveTo>
                    <a:pt x="555" y="579"/>
                  </a:moveTo>
                  <a:lnTo>
                    <a:pt x="555" y="579"/>
                  </a:lnTo>
                  <a:cubicBezTo>
                    <a:pt x="504" y="579"/>
                    <a:pt x="504" y="579"/>
                    <a:pt x="504" y="579"/>
                  </a:cubicBezTo>
                  <a:cubicBezTo>
                    <a:pt x="504" y="471"/>
                    <a:pt x="504" y="471"/>
                    <a:pt x="504" y="471"/>
                  </a:cubicBezTo>
                  <a:cubicBezTo>
                    <a:pt x="555" y="471"/>
                    <a:pt x="555" y="471"/>
                    <a:pt x="555" y="471"/>
                  </a:cubicBezTo>
                  <a:lnTo>
                    <a:pt x="555" y="579"/>
                  </a:lnTo>
                  <a:close/>
                  <a:moveTo>
                    <a:pt x="555" y="449"/>
                  </a:moveTo>
                  <a:lnTo>
                    <a:pt x="555" y="449"/>
                  </a:lnTo>
                  <a:cubicBezTo>
                    <a:pt x="504" y="449"/>
                    <a:pt x="504" y="449"/>
                    <a:pt x="504" y="449"/>
                  </a:cubicBezTo>
                  <a:cubicBezTo>
                    <a:pt x="504" y="347"/>
                    <a:pt x="504" y="347"/>
                    <a:pt x="504" y="347"/>
                  </a:cubicBezTo>
                  <a:cubicBezTo>
                    <a:pt x="555" y="347"/>
                    <a:pt x="555" y="347"/>
                    <a:pt x="555" y="347"/>
                  </a:cubicBezTo>
                  <a:lnTo>
                    <a:pt x="555" y="449"/>
                  </a:lnTo>
                  <a:close/>
                  <a:moveTo>
                    <a:pt x="805" y="1033"/>
                  </a:moveTo>
                  <a:lnTo>
                    <a:pt x="805" y="1033"/>
                  </a:lnTo>
                  <a:cubicBezTo>
                    <a:pt x="760" y="1033"/>
                    <a:pt x="760" y="1033"/>
                    <a:pt x="760" y="1033"/>
                  </a:cubicBezTo>
                  <a:cubicBezTo>
                    <a:pt x="760" y="925"/>
                    <a:pt x="760" y="925"/>
                    <a:pt x="760" y="925"/>
                  </a:cubicBezTo>
                  <a:cubicBezTo>
                    <a:pt x="805" y="925"/>
                    <a:pt x="805" y="925"/>
                    <a:pt x="805" y="925"/>
                  </a:cubicBezTo>
                  <a:lnTo>
                    <a:pt x="805" y="1033"/>
                  </a:lnTo>
                  <a:close/>
                  <a:moveTo>
                    <a:pt x="805" y="903"/>
                  </a:moveTo>
                  <a:lnTo>
                    <a:pt x="805" y="903"/>
                  </a:lnTo>
                  <a:cubicBezTo>
                    <a:pt x="760" y="903"/>
                    <a:pt x="760" y="903"/>
                    <a:pt x="760" y="903"/>
                  </a:cubicBezTo>
                  <a:cubicBezTo>
                    <a:pt x="760" y="806"/>
                    <a:pt x="760" y="806"/>
                    <a:pt x="760" y="806"/>
                  </a:cubicBezTo>
                  <a:cubicBezTo>
                    <a:pt x="805" y="806"/>
                    <a:pt x="805" y="806"/>
                    <a:pt x="805" y="806"/>
                  </a:cubicBezTo>
                  <a:lnTo>
                    <a:pt x="805" y="903"/>
                  </a:lnTo>
                  <a:close/>
                  <a:moveTo>
                    <a:pt x="805" y="579"/>
                  </a:moveTo>
                  <a:lnTo>
                    <a:pt x="805" y="579"/>
                  </a:lnTo>
                  <a:cubicBezTo>
                    <a:pt x="760" y="579"/>
                    <a:pt x="760" y="579"/>
                    <a:pt x="760" y="579"/>
                  </a:cubicBezTo>
                  <a:cubicBezTo>
                    <a:pt x="760" y="471"/>
                    <a:pt x="760" y="471"/>
                    <a:pt x="760" y="471"/>
                  </a:cubicBezTo>
                  <a:cubicBezTo>
                    <a:pt x="805" y="471"/>
                    <a:pt x="805" y="471"/>
                    <a:pt x="805" y="471"/>
                  </a:cubicBezTo>
                  <a:lnTo>
                    <a:pt x="805" y="579"/>
                  </a:lnTo>
                  <a:close/>
                  <a:moveTo>
                    <a:pt x="805" y="449"/>
                  </a:moveTo>
                  <a:lnTo>
                    <a:pt x="805" y="449"/>
                  </a:lnTo>
                  <a:cubicBezTo>
                    <a:pt x="760" y="449"/>
                    <a:pt x="760" y="449"/>
                    <a:pt x="760" y="449"/>
                  </a:cubicBezTo>
                  <a:cubicBezTo>
                    <a:pt x="760" y="347"/>
                    <a:pt x="760" y="347"/>
                    <a:pt x="760" y="347"/>
                  </a:cubicBezTo>
                  <a:cubicBezTo>
                    <a:pt x="805" y="347"/>
                    <a:pt x="805" y="347"/>
                    <a:pt x="805" y="347"/>
                  </a:cubicBezTo>
                  <a:lnTo>
                    <a:pt x="805" y="449"/>
                  </a:lnTo>
                  <a:close/>
                  <a:moveTo>
                    <a:pt x="879" y="1033"/>
                  </a:moveTo>
                  <a:lnTo>
                    <a:pt x="879" y="1033"/>
                  </a:lnTo>
                  <a:cubicBezTo>
                    <a:pt x="828" y="1033"/>
                    <a:pt x="828" y="1033"/>
                    <a:pt x="828" y="1033"/>
                  </a:cubicBezTo>
                  <a:cubicBezTo>
                    <a:pt x="828" y="925"/>
                    <a:pt x="828" y="925"/>
                    <a:pt x="828" y="925"/>
                  </a:cubicBezTo>
                  <a:cubicBezTo>
                    <a:pt x="879" y="925"/>
                    <a:pt x="879" y="925"/>
                    <a:pt x="879" y="925"/>
                  </a:cubicBezTo>
                  <a:lnTo>
                    <a:pt x="879" y="1033"/>
                  </a:lnTo>
                  <a:close/>
                  <a:moveTo>
                    <a:pt x="879" y="903"/>
                  </a:moveTo>
                  <a:lnTo>
                    <a:pt x="879" y="903"/>
                  </a:lnTo>
                  <a:cubicBezTo>
                    <a:pt x="828" y="903"/>
                    <a:pt x="828" y="903"/>
                    <a:pt x="828" y="903"/>
                  </a:cubicBezTo>
                  <a:cubicBezTo>
                    <a:pt x="828" y="806"/>
                    <a:pt x="828" y="806"/>
                    <a:pt x="828" y="806"/>
                  </a:cubicBezTo>
                  <a:cubicBezTo>
                    <a:pt x="879" y="806"/>
                    <a:pt x="879" y="806"/>
                    <a:pt x="879" y="806"/>
                  </a:cubicBezTo>
                  <a:lnTo>
                    <a:pt x="879" y="903"/>
                  </a:lnTo>
                  <a:close/>
                  <a:moveTo>
                    <a:pt x="879" y="579"/>
                  </a:moveTo>
                  <a:lnTo>
                    <a:pt x="879" y="579"/>
                  </a:lnTo>
                  <a:cubicBezTo>
                    <a:pt x="828" y="579"/>
                    <a:pt x="828" y="579"/>
                    <a:pt x="828" y="579"/>
                  </a:cubicBezTo>
                  <a:cubicBezTo>
                    <a:pt x="828" y="471"/>
                    <a:pt x="828" y="471"/>
                    <a:pt x="828" y="471"/>
                  </a:cubicBezTo>
                  <a:cubicBezTo>
                    <a:pt x="879" y="471"/>
                    <a:pt x="879" y="471"/>
                    <a:pt x="879" y="471"/>
                  </a:cubicBezTo>
                  <a:lnTo>
                    <a:pt x="879" y="579"/>
                  </a:lnTo>
                  <a:close/>
                  <a:moveTo>
                    <a:pt x="879" y="449"/>
                  </a:moveTo>
                  <a:lnTo>
                    <a:pt x="879" y="449"/>
                  </a:lnTo>
                  <a:cubicBezTo>
                    <a:pt x="828" y="449"/>
                    <a:pt x="828" y="449"/>
                    <a:pt x="828" y="449"/>
                  </a:cubicBezTo>
                  <a:cubicBezTo>
                    <a:pt x="828" y="347"/>
                    <a:pt x="828" y="347"/>
                    <a:pt x="828" y="347"/>
                  </a:cubicBezTo>
                  <a:cubicBezTo>
                    <a:pt x="879" y="347"/>
                    <a:pt x="879" y="347"/>
                    <a:pt x="879" y="347"/>
                  </a:cubicBezTo>
                  <a:lnTo>
                    <a:pt x="879" y="449"/>
                  </a:lnTo>
                  <a:close/>
                </a:path>
              </a:pathLst>
            </a:custGeom>
            <a:solidFill>
              <a:srgbClr val="52D8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377">
              <a:extLst>
                <a:ext uri="{FF2B5EF4-FFF2-40B4-BE49-F238E27FC236}">
                  <a16:creationId xmlns:a16="http://schemas.microsoft.com/office/drawing/2014/main" id="{F495E32E-FEC9-5446-BC67-AA22F2050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688" y="5105400"/>
              <a:ext cx="450850" cy="166688"/>
            </a:xfrm>
            <a:custGeom>
              <a:avLst/>
              <a:gdLst>
                <a:gd name="T0" fmla="*/ 34 w 1254"/>
                <a:gd name="T1" fmla="*/ 454 h 461"/>
                <a:gd name="T2" fmla="*/ 34 w 1254"/>
                <a:gd name="T3" fmla="*/ 454 h 461"/>
                <a:gd name="T4" fmla="*/ 5 w 1254"/>
                <a:gd name="T5" fmla="*/ 443 h 461"/>
                <a:gd name="T6" fmla="*/ 17 w 1254"/>
                <a:gd name="T7" fmla="*/ 403 h 461"/>
                <a:gd name="T8" fmla="*/ 618 w 1254"/>
                <a:gd name="T9" fmla="*/ 6 h 461"/>
                <a:gd name="T10" fmla="*/ 652 w 1254"/>
                <a:gd name="T11" fmla="*/ 6 h 461"/>
                <a:gd name="T12" fmla="*/ 1237 w 1254"/>
                <a:gd name="T13" fmla="*/ 403 h 461"/>
                <a:gd name="T14" fmla="*/ 1242 w 1254"/>
                <a:gd name="T15" fmla="*/ 443 h 461"/>
                <a:gd name="T16" fmla="*/ 1202 w 1254"/>
                <a:gd name="T17" fmla="*/ 454 h 461"/>
                <a:gd name="T18" fmla="*/ 635 w 1254"/>
                <a:gd name="T19" fmla="*/ 68 h 461"/>
                <a:gd name="T20" fmla="*/ 51 w 1254"/>
                <a:gd name="T21" fmla="*/ 454 h 461"/>
                <a:gd name="T22" fmla="*/ 34 w 1254"/>
                <a:gd name="T23" fmla="*/ 454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54" h="461">
                  <a:moveTo>
                    <a:pt x="34" y="454"/>
                  </a:moveTo>
                  <a:lnTo>
                    <a:pt x="34" y="454"/>
                  </a:lnTo>
                  <a:cubicBezTo>
                    <a:pt x="22" y="454"/>
                    <a:pt x="11" y="454"/>
                    <a:pt x="5" y="443"/>
                  </a:cubicBezTo>
                  <a:cubicBezTo>
                    <a:pt x="0" y="431"/>
                    <a:pt x="0" y="409"/>
                    <a:pt x="17" y="403"/>
                  </a:cubicBezTo>
                  <a:cubicBezTo>
                    <a:pt x="618" y="6"/>
                    <a:pt x="618" y="6"/>
                    <a:pt x="618" y="6"/>
                  </a:cubicBezTo>
                  <a:cubicBezTo>
                    <a:pt x="629" y="0"/>
                    <a:pt x="647" y="0"/>
                    <a:pt x="652" y="6"/>
                  </a:cubicBezTo>
                  <a:cubicBezTo>
                    <a:pt x="1237" y="403"/>
                    <a:pt x="1237" y="403"/>
                    <a:pt x="1237" y="403"/>
                  </a:cubicBezTo>
                  <a:cubicBezTo>
                    <a:pt x="1248" y="409"/>
                    <a:pt x="1253" y="431"/>
                    <a:pt x="1242" y="443"/>
                  </a:cubicBezTo>
                  <a:cubicBezTo>
                    <a:pt x="1237" y="460"/>
                    <a:pt x="1214" y="460"/>
                    <a:pt x="1202" y="454"/>
                  </a:cubicBezTo>
                  <a:cubicBezTo>
                    <a:pt x="635" y="68"/>
                    <a:pt x="635" y="68"/>
                    <a:pt x="635" y="68"/>
                  </a:cubicBezTo>
                  <a:cubicBezTo>
                    <a:pt x="51" y="454"/>
                    <a:pt x="51" y="454"/>
                    <a:pt x="51" y="454"/>
                  </a:cubicBezTo>
                  <a:cubicBezTo>
                    <a:pt x="45" y="454"/>
                    <a:pt x="39" y="454"/>
                    <a:pt x="34" y="454"/>
                  </a:cubicBezTo>
                </a:path>
              </a:pathLst>
            </a:custGeom>
            <a:solidFill>
              <a:srgbClr val="EA68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378">
              <a:extLst>
                <a:ext uri="{FF2B5EF4-FFF2-40B4-BE49-F238E27FC236}">
                  <a16:creationId xmlns:a16="http://schemas.microsoft.com/office/drawing/2014/main" id="{A4924718-D8DA-6E4D-A58F-A5B8081C5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913" y="5378450"/>
              <a:ext cx="155575" cy="63500"/>
            </a:xfrm>
            <a:custGeom>
              <a:avLst/>
              <a:gdLst>
                <a:gd name="T0" fmla="*/ 386 w 432"/>
                <a:gd name="T1" fmla="*/ 0 h 177"/>
                <a:gd name="T2" fmla="*/ 386 w 432"/>
                <a:gd name="T3" fmla="*/ 0 h 177"/>
                <a:gd name="T4" fmla="*/ 40 w 432"/>
                <a:gd name="T5" fmla="*/ 0 h 177"/>
                <a:gd name="T6" fmla="*/ 0 w 432"/>
                <a:gd name="T7" fmla="*/ 171 h 177"/>
                <a:gd name="T8" fmla="*/ 22 w 432"/>
                <a:gd name="T9" fmla="*/ 165 h 177"/>
                <a:gd name="T10" fmla="*/ 40 w 432"/>
                <a:gd name="T11" fmla="*/ 159 h 177"/>
                <a:gd name="T12" fmla="*/ 51 w 432"/>
                <a:gd name="T13" fmla="*/ 165 h 177"/>
                <a:gd name="T14" fmla="*/ 85 w 432"/>
                <a:gd name="T15" fmla="*/ 176 h 177"/>
                <a:gd name="T16" fmla="*/ 113 w 432"/>
                <a:gd name="T17" fmla="*/ 165 h 177"/>
                <a:gd name="T18" fmla="*/ 125 w 432"/>
                <a:gd name="T19" fmla="*/ 159 h 177"/>
                <a:gd name="T20" fmla="*/ 142 w 432"/>
                <a:gd name="T21" fmla="*/ 165 h 177"/>
                <a:gd name="T22" fmla="*/ 170 w 432"/>
                <a:gd name="T23" fmla="*/ 176 h 177"/>
                <a:gd name="T24" fmla="*/ 198 w 432"/>
                <a:gd name="T25" fmla="*/ 165 h 177"/>
                <a:gd name="T26" fmla="*/ 215 w 432"/>
                <a:gd name="T27" fmla="*/ 159 h 177"/>
                <a:gd name="T28" fmla="*/ 227 w 432"/>
                <a:gd name="T29" fmla="*/ 165 h 177"/>
                <a:gd name="T30" fmla="*/ 255 w 432"/>
                <a:gd name="T31" fmla="*/ 176 h 177"/>
                <a:gd name="T32" fmla="*/ 289 w 432"/>
                <a:gd name="T33" fmla="*/ 165 h 177"/>
                <a:gd name="T34" fmla="*/ 301 w 432"/>
                <a:gd name="T35" fmla="*/ 159 h 177"/>
                <a:gd name="T36" fmla="*/ 318 w 432"/>
                <a:gd name="T37" fmla="*/ 165 h 177"/>
                <a:gd name="T38" fmla="*/ 346 w 432"/>
                <a:gd name="T39" fmla="*/ 176 h 177"/>
                <a:gd name="T40" fmla="*/ 374 w 432"/>
                <a:gd name="T41" fmla="*/ 165 h 177"/>
                <a:gd name="T42" fmla="*/ 391 w 432"/>
                <a:gd name="T43" fmla="*/ 159 h 177"/>
                <a:gd name="T44" fmla="*/ 403 w 432"/>
                <a:gd name="T45" fmla="*/ 165 h 177"/>
                <a:gd name="T46" fmla="*/ 431 w 432"/>
                <a:gd name="T47" fmla="*/ 171 h 177"/>
                <a:gd name="T48" fmla="*/ 386 w 432"/>
                <a:gd name="T4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2" h="177">
                  <a:moveTo>
                    <a:pt x="386" y="0"/>
                  </a:moveTo>
                  <a:lnTo>
                    <a:pt x="386" y="0"/>
                  </a:lnTo>
                  <a:cubicBezTo>
                    <a:pt x="40" y="0"/>
                    <a:pt x="40" y="0"/>
                    <a:pt x="40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1" y="171"/>
                    <a:pt x="17" y="165"/>
                    <a:pt x="22" y="165"/>
                  </a:cubicBezTo>
                  <a:cubicBezTo>
                    <a:pt x="28" y="159"/>
                    <a:pt x="34" y="159"/>
                    <a:pt x="40" y="159"/>
                  </a:cubicBezTo>
                  <a:cubicBezTo>
                    <a:pt x="45" y="159"/>
                    <a:pt x="45" y="159"/>
                    <a:pt x="51" y="165"/>
                  </a:cubicBezTo>
                  <a:cubicBezTo>
                    <a:pt x="57" y="165"/>
                    <a:pt x="68" y="176"/>
                    <a:pt x="85" y="176"/>
                  </a:cubicBezTo>
                  <a:cubicBezTo>
                    <a:pt x="96" y="176"/>
                    <a:pt x="108" y="165"/>
                    <a:pt x="113" y="165"/>
                  </a:cubicBezTo>
                  <a:cubicBezTo>
                    <a:pt x="119" y="159"/>
                    <a:pt x="119" y="159"/>
                    <a:pt x="125" y="159"/>
                  </a:cubicBezTo>
                  <a:cubicBezTo>
                    <a:pt x="130" y="159"/>
                    <a:pt x="136" y="159"/>
                    <a:pt x="142" y="165"/>
                  </a:cubicBezTo>
                  <a:cubicBezTo>
                    <a:pt x="147" y="165"/>
                    <a:pt x="153" y="176"/>
                    <a:pt x="170" y="176"/>
                  </a:cubicBezTo>
                  <a:cubicBezTo>
                    <a:pt x="187" y="176"/>
                    <a:pt x="193" y="165"/>
                    <a:pt x="198" y="165"/>
                  </a:cubicBezTo>
                  <a:cubicBezTo>
                    <a:pt x="204" y="159"/>
                    <a:pt x="210" y="159"/>
                    <a:pt x="215" y="159"/>
                  </a:cubicBezTo>
                  <a:cubicBezTo>
                    <a:pt x="221" y="159"/>
                    <a:pt x="221" y="159"/>
                    <a:pt x="227" y="165"/>
                  </a:cubicBezTo>
                  <a:cubicBezTo>
                    <a:pt x="233" y="165"/>
                    <a:pt x="244" y="176"/>
                    <a:pt x="255" y="176"/>
                  </a:cubicBezTo>
                  <a:cubicBezTo>
                    <a:pt x="272" y="176"/>
                    <a:pt x="284" y="165"/>
                    <a:pt x="289" y="165"/>
                  </a:cubicBezTo>
                  <a:cubicBezTo>
                    <a:pt x="295" y="159"/>
                    <a:pt x="295" y="159"/>
                    <a:pt x="301" y="159"/>
                  </a:cubicBezTo>
                  <a:cubicBezTo>
                    <a:pt x="306" y="159"/>
                    <a:pt x="312" y="159"/>
                    <a:pt x="318" y="165"/>
                  </a:cubicBezTo>
                  <a:cubicBezTo>
                    <a:pt x="323" y="165"/>
                    <a:pt x="329" y="176"/>
                    <a:pt x="346" y="176"/>
                  </a:cubicBezTo>
                  <a:cubicBezTo>
                    <a:pt x="363" y="176"/>
                    <a:pt x="369" y="165"/>
                    <a:pt x="374" y="165"/>
                  </a:cubicBezTo>
                  <a:cubicBezTo>
                    <a:pt x="380" y="159"/>
                    <a:pt x="386" y="159"/>
                    <a:pt x="391" y="159"/>
                  </a:cubicBezTo>
                  <a:cubicBezTo>
                    <a:pt x="397" y="159"/>
                    <a:pt x="397" y="159"/>
                    <a:pt x="403" y="165"/>
                  </a:cubicBezTo>
                  <a:cubicBezTo>
                    <a:pt x="408" y="165"/>
                    <a:pt x="414" y="171"/>
                    <a:pt x="431" y="171"/>
                  </a:cubicBezTo>
                  <a:lnTo>
                    <a:pt x="386" y="0"/>
                  </a:ln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6" name="Text Box 140">
            <a:extLst>
              <a:ext uri="{FF2B5EF4-FFF2-40B4-BE49-F238E27FC236}">
                <a16:creationId xmlns:a16="http://schemas.microsoft.com/office/drawing/2014/main" id="{33675FCD-8CC6-7744-8C5D-6E9D53F05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7640" y="7738388"/>
            <a:ext cx="5239999" cy="1887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12" rIns="0" bIns="0" anchor="ctr"/>
          <a:lstStyle/>
          <a:p>
            <a:pPr>
              <a:lnSpc>
                <a:spcPct val="99000"/>
              </a:lnSpc>
            </a:pPr>
            <a:r>
              <a:rPr lang="en-US" altLang="en-MX" sz="4800" dirty="0">
                <a:solidFill>
                  <a:srgbClr val="FFFFFF"/>
                </a:solidFill>
                <a:latin typeface="Fira Sans Regular" panose="020B0503050000020004" pitchFamily="34" charset="0"/>
              </a:rPr>
              <a:t>Stay at </a:t>
            </a:r>
          </a:p>
          <a:p>
            <a:pPr>
              <a:lnSpc>
                <a:spcPct val="99000"/>
              </a:lnSpc>
            </a:pPr>
            <a:r>
              <a:rPr lang="en-US" altLang="en-MX" sz="4800" dirty="0">
                <a:solidFill>
                  <a:srgbClr val="FFFFFF"/>
                </a:solidFill>
                <a:latin typeface="Fira Sans Regular" panose="020B0503050000020004" pitchFamily="34" charset="0"/>
              </a:rPr>
              <a:t>home</a:t>
            </a:r>
          </a:p>
        </p:txBody>
      </p:sp>
      <p:sp>
        <p:nvSpPr>
          <p:cNvPr id="160" name="Freeform 338">
            <a:extLst>
              <a:ext uri="{FF2B5EF4-FFF2-40B4-BE49-F238E27FC236}">
                <a16:creationId xmlns:a16="http://schemas.microsoft.com/office/drawing/2014/main" id="{D0EFD700-BFDE-7A46-BE5B-54A725F54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6755" y="7247399"/>
            <a:ext cx="5972798" cy="2660149"/>
          </a:xfrm>
          <a:custGeom>
            <a:avLst/>
            <a:gdLst>
              <a:gd name="T0" fmla="*/ 2530 w 2622"/>
              <a:gd name="T1" fmla="*/ 1168 h 1169"/>
              <a:gd name="T2" fmla="*/ 2530 w 2622"/>
              <a:gd name="T3" fmla="*/ 1168 h 1169"/>
              <a:gd name="T4" fmla="*/ 91 w 2622"/>
              <a:gd name="T5" fmla="*/ 1168 h 1169"/>
              <a:gd name="T6" fmla="*/ 0 w 2622"/>
              <a:gd name="T7" fmla="*/ 1078 h 1169"/>
              <a:gd name="T8" fmla="*/ 0 w 2622"/>
              <a:gd name="T9" fmla="*/ 90 h 1169"/>
              <a:gd name="T10" fmla="*/ 91 w 2622"/>
              <a:gd name="T11" fmla="*/ 0 h 1169"/>
              <a:gd name="T12" fmla="*/ 2530 w 2622"/>
              <a:gd name="T13" fmla="*/ 0 h 1169"/>
              <a:gd name="T14" fmla="*/ 2621 w 2622"/>
              <a:gd name="T15" fmla="*/ 90 h 1169"/>
              <a:gd name="T16" fmla="*/ 2621 w 2622"/>
              <a:gd name="T17" fmla="*/ 1078 h 1169"/>
              <a:gd name="T18" fmla="*/ 2530 w 2622"/>
              <a:gd name="T19" fmla="*/ 1168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22" h="1169">
                <a:moveTo>
                  <a:pt x="2530" y="1168"/>
                </a:moveTo>
                <a:lnTo>
                  <a:pt x="2530" y="1168"/>
                </a:lnTo>
                <a:cubicBezTo>
                  <a:pt x="91" y="1168"/>
                  <a:pt x="91" y="1168"/>
                  <a:pt x="91" y="1168"/>
                </a:cubicBezTo>
                <a:cubicBezTo>
                  <a:pt x="45" y="1168"/>
                  <a:pt x="0" y="1129"/>
                  <a:pt x="0" y="1078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39"/>
                  <a:pt x="45" y="0"/>
                  <a:pt x="91" y="0"/>
                </a:cubicBezTo>
                <a:cubicBezTo>
                  <a:pt x="2530" y="0"/>
                  <a:pt x="2530" y="0"/>
                  <a:pt x="2530" y="0"/>
                </a:cubicBezTo>
                <a:cubicBezTo>
                  <a:pt x="2581" y="0"/>
                  <a:pt x="2621" y="39"/>
                  <a:pt x="2621" y="90"/>
                </a:cubicBezTo>
                <a:cubicBezTo>
                  <a:pt x="2621" y="1078"/>
                  <a:pt x="2621" y="1078"/>
                  <a:pt x="2621" y="1078"/>
                </a:cubicBezTo>
                <a:cubicBezTo>
                  <a:pt x="2621" y="1129"/>
                  <a:pt x="2581" y="1168"/>
                  <a:pt x="2530" y="1168"/>
                </a:cubicBezTo>
              </a:path>
            </a:pathLst>
          </a:custGeom>
          <a:solidFill>
            <a:srgbClr val="657CD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CA804EA-9407-EB40-9753-0FD9F4C413FF}"/>
              </a:ext>
            </a:extLst>
          </p:cNvPr>
          <p:cNvGrpSpPr/>
          <p:nvPr/>
        </p:nvGrpSpPr>
        <p:grpSpPr>
          <a:xfrm>
            <a:off x="18079703" y="5390308"/>
            <a:ext cx="2439313" cy="2609960"/>
            <a:chOff x="5216525" y="5140325"/>
            <a:chExt cx="385763" cy="412750"/>
          </a:xfrm>
        </p:grpSpPr>
        <p:sp>
          <p:nvSpPr>
            <p:cNvPr id="169" name="Freeform 379">
              <a:extLst>
                <a:ext uri="{FF2B5EF4-FFF2-40B4-BE49-F238E27FC236}">
                  <a16:creationId xmlns:a16="http://schemas.microsoft.com/office/drawing/2014/main" id="{10837334-3B5E-B840-AFA4-98CF8E9FB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625" y="5181600"/>
              <a:ext cx="220663" cy="371475"/>
            </a:xfrm>
            <a:custGeom>
              <a:avLst/>
              <a:gdLst>
                <a:gd name="T0" fmla="*/ 250 w 614"/>
                <a:gd name="T1" fmla="*/ 1027 h 1034"/>
                <a:gd name="T2" fmla="*/ 250 w 614"/>
                <a:gd name="T3" fmla="*/ 1027 h 1034"/>
                <a:gd name="T4" fmla="*/ 273 w 614"/>
                <a:gd name="T5" fmla="*/ 1016 h 1034"/>
                <a:gd name="T6" fmla="*/ 363 w 614"/>
                <a:gd name="T7" fmla="*/ 783 h 1034"/>
                <a:gd name="T8" fmla="*/ 568 w 614"/>
                <a:gd name="T9" fmla="*/ 562 h 1034"/>
                <a:gd name="T10" fmla="*/ 607 w 614"/>
                <a:gd name="T11" fmla="*/ 448 h 1034"/>
                <a:gd name="T12" fmla="*/ 579 w 614"/>
                <a:gd name="T13" fmla="*/ 409 h 1034"/>
                <a:gd name="T14" fmla="*/ 579 w 614"/>
                <a:gd name="T15" fmla="*/ 409 h 1034"/>
                <a:gd name="T16" fmla="*/ 539 w 614"/>
                <a:gd name="T17" fmla="*/ 437 h 1034"/>
                <a:gd name="T18" fmla="*/ 494 w 614"/>
                <a:gd name="T19" fmla="*/ 499 h 1034"/>
                <a:gd name="T20" fmla="*/ 471 w 614"/>
                <a:gd name="T21" fmla="*/ 488 h 1034"/>
                <a:gd name="T22" fmla="*/ 477 w 614"/>
                <a:gd name="T23" fmla="*/ 448 h 1034"/>
                <a:gd name="T24" fmla="*/ 494 w 614"/>
                <a:gd name="T25" fmla="*/ 392 h 1034"/>
                <a:gd name="T26" fmla="*/ 551 w 614"/>
                <a:gd name="T27" fmla="*/ 142 h 1034"/>
                <a:gd name="T28" fmla="*/ 528 w 614"/>
                <a:gd name="T29" fmla="*/ 108 h 1034"/>
                <a:gd name="T30" fmla="*/ 477 w 614"/>
                <a:gd name="T31" fmla="*/ 136 h 1034"/>
                <a:gd name="T32" fmla="*/ 420 w 614"/>
                <a:gd name="T33" fmla="*/ 352 h 1034"/>
                <a:gd name="T34" fmla="*/ 392 w 614"/>
                <a:gd name="T35" fmla="*/ 346 h 1034"/>
                <a:gd name="T36" fmla="*/ 460 w 614"/>
                <a:gd name="T37" fmla="*/ 51 h 1034"/>
                <a:gd name="T38" fmla="*/ 432 w 614"/>
                <a:gd name="T39" fmla="*/ 6 h 1034"/>
                <a:gd name="T40" fmla="*/ 392 w 614"/>
                <a:gd name="T41" fmla="*/ 28 h 1034"/>
                <a:gd name="T42" fmla="*/ 318 w 614"/>
                <a:gd name="T43" fmla="*/ 329 h 1034"/>
                <a:gd name="T44" fmla="*/ 284 w 614"/>
                <a:gd name="T45" fmla="*/ 323 h 1034"/>
                <a:gd name="T46" fmla="*/ 329 w 614"/>
                <a:gd name="T47" fmla="*/ 62 h 1034"/>
                <a:gd name="T48" fmla="*/ 312 w 614"/>
                <a:gd name="T49" fmla="*/ 34 h 1034"/>
                <a:gd name="T50" fmla="*/ 301 w 614"/>
                <a:gd name="T51" fmla="*/ 28 h 1034"/>
                <a:gd name="T52" fmla="*/ 267 w 614"/>
                <a:gd name="T53" fmla="*/ 51 h 1034"/>
                <a:gd name="T54" fmla="*/ 210 w 614"/>
                <a:gd name="T55" fmla="*/ 312 h 1034"/>
                <a:gd name="T56" fmla="*/ 182 w 614"/>
                <a:gd name="T57" fmla="*/ 306 h 1034"/>
                <a:gd name="T58" fmla="*/ 199 w 614"/>
                <a:gd name="T59" fmla="*/ 125 h 1034"/>
                <a:gd name="T60" fmla="*/ 182 w 614"/>
                <a:gd name="T61" fmla="*/ 91 h 1034"/>
                <a:gd name="T62" fmla="*/ 148 w 614"/>
                <a:gd name="T63" fmla="*/ 114 h 1034"/>
                <a:gd name="T64" fmla="*/ 108 w 614"/>
                <a:gd name="T65" fmla="*/ 301 h 1034"/>
                <a:gd name="T66" fmla="*/ 91 w 614"/>
                <a:gd name="T67" fmla="*/ 403 h 1034"/>
                <a:gd name="T68" fmla="*/ 51 w 614"/>
                <a:gd name="T69" fmla="*/ 590 h 1034"/>
                <a:gd name="T70" fmla="*/ 57 w 614"/>
                <a:gd name="T71" fmla="*/ 715 h 1034"/>
                <a:gd name="T72" fmla="*/ 0 w 614"/>
                <a:gd name="T73" fmla="*/ 953 h 1034"/>
                <a:gd name="T74" fmla="*/ 12 w 614"/>
                <a:gd name="T75" fmla="*/ 976 h 1034"/>
                <a:gd name="T76" fmla="*/ 250 w 614"/>
                <a:gd name="T77" fmla="*/ 1027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4" h="1034">
                  <a:moveTo>
                    <a:pt x="250" y="1027"/>
                  </a:moveTo>
                  <a:lnTo>
                    <a:pt x="250" y="1027"/>
                  </a:lnTo>
                  <a:cubicBezTo>
                    <a:pt x="261" y="1033"/>
                    <a:pt x="273" y="1027"/>
                    <a:pt x="273" y="1016"/>
                  </a:cubicBezTo>
                  <a:cubicBezTo>
                    <a:pt x="295" y="919"/>
                    <a:pt x="324" y="840"/>
                    <a:pt x="363" y="783"/>
                  </a:cubicBezTo>
                  <a:cubicBezTo>
                    <a:pt x="403" y="738"/>
                    <a:pt x="505" y="670"/>
                    <a:pt x="568" y="562"/>
                  </a:cubicBezTo>
                  <a:cubicBezTo>
                    <a:pt x="590" y="511"/>
                    <a:pt x="607" y="448"/>
                    <a:pt x="607" y="448"/>
                  </a:cubicBezTo>
                  <a:cubicBezTo>
                    <a:pt x="613" y="431"/>
                    <a:pt x="602" y="414"/>
                    <a:pt x="579" y="409"/>
                  </a:cubicBezTo>
                  <a:lnTo>
                    <a:pt x="579" y="409"/>
                  </a:lnTo>
                  <a:cubicBezTo>
                    <a:pt x="562" y="409"/>
                    <a:pt x="551" y="420"/>
                    <a:pt x="539" y="437"/>
                  </a:cubicBezTo>
                  <a:cubicBezTo>
                    <a:pt x="528" y="460"/>
                    <a:pt x="517" y="482"/>
                    <a:pt x="494" y="499"/>
                  </a:cubicBezTo>
                  <a:cubicBezTo>
                    <a:pt x="483" y="511"/>
                    <a:pt x="465" y="505"/>
                    <a:pt x="471" y="488"/>
                  </a:cubicBezTo>
                  <a:cubicBezTo>
                    <a:pt x="477" y="448"/>
                    <a:pt x="477" y="448"/>
                    <a:pt x="477" y="448"/>
                  </a:cubicBezTo>
                  <a:cubicBezTo>
                    <a:pt x="494" y="392"/>
                    <a:pt x="494" y="392"/>
                    <a:pt x="494" y="392"/>
                  </a:cubicBezTo>
                  <a:cubicBezTo>
                    <a:pt x="551" y="142"/>
                    <a:pt x="551" y="142"/>
                    <a:pt x="551" y="142"/>
                  </a:cubicBezTo>
                  <a:cubicBezTo>
                    <a:pt x="556" y="125"/>
                    <a:pt x="545" y="108"/>
                    <a:pt x="528" y="108"/>
                  </a:cubicBezTo>
                  <a:cubicBezTo>
                    <a:pt x="505" y="102"/>
                    <a:pt x="483" y="114"/>
                    <a:pt x="477" y="136"/>
                  </a:cubicBezTo>
                  <a:cubicBezTo>
                    <a:pt x="420" y="352"/>
                    <a:pt x="420" y="352"/>
                    <a:pt x="420" y="352"/>
                  </a:cubicBezTo>
                  <a:cubicBezTo>
                    <a:pt x="414" y="374"/>
                    <a:pt x="392" y="369"/>
                    <a:pt x="392" y="346"/>
                  </a:cubicBezTo>
                  <a:cubicBezTo>
                    <a:pt x="460" y="51"/>
                    <a:pt x="460" y="51"/>
                    <a:pt x="460" y="51"/>
                  </a:cubicBezTo>
                  <a:cubicBezTo>
                    <a:pt x="465" y="28"/>
                    <a:pt x="454" y="11"/>
                    <a:pt x="432" y="6"/>
                  </a:cubicBezTo>
                  <a:cubicBezTo>
                    <a:pt x="414" y="0"/>
                    <a:pt x="392" y="11"/>
                    <a:pt x="392" y="28"/>
                  </a:cubicBezTo>
                  <a:cubicBezTo>
                    <a:pt x="318" y="329"/>
                    <a:pt x="318" y="329"/>
                    <a:pt x="318" y="329"/>
                  </a:cubicBezTo>
                  <a:cubicBezTo>
                    <a:pt x="312" y="352"/>
                    <a:pt x="278" y="341"/>
                    <a:pt x="284" y="323"/>
                  </a:cubicBezTo>
                  <a:cubicBezTo>
                    <a:pt x="329" y="62"/>
                    <a:pt x="329" y="62"/>
                    <a:pt x="329" y="62"/>
                  </a:cubicBezTo>
                  <a:cubicBezTo>
                    <a:pt x="335" y="51"/>
                    <a:pt x="324" y="34"/>
                    <a:pt x="312" y="34"/>
                  </a:cubicBezTo>
                  <a:cubicBezTo>
                    <a:pt x="301" y="28"/>
                    <a:pt x="301" y="28"/>
                    <a:pt x="301" y="28"/>
                  </a:cubicBezTo>
                  <a:cubicBezTo>
                    <a:pt x="284" y="28"/>
                    <a:pt x="273" y="34"/>
                    <a:pt x="267" y="51"/>
                  </a:cubicBezTo>
                  <a:cubicBezTo>
                    <a:pt x="210" y="312"/>
                    <a:pt x="210" y="312"/>
                    <a:pt x="210" y="312"/>
                  </a:cubicBezTo>
                  <a:cubicBezTo>
                    <a:pt x="205" y="329"/>
                    <a:pt x="176" y="318"/>
                    <a:pt x="182" y="306"/>
                  </a:cubicBezTo>
                  <a:cubicBezTo>
                    <a:pt x="199" y="125"/>
                    <a:pt x="199" y="125"/>
                    <a:pt x="199" y="125"/>
                  </a:cubicBezTo>
                  <a:cubicBezTo>
                    <a:pt x="205" y="114"/>
                    <a:pt x="199" y="97"/>
                    <a:pt x="182" y="91"/>
                  </a:cubicBezTo>
                  <a:cubicBezTo>
                    <a:pt x="170" y="85"/>
                    <a:pt x="154" y="97"/>
                    <a:pt x="148" y="114"/>
                  </a:cubicBezTo>
                  <a:cubicBezTo>
                    <a:pt x="108" y="301"/>
                    <a:pt x="108" y="301"/>
                    <a:pt x="108" y="301"/>
                  </a:cubicBezTo>
                  <a:cubicBezTo>
                    <a:pt x="108" y="301"/>
                    <a:pt x="97" y="374"/>
                    <a:pt x="91" y="403"/>
                  </a:cubicBezTo>
                  <a:cubicBezTo>
                    <a:pt x="80" y="448"/>
                    <a:pt x="57" y="533"/>
                    <a:pt x="51" y="590"/>
                  </a:cubicBezTo>
                  <a:cubicBezTo>
                    <a:pt x="46" y="636"/>
                    <a:pt x="57" y="675"/>
                    <a:pt x="57" y="715"/>
                  </a:cubicBezTo>
                  <a:cubicBezTo>
                    <a:pt x="51" y="777"/>
                    <a:pt x="29" y="851"/>
                    <a:pt x="0" y="953"/>
                  </a:cubicBezTo>
                  <a:cubicBezTo>
                    <a:pt x="0" y="959"/>
                    <a:pt x="6" y="970"/>
                    <a:pt x="12" y="976"/>
                  </a:cubicBezTo>
                  <a:lnTo>
                    <a:pt x="250" y="1027"/>
                  </a:lnTo>
                </a:path>
              </a:pathLst>
            </a:custGeom>
            <a:solidFill>
              <a:srgbClr val="4395E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380">
              <a:extLst>
                <a:ext uri="{FF2B5EF4-FFF2-40B4-BE49-F238E27FC236}">
                  <a16:creationId xmlns:a16="http://schemas.microsoft.com/office/drawing/2014/main" id="{90DF8315-A16C-0A44-A219-69CA2BBF6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525" y="5140325"/>
              <a:ext cx="219075" cy="371475"/>
            </a:xfrm>
            <a:custGeom>
              <a:avLst/>
              <a:gdLst>
                <a:gd name="T0" fmla="*/ 357 w 608"/>
                <a:gd name="T1" fmla="*/ 1032 h 1033"/>
                <a:gd name="T2" fmla="*/ 357 w 608"/>
                <a:gd name="T3" fmla="*/ 1032 h 1033"/>
                <a:gd name="T4" fmla="*/ 334 w 608"/>
                <a:gd name="T5" fmla="*/ 1015 h 1033"/>
                <a:gd name="T6" fmla="*/ 244 w 608"/>
                <a:gd name="T7" fmla="*/ 788 h 1033"/>
                <a:gd name="T8" fmla="*/ 39 w 608"/>
                <a:gd name="T9" fmla="*/ 561 h 1033"/>
                <a:gd name="T10" fmla="*/ 0 w 608"/>
                <a:gd name="T11" fmla="*/ 454 h 1033"/>
                <a:gd name="T12" fmla="*/ 28 w 608"/>
                <a:gd name="T13" fmla="*/ 414 h 1033"/>
                <a:gd name="T14" fmla="*/ 28 w 608"/>
                <a:gd name="T15" fmla="*/ 414 h 1033"/>
                <a:gd name="T16" fmla="*/ 68 w 608"/>
                <a:gd name="T17" fmla="*/ 436 h 1033"/>
                <a:gd name="T18" fmla="*/ 113 w 608"/>
                <a:gd name="T19" fmla="*/ 499 h 1033"/>
                <a:gd name="T20" fmla="*/ 136 w 608"/>
                <a:gd name="T21" fmla="*/ 487 h 1033"/>
                <a:gd name="T22" fmla="*/ 130 w 608"/>
                <a:gd name="T23" fmla="*/ 448 h 1033"/>
                <a:gd name="T24" fmla="*/ 113 w 608"/>
                <a:gd name="T25" fmla="*/ 391 h 1033"/>
                <a:gd name="T26" fmla="*/ 57 w 608"/>
                <a:gd name="T27" fmla="*/ 147 h 1033"/>
                <a:gd name="T28" fmla="*/ 79 w 608"/>
                <a:gd name="T29" fmla="*/ 107 h 1033"/>
                <a:gd name="T30" fmla="*/ 130 w 608"/>
                <a:gd name="T31" fmla="*/ 136 h 1033"/>
                <a:gd name="T32" fmla="*/ 187 w 608"/>
                <a:gd name="T33" fmla="*/ 357 h 1033"/>
                <a:gd name="T34" fmla="*/ 215 w 608"/>
                <a:gd name="T35" fmla="*/ 346 h 1033"/>
                <a:gd name="T36" fmla="*/ 147 w 608"/>
                <a:gd name="T37" fmla="*/ 51 h 1033"/>
                <a:gd name="T38" fmla="*/ 176 w 608"/>
                <a:gd name="T39" fmla="*/ 5 h 1033"/>
                <a:gd name="T40" fmla="*/ 221 w 608"/>
                <a:gd name="T41" fmla="*/ 34 h 1033"/>
                <a:gd name="T42" fmla="*/ 289 w 608"/>
                <a:gd name="T43" fmla="*/ 334 h 1033"/>
                <a:gd name="T44" fmla="*/ 323 w 608"/>
                <a:gd name="T45" fmla="*/ 329 h 1033"/>
                <a:gd name="T46" fmla="*/ 278 w 608"/>
                <a:gd name="T47" fmla="*/ 62 h 1033"/>
                <a:gd name="T48" fmla="*/ 295 w 608"/>
                <a:gd name="T49" fmla="*/ 34 h 1033"/>
                <a:gd name="T50" fmla="*/ 306 w 608"/>
                <a:gd name="T51" fmla="*/ 28 h 1033"/>
                <a:gd name="T52" fmla="*/ 340 w 608"/>
                <a:gd name="T53" fmla="*/ 51 h 1033"/>
                <a:gd name="T54" fmla="*/ 397 w 608"/>
                <a:gd name="T55" fmla="*/ 312 h 1033"/>
                <a:gd name="T56" fmla="*/ 431 w 608"/>
                <a:gd name="T57" fmla="*/ 306 h 1033"/>
                <a:gd name="T58" fmla="*/ 408 w 608"/>
                <a:gd name="T59" fmla="*/ 124 h 1033"/>
                <a:gd name="T60" fmla="*/ 425 w 608"/>
                <a:gd name="T61" fmla="*/ 90 h 1033"/>
                <a:gd name="T62" fmla="*/ 459 w 608"/>
                <a:gd name="T63" fmla="*/ 113 h 1033"/>
                <a:gd name="T64" fmla="*/ 499 w 608"/>
                <a:gd name="T65" fmla="*/ 306 h 1033"/>
                <a:gd name="T66" fmla="*/ 516 w 608"/>
                <a:gd name="T67" fmla="*/ 402 h 1033"/>
                <a:gd name="T68" fmla="*/ 556 w 608"/>
                <a:gd name="T69" fmla="*/ 590 h 1033"/>
                <a:gd name="T70" fmla="*/ 556 w 608"/>
                <a:gd name="T71" fmla="*/ 720 h 1033"/>
                <a:gd name="T72" fmla="*/ 607 w 608"/>
                <a:gd name="T73" fmla="*/ 953 h 1033"/>
                <a:gd name="T74" fmla="*/ 596 w 608"/>
                <a:gd name="T75" fmla="*/ 976 h 1033"/>
                <a:gd name="T76" fmla="*/ 357 w 608"/>
                <a:gd name="T77" fmla="*/ 1032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8" h="1033">
                  <a:moveTo>
                    <a:pt x="357" y="1032"/>
                  </a:moveTo>
                  <a:lnTo>
                    <a:pt x="357" y="1032"/>
                  </a:lnTo>
                  <a:cubicBezTo>
                    <a:pt x="346" y="1032"/>
                    <a:pt x="340" y="1027"/>
                    <a:pt x="334" y="1015"/>
                  </a:cubicBezTo>
                  <a:cubicBezTo>
                    <a:pt x="312" y="919"/>
                    <a:pt x="283" y="839"/>
                    <a:pt x="244" y="788"/>
                  </a:cubicBezTo>
                  <a:cubicBezTo>
                    <a:pt x="204" y="737"/>
                    <a:pt x="102" y="669"/>
                    <a:pt x="39" y="561"/>
                  </a:cubicBezTo>
                  <a:cubicBezTo>
                    <a:pt x="17" y="510"/>
                    <a:pt x="0" y="454"/>
                    <a:pt x="0" y="454"/>
                  </a:cubicBezTo>
                  <a:cubicBezTo>
                    <a:pt x="0" y="436"/>
                    <a:pt x="11" y="414"/>
                    <a:pt x="28" y="414"/>
                  </a:cubicBezTo>
                  <a:lnTo>
                    <a:pt x="28" y="414"/>
                  </a:lnTo>
                  <a:cubicBezTo>
                    <a:pt x="45" y="408"/>
                    <a:pt x="57" y="419"/>
                    <a:pt x="68" y="436"/>
                  </a:cubicBezTo>
                  <a:cubicBezTo>
                    <a:pt x="79" y="459"/>
                    <a:pt x="91" y="482"/>
                    <a:pt x="113" y="499"/>
                  </a:cubicBezTo>
                  <a:cubicBezTo>
                    <a:pt x="125" y="510"/>
                    <a:pt x="142" y="505"/>
                    <a:pt x="136" y="487"/>
                  </a:cubicBezTo>
                  <a:cubicBezTo>
                    <a:pt x="130" y="448"/>
                    <a:pt x="130" y="448"/>
                    <a:pt x="130" y="448"/>
                  </a:cubicBezTo>
                  <a:cubicBezTo>
                    <a:pt x="113" y="391"/>
                    <a:pt x="113" y="391"/>
                    <a:pt x="113" y="391"/>
                  </a:cubicBezTo>
                  <a:cubicBezTo>
                    <a:pt x="57" y="147"/>
                    <a:pt x="57" y="147"/>
                    <a:pt x="57" y="147"/>
                  </a:cubicBezTo>
                  <a:cubicBezTo>
                    <a:pt x="51" y="130"/>
                    <a:pt x="62" y="107"/>
                    <a:pt x="79" y="107"/>
                  </a:cubicBezTo>
                  <a:cubicBezTo>
                    <a:pt x="102" y="102"/>
                    <a:pt x="125" y="113"/>
                    <a:pt x="130" y="136"/>
                  </a:cubicBezTo>
                  <a:cubicBezTo>
                    <a:pt x="187" y="357"/>
                    <a:pt x="187" y="357"/>
                    <a:pt x="187" y="357"/>
                  </a:cubicBezTo>
                  <a:cubicBezTo>
                    <a:pt x="193" y="374"/>
                    <a:pt x="215" y="368"/>
                    <a:pt x="215" y="346"/>
                  </a:cubicBezTo>
                  <a:cubicBezTo>
                    <a:pt x="147" y="51"/>
                    <a:pt x="147" y="51"/>
                    <a:pt x="147" y="51"/>
                  </a:cubicBezTo>
                  <a:cubicBezTo>
                    <a:pt x="147" y="34"/>
                    <a:pt x="153" y="11"/>
                    <a:pt x="176" y="5"/>
                  </a:cubicBezTo>
                  <a:cubicBezTo>
                    <a:pt x="193" y="0"/>
                    <a:pt x="215" y="11"/>
                    <a:pt x="221" y="34"/>
                  </a:cubicBezTo>
                  <a:cubicBezTo>
                    <a:pt x="289" y="334"/>
                    <a:pt x="289" y="334"/>
                    <a:pt x="289" y="334"/>
                  </a:cubicBezTo>
                  <a:cubicBezTo>
                    <a:pt x="295" y="351"/>
                    <a:pt x="329" y="340"/>
                    <a:pt x="323" y="329"/>
                  </a:cubicBezTo>
                  <a:cubicBezTo>
                    <a:pt x="278" y="62"/>
                    <a:pt x="278" y="62"/>
                    <a:pt x="278" y="62"/>
                  </a:cubicBezTo>
                  <a:cubicBezTo>
                    <a:pt x="272" y="51"/>
                    <a:pt x="283" y="34"/>
                    <a:pt x="295" y="34"/>
                  </a:cubicBezTo>
                  <a:cubicBezTo>
                    <a:pt x="306" y="28"/>
                    <a:pt x="306" y="28"/>
                    <a:pt x="306" y="28"/>
                  </a:cubicBezTo>
                  <a:cubicBezTo>
                    <a:pt x="323" y="28"/>
                    <a:pt x="334" y="34"/>
                    <a:pt x="340" y="51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03" y="329"/>
                    <a:pt x="431" y="323"/>
                    <a:pt x="431" y="306"/>
                  </a:cubicBezTo>
                  <a:cubicBezTo>
                    <a:pt x="408" y="124"/>
                    <a:pt x="408" y="124"/>
                    <a:pt x="408" y="124"/>
                  </a:cubicBezTo>
                  <a:cubicBezTo>
                    <a:pt x="403" y="113"/>
                    <a:pt x="414" y="96"/>
                    <a:pt x="425" y="90"/>
                  </a:cubicBezTo>
                  <a:cubicBezTo>
                    <a:pt x="442" y="90"/>
                    <a:pt x="454" y="96"/>
                    <a:pt x="459" y="113"/>
                  </a:cubicBezTo>
                  <a:cubicBezTo>
                    <a:pt x="499" y="306"/>
                    <a:pt x="499" y="306"/>
                    <a:pt x="499" y="306"/>
                  </a:cubicBezTo>
                  <a:cubicBezTo>
                    <a:pt x="499" y="306"/>
                    <a:pt x="510" y="380"/>
                    <a:pt x="516" y="402"/>
                  </a:cubicBezTo>
                  <a:cubicBezTo>
                    <a:pt x="527" y="448"/>
                    <a:pt x="550" y="533"/>
                    <a:pt x="556" y="590"/>
                  </a:cubicBezTo>
                  <a:cubicBezTo>
                    <a:pt x="561" y="635"/>
                    <a:pt x="550" y="675"/>
                    <a:pt x="556" y="720"/>
                  </a:cubicBezTo>
                  <a:cubicBezTo>
                    <a:pt x="556" y="777"/>
                    <a:pt x="584" y="851"/>
                    <a:pt x="607" y="953"/>
                  </a:cubicBezTo>
                  <a:cubicBezTo>
                    <a:pt x="607" y="964"/>
                    <a:pt x="601" y="970"/>
                    <a:pt x="596" y="976"/>
                  </a:cubicBezTo>
                  <a:lnTo>
                    <a:pt x="357" y="1032"/>
                  </a:lnTo>
                </a:path>
              </a:pathLst>
            </a:custGeom>
            <a:solidFill>
              <a:srgbClr val="66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7" name="Text Box 140">
            <a:extLst>
              <a:ext uri="{FF2B5EF4-FFF2-40B4-BE49-F238E27FC236}">
                <a16:creationId xmlns:a16="http://schemas.microsoft.com/office/drawing/2014/main" id="{CBFAD175-028F-B443-8767-8E90CF10B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1509" y="7733147"/>
            <a:ext cx="5239999" cy="1887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12" rIns="0" bIns="0" anchor="ctr"/>
          <a:lstStyle/>
          <a:p>
            <a:pPr>
              <a:lnSpc>
                <a:spcPct val="99000"/>
              </a:lnSpc>
            </a:pPr>
            <a:r>
              <a:rPr lang="en-US" altLang="en-MX" sz="4800" dirty="0">
                <a:solidFill>
                  <a:srgbClr val="FFFFFF"/>
                </a:solidFill>
                <a:latin typeface="Fira Sans Regular" panose="020B0503050000020004" pitchFamily="34" charset="0"/>
              </a:rPr>
              <a:t>Clean and disinfect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C8103C-441E-464A-A9F8-2BE598CEF72E}"/>
              </a:ext>
            </a:extLst>
          </p:cNvPr>
          <p:cNvGrpSpPr/>
          <p:nvPr/>
        </p:nvGrpSpPr>
        <p:grpSpPr>
          <a:xfrm>
            <a:off x="6587574" y="123277"/>
            <a:ext cx="11195100" cy="3175931"/>
            <a:chOff x="6587574" y="1687381"/>
            <a:chExt cx="11195100" cy="3175931"/>
          </a:xfrm>
        </p:grpSpPr>
        <p:sp>
          <p:nvSpPr>
            <p:cNvPr id="87" name="Text Box 93">
              <a:extLst>
                <a:ext uri="{FF2B5EF4-FFF2-40B4-BE49-F238E27FC236}">
                  <a16:creationId xmlns:a16="http://schemas.microsoft.com/office/drawing/2014/main" id="{D3A7B408-62E1-B94C-8DF0-7852211F6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7574" y="1687381"/>
              <a:ext cx="11195100" cy="21320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780" rIns="0" bIns="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9000"/>
                </a:lnSpc>
              </a:pPr>
              <a:r>
                <a:rPr lang="en-US" altLang="en-MX" sz="4800" dirty="0">
                  <a:solidFill>
                    <a:schemeClr val="tx2"/>
                  </a:solidFill>
                  <a:latin typeface="Fira Sans Light" panose="020B0403050000020004" pitchFamily="34" charset="0"/>
                </a:rPr>
                <a:t>Write Something Here</a:t>
              </a:r>
            </a:p>
          </p:txBody>
        </p:sp>
        <p:sp>
          <p:nvSpPr>
            <p:cNvPr id="107" name="Text Box 99">
              <a:extLst>
                <a:ext uri="{FF2B5EF4-FFF2-40B4-BE49-F238E27FC236}">
                  <a16:creationId xmlns:a16="http://schemas.microsoft.com/office/drawing/2014/main" id="{20630F21-D1D5-B140-9F8F-4F56E47AF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7574" y="2753429"/>
              <a:ext cx="11195100" cy="2109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780" rIns="0" bIns="0" anchor="ctr"/>
            <a:lstStyle/>
            <a:p>
              <a:pPr algn="ctr">
                <a:lnSpc>
                  <a:spcPct val="99000"/>
                </a:lnSpc>
              </a:pPr>
              <a:r>
                <a:rPr lang="en-US" altLang="en-MX" sz="8000" b="1" i="1" dirty="0">
                  <a:solidFill>
                    <a:schemeClr val="tx2"/>
                  </a:solidFill>
                  <a:latin typeface="Fira Sans Bold Italic" panose="020B0503050000020004" pitchFamily="34" charset="0"/>
                </a:rPr>
                <a:t>Know how it spreads</a:t>
              </a:r>
            </a:p>
          </p:txBody>
        </p:sp>
      </p:grpSp>
      <p:sp>
        <p:nvSpPr>
          <p:cNvPr id="171" name="Text Box 113">
            <a:extLst>
              <a:ext uri="{FF2B5EF4-FFF2-40B4-BE49-F238E27FC236}">
                <a16:creationId xmlns:a16="http://schemas.microsoft.com/office/drawing/2014/main" id="{9A076A33-3660-7C47-9395-42E621BC1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5683" y="10145082"/>
            <a:ext cx="8365962" cy="1945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756" rIns="0" bIns="0" anchor="ctr"/>
          <a:lstStyle/>
          <a:p>
            <a:pPr algn="ctr">
              <a:lnSpc>
                <a:spcPct val="99000"/>
              </a:lnSpc>
            </a:pPr>
            <a:r>
              <a:rPr lang="en-US" altLang="en-MX" sz="3200" dirty="0">
                <a:solidFill>
                  <a:srgbClr val="565656"/>
                </a:solidFill>
                <a:latin typeface="Fira Sans Regular" panose="020B0503050000020004" pitchFamily="34" charset="0"/>
              </a:rPr>
              <a:t>WHO has declared this rapidly spreading coronavirus outbreak a pandemic.</a:t>
            </a:r>
          </a:p>
        </p:txBody>
      </p:sp>
      <p:sp>
        <p:nvSpPr>
          <p:cNvPr id="178" name="Text Box 113">
            <a:extLst>
              <a:ext uri="{FF2B5EF4-FFF2-40B4-BE49-F238E27FC236}">
                <a16:creationId xmlns:a16="http://schemas.microsoft.com/office/drawing/2014/main" id="{0AA59379-C7E0-A942-B7AB-6767C9E18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18602" y="10093258"/>
            <a:ext cx="8365962" cy="1945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756" rIns="0" bIns="0" anchor="ctr"/>
          <a:lstStyle/>
          <a:p>
            <a:pPr algn="ctr">
              <a:lnSpc>
                <a:spcPct val="99000"/>
              </a:lnSpc>
            </a:pPr>
            <a:r>
              <a:rPr lang="en-US" altLang="en-MX" sz="3200" dirty="0">
                <a:solidFill>
                  <a:srgbClr val="565656"/>
                </a:solidFill>
                <a:latin typeface="Fira Sans Regular" panose="020B0503050000020004" pitchFamily="34" charset="0"/>
              </a:rPr>
              <a:t>WHO has declared this rapidly spreading coronavirus outbreak a pandemic.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60F6C06-11BB-FC40-ABC9-3E0005E37DAB}"/>
              </a:ext>
            </a:extLst>
          </p:cNvPr>
          <p:cNvSpPr/>
          <p:nvPr/>
        </p:nvSpPr>
        <p:spPr>
          <a:xfrm>
            <a:off x="3062401" y="4725565"/>
            <a:ext cx="1489959" cy="14899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Fira Sans Medium" panose="020B0503050000020004" pitchFamily="34" charset="0"/>
              </a:rPr>
              <a:t>5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16E397DF-BECB-3B43-A59E-E24799691499}"/>
              </a:ext>
            </a:extLst>
          </p:cNvPr>
          <p:cNvSpPr/>
          <p:nvPr/>
        </p:nvSpPr>
        <p:spPr>
          <a:xfrm>
            <a:off x="13875346" y="4725565"/>
            <a:ext cx="1489959" cy="14899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Fira Sans Medium" panose="020B05030500000200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5735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3C8103C-441E-464A-A9F8-2BE598CEF72E}"/>
              </a:ext>
            </a:extLst>
          </p:cNvPr>
          <p:cNvGrpSpPr/>
          <p:nvPr/>
        </p:nvGrpSpPr>
        <p:grpSpPr>
          <a:xfrm>
            <a:off x="6587574" y="123277"/>
            <a:ext cx="11195100" cy="3175931"/>
            <a:chOff x="6587574" y="1687381"/>
            <a:chExt cx="11195100" cy="3175931"/>
          </a:xfrm>
        </p:grpSpPr>
        <p:sp>
          <p:nvSpPr>
            <p:cNvPr id="87" name="Text Box 93">
              <a:extLst>
                <a:ext uri="{FF2B5EF4-FFF2-40B4-BE49-F238E27FC236}">
                  <a16:creationId xmlns:a16="http://schemas.microsoft.com/office/drawing/2014/main" id="{D3A7B408-62E1-B94C-8DF0-7852211F6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7574" y="1687381"/>
              <a:ext cx="11195100" cy="21320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780" rIns="0" bIns="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9000"/>
                </a:lnSpc>
              </a:pPr>
              <a:r>
                <a:rPr lang="en-US" altLang="en-MX" sz="4800" dirty="0">
                  <a:solidFill>
                    <a:schemeClr val="tx2"/>
                  </a:solidFill>
                  <a:latin typeface="Fira Sans Light" panose="020B0403050000020004" pitchFamily="34" charset="0"/>
                </a:rPr>
                <a:t>Write Something Here</a:t>
              </a:r>
            </a:p>
          </p:txBody>
        </p:sp>
        <p:sp>
          <p:nvSpPr>
            <p:cNvPr id="107" name="Text Box 99">
              <a:extLst>
                <a:ext uri="{FF2B5EF4-FFF2-40B4-BE49-F238E27FC236}">
                  <a16:creationId xmlns:a16="http://schemas.microsoft.com/office/drawing/2014/main" id="{20630F21-D1D5-B140-9F8F-4F56E47AF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7574" y="2753429"/>
              <a:ext cx="11195100" cy="2109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780" rIns="0" bIns="0" anchor="ctr"/>
            <a:lstStyle/>
            <a:p>
              <a:pPr algn="ctr">
                <a:lnSpc>
                  <a:spcPct val="99000"/>
                </a:lnSpc>
              </a:pPr>
              <a:r>
                <a:rPr lang="en-US" altLang="en-MX" sz="8000" b="1" i="1" dirty="0">
                  <a:solidFill>
                    <a:schemeClr val="tx2"/>
                  </a:solidFill>
                  <a:latin typeface="Fira Sans Bold Italic" panose="020B0503050000020004" pitchFamily="34" charset="0"/>
                </a:rPr>
                <a:t>Know how it spreads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3853075-9569-1F42-A8F1-664E39533B28}"/>
              </a:ext>
            </a:extLst>
          </p:cNvPr>
          <p:cNvGrpSpPr/>
          <p:nvPr/>
        </p:nvGrpSpPr>
        <p:grpSpPr>
          <a:xfrm>
            <a:off x="8302934" y="4334116"/>
            <a:ext cx="7764380" cy="6720428"/>
            <a:chOff x="3180106" y="4935292"/>
            <a:chExt cx="4404852" cy="3812603"/>
          </a:xfrm>
        </p:grpSpPr>
        <p:sp>
          <p:nvSpPr>
            <p:cNvPr id="28" name="Freeform 3">
              <a:extLst>
                <a:ext uri="{FF2B5EF4-FFF2-40B4-BE49-F238E27FC236}">
                  <a16:creationId xmlns:a16="http://schemas.microsoft.com/office/drawing/2014/main" id="{5B903DD6-6EC6-CC45-BA56-3300434F4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106" y="6786069"/>
              <a:ext cx="4404852" cy="1961826"/>
            </a:xfrm>
            <a:custGeom>
              <a:avLst/>
              <a:gdLst>
                <a:gd name="T0" fmla="*/ 2531 w 2622"/>
                <a:gd name="T1" fmla="*/ 1169 h 1170"/>
                <a:gd name="T2" fmla="*/ 2531 w 2622"/>
                <a:gd name="T3" fmla="*/ 1169 h 1170"/>
                <a:gd name="T4" fmla="*/ 91 w 2622"/>
                <a:gd name="T5" fmla="*/ 1169 h 1170"/>
                <a:gd name="T6" fmla="*/ 0 w 2622"/>
                <a:gd name="T7" fmla="*/ 1078 h 1170"/>
                <a:gd name="T8" fmla="*/ 0 w 2622"/>
                <a:gd name="T9" fmla="*/ 91 h 1170"/>
                <a:gd name="T10" fmla="*/ 91 w 2622"/>
                <a:gd name="T11" fmla="*/ 0 h 1170"/>
                <a:gd name="T12" fmla="*/ 2531 w 2622"/>
                <a:gd name="T13" fmla="*/ 0 h 1170"/>
                <a:gd name="T14" fmla="*/ 2621 w 2622"/>
                <a:gd name="T15" fmla="*/ 91 h 1170"/>
                <a:gd name="T16" fmla="*/ 2621 w 2622"/>
                <a:gd name="T17" fmla="*/ 1078 h 1170"/>
                <a:gd name="T18" fmla="*/ 2531 w 2622"/>
                <a:gd name="T19" fmla="*/ 116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22" h="1170">
                  <a:moveTo>
                    <a:pt x="2531" y="1169"/>
                  </a:moveTo>
                  <a:lnTo>
                    <a:pt x="2531" y="1169"/>
                  </a:lnTo>
                  <a:cubicBezTo>
                    <a:pt x="91" y="1169"/>
                    <a:pt x="91" y="1169"/>
                    <a:pt x="91" y="1169"/>
                  </a:cubicBezTo>
                  <a:cubicBezTo>
                    <a:pt x="46" y="1169"/>
                    <a:pt x="0" y="1123"/>
                    <a:pt x="0" y="1078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40"/>
                    <a:pt x="46" y="0"/>
                    <a:pt x="91" y="0"/>
                  </a:cubicBezTo>
                  <a:cubicBezTo>
                    <a:pt x="2531" y="0"/>
                    <a:pt x="2531" y="0"/>
                    <a:pt x="2531" y="0"/>
                  </a:cubicBezTo>
                  <a:cubicBezTo>
                    <a:pt x="2582" y="0"/>
                    <a:pt x="2621" y="40"/>
                    <a:pt x="2621" y="91"/>
                  </a:cubicBezTo>
                  <a:cubicBezTo>
                    <a:pt x="2621" y="1078"/>
                    <a:pt x="2621" y="1078"/>
                    <a:pt x="2621" y="1078"/>
                  </a:cubicBezTo>
                  <a:cubicBezTo>
                    <a:pt x="2621" y="1123"/>
                    <a:pt x="2582" y="1169"/>
                    <a:pt x="2531" y="1169"/>
                  </a:cubicBezTo>
                </a:path>
              </a:pathLst>
            </a:custGeom>
            <a:solidFill>
              <a:srgbClr val="657C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174">
              <a:extLst>
                <a:ext uri="{FF2B5EF4-FFF2-40B4-BE49-F238E27FC236}">
                  <a16:creationId xmlns:a16="http://schemas.microsoft.com/office/drawing/2014/main" id="{67DCA966-3608-DD42-9491-E58B7DACB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976" y="5660797"/>
              <a:ext cx="2331981" cy="1488027"/>
            </a:xfrm>
            <a:custGeom>
              <a:avLst/>
              <a:gdLst>
                <a:gd name="T0" fmla="*/ 1367 w 1390"/>
                <a:gd name="T1" fmla="*/ 414 h 886"/>
                <a:gd name="T2" fmla="*/ 1367 w 1390"/>
                <a:gd name="T3" fmla="*/ 414 h 886"/>
                <a:gd name="T4" fmla="*/ 1276 w 1390"/>
                <a:gd name="T5" fmla="*/ 414 h 886"/>
                <a:gd name="T6" fmla="*/ 1140 w 1390"/>
                <a:gd name="T7" fmla="*/ 369 h 886"/>
                <a:gd name="T8" fmla="*/ 658 w 1390"/>
                <a:gd name="T9" fmla="*/ 28 h 886"/>
                <a:gd name="T10" fmla="*/ 567 w 1390"/>
                <a:gd name="T11" fmla="*/ 28 h 886"/>
                <a:gd name="T12" fmla="*/ 601 w 1390"/>
                <a:gd name="T13" fmla="*/ 130 h 886"/>
                <a:gd name="T14" fmla="*/ 714 w 1390"/>
                <a:gd name="T15" fmla="*/ 244 h 886"/>
                <a:gd name="T16" fmla="*/ 692 w 1390"/>
                <a:gd name="T17" fmla="*/ 312 h 886"/>
                <a:gd name="T18" fmla="*/ 175 w 1390"/>
                <a:gd name="T19" fmla="*/ 312 h 886"/>
                <a:gd name="T20" fmla="*/ 119 w 1390"/>
                <a:gd name="T21" fmla="*/ 357 h 886"/>
                <a:gd name="T22" fmla="*/ 170 w 1390"/>
                <a:gd name="T23" fmla="*/ 425 h 886"/>
                <a:gd name="T24" fmla="*/ 590 w 1390"/>
                <a:gd name="T25" fmla="*/ 425 h 886"/>
                <a:gd name="T26" fmla="*/ 618 w 1390"/>
                <a:gd name="T27" fmla="*/ 448 h 886"/>
                <a:gd name="T28" fmla="*/ 618 w 1390"/>
                <a:gd name="T29" fmla="*/ 448 h 886"/>
                <a:gd name="T30" fmla="*/ 590 w 1390"/>
                <a:gd name="T31" fmla="*/ 476 h 886"/>
                <a:gd name="T32" fmla="*/ 62 w 1390"/>
                <a:gd name="T33" fmla="*/ 476 h 886"/>
                <a:gd name="T34" fmla="*/ 5 w 1390"/>
                <a:gd name="T35" fmla="*/ 522 h 886"/>
                <a:gd name="T36" fmla="*/ 56 w 1390"/>
                <a:gd name="T37" fmla="*/ 590 h 886"/>
                <a:gd name="T38" fmla="*/ 595 w 1390"/>
                <a:gd name="T39" fmla="*/ 590 h 886"/>
                <a:gd name="T40" fmla="*/ 618 w 1390"/>
                <a:gd name="T41" fmla="*/ 607 h 886"/>
                <a:gd name="T42" fmla="*/ 618 w 1390"/>
                <a:gd name="T43" fmla="*/ 607 h 886"/>
                <a:gd name="T44" fmla="*/ 595 w 1390"/>
                <a:gd name="T45" fmla="*/ 629 h 886"/>
                <a:gd name="T46" fmla="*/ 175 w 1390"/>
                <a:gd name="T47" fmla="*/ 629 h 886"/>
                <a:gd name="T48" fmla="*/ 119 w 1390"/>
                <a:gd name="T49" fmla="*/ 675 h 886"/>
                <a:gd name="T50" fmla="*/ 170 w 1390"/>
                <a:gd name="T51" fmla="*/ 737 h 886"/>
                <a:gd name="T52" fmla="*/ 595 w 1390"/>
                <a:gd name="T53" fmla="*/ 737 h 886"/>
                <a:gd name="T54" fmla="*/ 618 w 1390"/>
                <a:gd name="T55" fmla="*/ 760 h 886"/>
                <a:gd name="T56" fmla="*/ 618 w 1390"/>
                <a:gd name="T57" fmla="*/ 760 h 886"/>
                <a:gd name="T58" fmla="*/ 595 w 1390"/>
                <a:gd name="T59" fmla="*/ 777 h 886"/>
                <a:gd name="T60" fmla="*/ 391 w 1390"/>
                <a:gd name="T61" fmla="*/ 783 h 886"/>
                <a:gd name="T62" fmla="*/ 340 w 1390"/>
                <a:gd name="T63" fmla="*/ 822 h 886"/>
                <a:gd name="T64" fmla="*/ 391 w 1390"/>
                <a:gd name="T65" fmla="*/ 873 h 886"/>
                <a:gd name="T66" fmla="*/ 731 w 1390"/>
                <a:gd name="T67" fmla="*/ 885 h 886"/>
                <a:gd name="T68" fmla="*/ 805 w 1390"/>
                <a:gd name="T69" fmla="*/ 885 h 886"/>
                <a:gd name="T70" fmla="*/ 941 w 1390"/>
                <a:gd name="T71" fmla="*/ 885 h 886"/>
                <a:gd name="T72" fmla="*/ 1163 w 1390"/>
                <a:gd name="T73" fmla="*/ 851 h 886"/>
                <a:gd name="T74" fmla="*/ 1225 w 1390"/>
                <a:gd name="T75" fmla="*/ 839 h 886"/>
                <a:gd name="T76" fmla="*/ 1367 w 1390"/>
                <a:gd name="T77" fmla="*/ 839 h 886"/>
                <a:gd name="T78" fmla="*/ 1389 w 1390"/>
                <a:gd name="T79" fmla="*/ 817 h 886"/>
                <a:gd name="T80" fmla="*/ 1389 w 1390"/>
                <a:gd name="T81" fmla="*/ 437 h 886"/>
                <a:gd name="T82" fmla="*/ 1367 w 1390"/>
                <a:gd name="T83" fmla="*/ 414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90" h="886">
                  <a:moveTo>
                    <a:pt x="1367" y="414"/>
                  </a:moveTo>
                  <a:lnTo>
                    <a:pt x="1367" y="414"/>
                  </a:lnTo>
                  <a:cubicBezTo>
                    <a:pt x="1276" y="414"/>
                    <a:pt x="1276" y="414"/>
                    <a:pt x="1276" y="414"/>
                  </a:cubicBezTo>
                  <a:cubicBezTo>
                    <a:pt x="1231" y="414"/>
                    <a:pt x="1180" y="397"/>
                    <a:pt x="1140" y="369"/>
                  </a:cubicBezTo>
                  <a:cubicBezTo>
                    <a:pt x="970" y="232"/>
                    <a:pt x="658" y="28"/>
                    <a:pt x="658" y="28"/>
                  </a:cubicBezTo>
                  <a:cubicBezTo>
                    <a:pt x="635" y="0"/>
                    <a:pt x="590" y="0"/>
                    <a:pt x="567" y="28"/>
                  </a:cubicBezTo>
                  <a:cubicBezTo>
                    <a:pt x="544" y="62"/>
                    <a:pt x="567" y="102"/>
                    <a:pt x="601" y="130"/>
                  </a:cubicBezTo>
                  <a:cubicBezTo>
                    <a:pt x="601" y="130"/>
                    <a:pt x="680" y="204"/>
                    <a:pt x="714" y="244"/>
                  </a:cubicBezTo>
                  <a:cubicBezTo>
                    <a:pt x="743" y="272"/>
                    <a:pt x="726" y="312"/>
                    <a:pt x="692" y="312"/>
                  </a:cubicBezTo>
                  <a:cubicBezTo>
                    <a:pt x="175" y="312"/>
                    <a:pt x="175" y="312"/>
                    <a:pt x="175" y="312"/>
                  </a:cubicBezTo>
                  <a:cubicBezTo>
                    <a:pt x="147" y="312"/>
                    <a:pt x="124" y="329"/>
                    <a:pt x="119" y="357"/>
                  </a:cubicBezTo>
                  <a:cubicBezTo>
                    <a:pt x="113" y="391"/>
                    <a:pt x="136" y="425"/>
                    <a:pt x="170" y="425"/>
                  </a:cubicBezTo>
                  <a:cubicBezTo>
                    <a:pt x="590" y="425"/>
                    <a:pt x="590" y="425"/>
                    <a:pt x="590" y="425"/>
                  </a:cubicBezTo>
                  <a:cubicBezTo>
                    <a:pt x="607" y="425"/>
                    <a:pt x="618" y="437"/>
                    <a:pt x="618" y="448"/>
                  </a:cubicBezTo>
                  <a:lnTo>
                    <a:pt x="618" y="448"/>
                  </a:lnTo>
                  <a:cubicBezTo>
                    <a:pt x="618" y="465"/>
                    <a:pt x="607" y="476"/>
                    <a:pt x="590" y="476"/>
                  </a:cubicBezTo>
                  <a:cubicBezTo>
                    <a:pt x="62" y="476"/>
                    <a:pt x="62" y="476"/>
                    <a:pt x="62" y="476"/>
                  </a:cubicBezTo>
                  <a:cubicBezTo>
                    <a:pt x="34" y="476"/>
                    <a:pt x="11" y="493"/>
                    <a:pt x="5" y="522"/>
                  </a:cubicBezTo>
                  <a:cubicBezTo>
                    <a:pt x="0" y="556"/>
                    <a:pt x="22" y="590"/>
                    <a:pt x="56" y="590"/>
                  </a:cubicBezTo>
                  <a:cubicBezTo>
                    <a:pt x="595" y="590"/>
                    <a:pt x="595" y="590"/>
                    <a:pt x="595" y="590"/>
                  </a:cubicBezTo>
                  <a:cubicBezTo>
                    <a:pt x="607" y="590"/>
                    <a:pt x="618" y="595"/>
                    <a:pt x="618" y="607"/>
                  </a:cubicBezTo>
                  <a:lnTo>
                    <a:pt x="618" y="607"/>
                  </a:lnTo>
                  <a:cubicBezTo>
                    <a:pt x="618" y="618"/>
                    <a:pt x="607" y="629"/>
                    <a:pt x="595" y="629"/>
                  </a:cubicBezTo>
                  <a:cubicBezTo>
                    <a:pt x="175" y="629"/>
                    <a:pt x="175" y="629"/>
                    <a:pt x="175" y="629"/>
                  </a:cubicBezTo>
                  <a:cubicBezTo>
                    <a:pt x="147" y="629"/>
                    <a:pt x="124" y="646"/>
                    <a:pt x="119" y="675"/>
                  </a:cubicBezTo>
                  <a:cubicBezTo>
                    <a:pt x="113" y="709"/>
                    <a:pt x="136" y="737"/>
                    <a:pt x="170" y="737"/>
                  </a:cubicBezTo>
                  <a:cubicBezTo>
                    <a:pt x="595" y="737"/>
                    <a:pt x="595" y="737"/>
                    <a:pt x="595" y="737"/>
                  </a:cubicBezTo>
                  <a:cubicBezTo>
                    <a:pt x="607" y="737"/>
                    <a:pt x="618" y="749"/>
                    <a:pt x="618" y="760"/>
                  </a:cubicBezTo>
                  <a:lnTo>
                    <a:pt x="618" y="760"/>
                  </a:lnTo>
                  <a:cubicBezTo>
                    <a:pt x="618" y="771"/>
                    <a:pt x="607" y="777"/>
                    <a:pt x="595" y="777"/>
                  </a:cubicBezTo>
                  <a:cubicBezTo>
                    <a:pt x="391" y="783"/>
                    <a:pt x="391" y="783"/>
                    <a:pt x="391" y="783"/>
                  </a:cubicBezTo>
                  <a:cubicBezTo>
                    <a:pt x="363" y="783"/>
                    <a:pt x="340" y="800"/>
                    <a:pt x="340" y="822"/>
                  </a:cubicBezTo>
                  <a:cubicBezTo>
                    <a:pt x="334" y="856"/>
                    <a:pt x="363" y="873"/>
                    <a:pt x="391" y="873"/>
                  </a:cubicBezTo>
                  <a:cubicBezTo>
                    <a:pt x="731" y="885"/>
                    <a:pt x="731" y="885"/>
                    <a:pt x="731" y="885"/>
                  </a:cubicBezTo>
                  <a:cubicBezTo>
                    <a:pt x="805" y="885"/>
                    <a:pt x="805" y="885"/>
                    <a:pt x="805" y="885"/>
                  </a:cubicBezTo>
                  <a:cubicBezTo>
                    <a:pt x="941" y="885"/>
                    <a:pt x="941" y="885"/>
                    <a:pt x="941" y="885"/>
                  </a:cubicBezTo>
                  <a:cubicBezTo>
                    <a:pt x="975" y="885"/>
                    <a:pt x="1083" y="868"/>
                    <a:pt x="1163" y="851"/>
                  </a:cubicBezTo>
                  <a:cubicBezTo>
                    <a:pt x="1180" y="845"/>
                    <a:pt x="1202" y="839"/>
                    <a:pt x="1225" y="839"/>
                  </a:cubicBezTo>
                  <a:cubicBezTo>
                    <a:pt x="1367" y="839"/>
                    <a:pt x="1367" y="839"/>
                    <a:pt x="1367" y="839"/>
                  </a:cubicBezTo>
                  <a:cubicBezTo>
                    <a:pt x="1384" y="839"/>
                    <a:pt x="1389" y="828"/>
                    <a:pt x="1389" y="817"/>
                  </a:cubicBezTo>
                  <a:cubicBezTo>
                    <a:pt x="1389" y="437"/>
                    <a:pt x="1389" y="437"/>
                    <a:pt x="1389" y="437"/>
                  </a:cubicBezTo>
                  <a:cubicBezTo>
                    <a:pt x="1389" y="425"/>
                    <a:pt x="1384" y="414"/>
                    <a:pt x="1367" y="414"/>
                  </a:cubicBezTo>
                </a:path>
              </a:pathLst>
            </a:custGeom>
            <a:solidFill>
              <a:srgbClr val="FFD0B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175">
              <a:extLst>
                <a:ext uri="{FF2B5EF4-FFF2-40B4-BE49-F238E27FC236}">
                  <a16:creationId xmlns:a16="http://schemas.microsoft.com/office/drawing/2014/main" id="{374E2A60-FB1B-FA4D-ABFD-E2AD9583D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2744" y="5453510"/>
              <a:ext cx="170274" cy="236899"/>
            </a:xfrm>
            <a:custGeom>
              <a:avLst/>
              <a:gdLst>
                <a:gd name="T0" fmla="*/ 102 w 103"/>
                <a:gd name="T1" fmla="*/ 85 h 143"/>
                <a:gd name="T2" fmla="*/ 102 w 103"/>
                <a:gd name="T3" fmla="*/ 85 h 143"/>
                <a:gd name="T4" fmla="*/ 51 w 103"/>
                <a:gd name="T5" fmla="*/ 142 h 143"/>
                <a:gd name="T6" fmla="*/ 0 w 103"/>
                <a:gd name="T7" fmla="*/ 85 h 143"/>
                <a:gd name="T8" fmla="*/ 51 w 103"/>
                <a:gd name="T9" fmla="*/ 0 h 143"/>
                <a:gd name="T10" fmla="*/ 102 w 103"/>
                <a:gd name="T11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43">
                  <a:moveTo>
                    <a:pt x="102" y="85"/>
                  </a:moveTo>
                  <a:lnTo>
                    <a:pt x="102" y="85"/>
                  </a:lnTo>
                  <a:cubicBezTo>
                    <a:pt x="102" y="119"/>
                    <a:pt x="79" y="142"/>
                    <a:pt x="51" y="142"/>
                  </a:cubicBezTo>
                  <a:cubicBezTo>
                    <a:pt x="23" y="142"/>
                    <a:pt x="0" y="119"/>
                    <a:pt x="0" y="85"/>
                  </a:cubicBezTo>
                  <a:cubicBezTo>
                    <a:pt x="0" y="51"/>
                    <a:pt x="51" y="0"/>
                    <a:pt x="51" y="0"/>
                  </a:cubicBezTo>
                  <a:cubicBezTo>
                    <a:pt x="51" y="0"/>
                    <a:pt x="102" y="51"/>
                    <a:pt x="102" y="85"/>
                  </a:cubicBezTo>
                </a:path>
              </a:pathLst>
            </a:custGeom>
            <a:solidFill>
              <a:srgbClr val="00B0F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176">
              <a:extLst>
                <a:ext uri="{FF2B5EF4-FFF2-40B4-BE49-F238E27FC236}">
                  <a16:creationId xmlns:a16="http://schemas.microsoft.com/office/drawing/2014/main" id="{642E2515-7734-C84E-B445-92E837659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2744" y="5801458"/>
              <a:ext cx="170274" cy="236899"/>
            </a:xfrm>
            <a:custGeom>
              <a:avLst/>
              <a:gdLst>
                <a:gd name="T0" fmla="*/ 102 w 103"/>
                <a:gd name="T1" fmla="*/ 85 h 143"/>
                <a:gd name="T2" fmla="*/ 102 w 103"/>
                <a:gd name="T3" fmla="*/ 85 h 143"/>
                <a:gd name="T4" fmla="*/ 51 w 103"/>
                <a:gd name="T5" fmla="*/ 142 h 143"/>
                <a:gd name="T6" fmla="*/ 0 w 103"/>
                <a:gd name="T7" fmla="*/ 85 h 143"/>
                <a:gd name="T8" fmla="*/ 51 w 103"/>
                <a:gd name="T9" fmla="*/ 0 h 143"/>
                <a:gd name="T10" fmla="*/ 102 w 103"/>
                <a:gd name="T11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43">
                  <a:moveTo>
                    <a:pt x="102" y="85"/>
                  </a:moveTo>
                  <a:lnTo>
                    <a:pt x="102" y="85"/>
                  </a:lnTo>
                  <a:cubicBezTo>
                    <a:pt x="102" y="119"/>
                    <a:pt x="79" y="142"/>
                    <a:pt x="51" y="142"/>
                  </a:cubicBezTo>
                  <a:cubicBezTo>
                    <a:pt x="23" y="142"/>
                    <a:pt x="0" y="119"/>
                    <a:pt x="0" y="85"/>
                  </a:cubicBezTo>
                  <a:cubicBezTo>
                    <a:pt x="0" y="51"/>
                    <a:pt x="51" y="0"/>
                    <a:pt x="51" y="0"/>
                  </a:cubicBezTo>
                  <a:cubicBezTo>
                    <a:pt x="51" y="0"/>
                    <a:pt x="102" y="51"/>
                    <a:pt x="102" y="85"/>
                  </a:cubicBezTo>
                </a:path>
              </a:pathLst>
            </a:custGeom>
            <a:solidFill>
              <a:srgbClr val="00B0F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177">
              <a:extLst>
                <a:ext uri="{FF2B5EF4-FFF2-40B4-BE49-F238E27FC236}">
                  <a16:creationId xmlns:a16="http://schemas.microsoft.com/office/drawing/2014/main" id="{3B13CDFC-627A-004E-A212-923FD4AD0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4449" y="5453510"/>
              <a:ext cx="170274" cy="236899"/>
            </a:xfrm>
            <a:custGeom>
              <a:avLst/>
              <a:gdLst>
                <a:gd name="T0" fmla="*/ 102 w 103"/>
                <a:gd name="T1" fmla="*/ 85 h 143"/>
                <a:gd name="T2" fmla="*/ 102 w 103"/>
                <a:gd name="T3" fmla="*/ 85 h 143"/>
                <a:gd name="T4" fmla="*/ 51 w 103"/>
                <a:gd name="T5" fmla="*/ 142 h 143"/>
                <a:gd name="T6" fmla="*/ 0 w 103"/>
                <a:gd name="T7" fmla="*/ 85 h 143"/>
                <a:gd name="T8" fmla="*/ 51 w 103"/>
                <a:gd name="T9" fmla="*/ 0 h 143"/>
                <a:gd name="T10" fmla="*/ 102 w 103"/>
                <a:gd name="T11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43">
                  <a:moveTo>
                    <a:pt x="102" y="85"/>
                  </a:moveTo>
                  <a:lnTo>
                    <a:pt x="102" y="85"/>
                  </a:lnTo>
                  <a:cubicBezTo>
                    <a:pt x="102" y="119"/>
                    <a:pt x="79" y="142"/>
                    <a:pt x="51" y="142"/>
                  </a:cubicBezTo>
                  <a:cubicBezTo>
                    <a:pt x="23" y="142"/>
                    <a:pt x="0" y="119"/>
                    <a:pt x="0" y="85"/>
                  </a:cubicBezTo>
                  <a:cubicBezTo>
                    <a:pt x="0" y="51"/>
                    <a:pt x="51" y="0"/>
                    <a:pt x="51" y="0"/>
                  </a:cubicBezTo>
                  <a:cubicBezTo>
                    <a:pt x="51" y="0"/>
                    <a:pt x="102" y="51"/>
                    <a:pt x="102" y="85"/>
                  </a:cubicBezTo>
                </a:path>
              </a:pathLst>
            </a:custGeom>
            <a:solidFill>
              <a:srgbClr val="00B0F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178">
              <a:extLst>
                <a:ext uri="{FF2B5EF4-FFF2-40B4-BE49-F238E27FC236}">
                  <a16:creationId xmlns:a16="http://schemas.microsoft.com/office/drawing/2014/main" id="{AEAE3BD6-41FE-A84D-A6F1-EFCDE24BC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4449" y="5801458"/>
              <a:ext cx="170274" cy="236899"/>
            </a:xfrm>
            <a:custGeom>
              <a:avLst/>
              <a:gdLst>
                <a:gd name="T0" fmla="*/ 102 w 103"/>
                <a:gd name="T1" fmla="*/ 85 h 143"/>
                <a:gd name="T2" fmla="*/ 102 w 103"/>
                <a:gd name="T3" fmla="*/ 85 h 143"/>
                <a:gd name="T4" fmla="*/ 51 w 103"/>
                <a:gd name="T5" fmla="*/ 142 h 143"/>
                <a:gd name="T6" fmla="*/ 0 w 103"/>
                <a:gd name="T7" fmla="*/ 85 h 143"/>
                <a:gd name="T8" fmla="*/ 51 w 103"/>
                <a:gd name="T9" fmla="*/ 0 h 143"/>
                <a:gd name="T10" fmla="*/ 102 w 103"/>
                <a:gd name="T11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43">
                  <a:moveTo>
                    <a:pt x="102" y="85"/>
                  </a:moveTo>
                  <a:lnTo>
                    <a:pt x="102" y="85"/>
                  </a:lnTo>
                  <a:cubicBezTo>
                    <a:pt x="102" y="119"/>
                    <a:pt x="79" y="142"/>
                    <a:pt x="51" y="142"/>
                  </a:cubicBezTo>
                  <a:cubicBezTo>
                    <a:pt x="23" y="142"/>
                    <a:pt x="0" y="119"/>
                    <a:pt x="0" y="85"/>
                  </a:cubicBezTo>
                  <a:cubicBezTo>
                    <a:pt x="0" y="51"/>
                    <a:pt x="51" y="0"/>
                    <a:pt x="51" y="0"/>
                  </a:cubicBezTo>
                  <a:cubicBezTo>
                    <a:pt x="51" y="0"/>
                    <a:pt x="102" y="51"/>
                    <a:pt x="102" y="85"/>
                  </a:cubicBezTo>
                </a:path>
              </a:pathLst>
            </a:custGeom>
            <a:solidFill>
              <a:srgbClr val="00B0F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179">
              <a:extLst>
                <a:ext uri="{FF2B5EF4-FFF2-40B4-BE49-F238E27FC236}">
                  <a16:creationId xmlns:a16="http://schemas.microsoft.com/office/drawing/2014/main" id="{EAD99792-9FB5-E344-AD31-E53DCA937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7550" y="5061147"/>
              <a:ext cx="392367" cy="318331"/>
            </a:xfrm>
            <a:custGeom>
              <a:avLst/>
              <a:gdLst>
                <a:gd name="T0" fmla="*/ 210 w 234"/>
                <a:gd name="T1" fmla="*/ 187 h 188"/>
                <a:gd name="T2" fmla="*/ 210 w 234"/>
                <a:gd name="T3" fmla="*/ 187 h 188"/>
                <a:gd name="T4" fmla="*/ 23 w 234"/>
                <a:gd name="T5" fmla="*/ 187 h 188"/>
                <a:gd name="T6" fmla="*/ 0 w 234"/>
                <a:gd name="T7" fmla="*/ 165 h 188"/>
                <a:gd name="T8" fmla="*/ 0 w 234"/>
                <a:gd name="T9" fmla="*/ 23 h 188"/>
                <a:gd name="T10" fmla="*/ 23 w 234"/>
                <a:gd name="T11" fmla="*/ 0 h 188"/>
                <a:gd name="T12" fmla="*/ 210 w 234"/>
                <a:gd name="T13" fmla="*/ 0 h 188"/>
                <a:gd name="T14" fmla="*/ 233 w 234"/>
                <a:gd name="T15" fmla="*/ 23 h 188"/>
                <a:gd name="T16" fmla="*/ 233 w 234"/>
                <a:gd name="T17" fmla="*/ 165 h 188"/>
                <a:gd name="T18" fmla="*/ 210 w 234"/>
                <a:gd name="T19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188">
                  <a:moveTo>
                    <a:pt x="210" y="187"/>
                  </a:moveTo>
                  <a:lnTo>
                    <a:pt x="210" y="187"/>
                  </a:lnTo>
                  <a:cubicBezTo>
                    <a:pt x="23" y="187"/>
                    <a:pt x="23" y="187"/>
                    <a:pt x="23" y="187"/>
                  </a:cubicBezTo>
                  <a:cubicBezTo>
                    <a:pt x="12" y="187"/>
                    <a:pt x="0" y="176"/>
                    <a:pt x="0" y="16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2"/>
                    <a:pt x="12" y="0"/>
                    <a:pt x="23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21" y="0"/>
                    <a:pt x="233" y="12"/>
                    <a:pt x="233" y="23"/>
                  </a:cubicBezTo>
                  <a:cubicBezTo>
                    <a:pt x="233" y="165"/>
                    <a:pt x="233" y="165"/>
                    <a:pt x="233" y="165"/>
                  </a:cubicBezTo>
                  <a:cubicBezTo>
                    <a:pt x="233" y="176"/>
                    <a:pt x="221" y="187"/>
                    <a:pt x="210" y="187"/>
                  </a:cubicBezTo>
                </a:path>
              </a:pathLst>
            </a:custGeom>
            <a:solidFill>
              <a:srgbClr val="657C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180">
              <a:extLst>
                <a:ext uri="{FF2B5EF4-FFF2-40B4-BE49-F238E27FC236}">
                  <a16:creationId xmlns:a16="http://schemas.microsoft.com/office/drawing/2014/main" id="{9BE4C19A-2A7A-7F49-9A7E-4532B4AB9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621" y="4935292"/>
              <a:ext cx="1806358" cy="703298"/>
            </a:xfrm>
            <a:custGeom>
              <a:avLst/>
              <a:gdLst>
                <a:gd name="T0" fmla="*/ 102 w 1078"/>
                <a:gd name="T1" fmla="*/ 420 h 421"/>
                <a:gd name="T2" fmla="*/ 102 w 1078"/>
                <a:gd name="T3" fmla="*/ 420 h 421"/>
                <a:gd name="T4" fmla="*/ 17 w 1078"/>
                <a:gd name="T5" fmla="*/ 364 h 421"/>
                <a:gd name="T6" fmla="*/ 62 w 1078"/>
                <a:gd name="T7" fmla="*/ 244 h 421"/>
                <a:gd name="T8" fmla="*/ 556 w 1078"/>
                <a:gd name="T9" fmla="*/ 6 h 421"/>
                <a:gd name="T10" fmla="*/ 595 w 1078"/>
                <a:gd name="T11" fmla="*/ 0 h 421"/>
                <a:gd name="T12" fmla="*/ 987 w 1078"/>
                <a:gd name="T13" fmla="*/ 0 h 421"/>
                <a:gd name="T14" fmla="*/ 1077 w 1078"/>
                <a:gd name="T15" fmla="*/ 91 h 421"/>
                <a:gd name="T16" fmla="*/ 987 w 1078"/>
                <a:gd name="T17" fmla="*/ 182 h 421"/>
                <a:gd name="T18" fmla="*/ 618 w 1078"/>
                <a:gd name="T19" fmla="*/ 182 h 421"/>
                <a:gd name="T20" fmla="*/ 141 w 1078"/>
                <a:gd name="T21" fmla="*/ 409 h 421"/>
                <a:gd name="T22" fmla="*/ 102 w 1078"/>
                <a:gd name="T23" fmla="*/ 42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8" h="421">
                  <a:moveTo>
                    <a:pt x="102" y="420"/>
                  </a:moveTo>
                  <a:lnTo>
                    <a:pt x="102" y="420"/>
                  </a:lnTo>
                  <a:cubicBezTo>
                    <a:pt x="68" y="420"/>
                    <a:pt x="34" y="398"/>
                    <a:pt x="17" y="364"/>
                  </a:cubicBezTo>
                  <a:cubicBezTo>
                    <a:pt x="0" y="318"/>
                    <a:pt x="17" y="267"/>
                    <a:pt x="62" y="244"/>
                  </a:cubicBezTo>
                  <a:cubicBezTo>
                    <a:pt x="556" y="6"/>
                    <a:pt x="556" y="6"/>
                    <a:pt x="556" y="6"/>
                  </a:cubicBezTo>
                  <a:cubicBezTo>
                    <a:pt x="573" y="0"/>
                    <a:pt x="584" y="0"/>
                    <a:pt x="595" y="0"/>
                  </a:cubicBezTo>
                  <a:cubicBezTo>
                    <a:pt x="987" y="0"/>
                    <a:pt x="987" y="0"/>
                    <a:pt x="987" y="0"/>
                  </a:cubicBezTo>
                  <a:cubicBezTo>
                    <a:pt x="1038" y="0"/>
                    <a:pt x="1077" y="40"/>
                    <a:pt x="1077" y="91"/>
                  </a:cubicBezTo>
                  <a:cubicBezTo>
                    <a:pt x="1077" y="142"/>
                    <a:pt x="1038" y="182"/>
                    <a:pt x="987" y="182"/>
                  </a:cubicBezTo>
                  <a:cubicBezTo>
                    <a:pt x="618" y="182"/>
                    <a:pt x="618" y="182"/>
                    <a:pt x="618" y="182"/>
                  </a:cubicBezTo>
                  <a:cubicBezTo>
                    <a:pt x="141" y="409"/>
                    <a:pt x="141" y="409"/>
                    <a:pt x="141" y="409"/>
                  </a:cubicBezTo>
                  <a:cubicBezTo>
                    <a:pt x="130" y="415"/>
                    <a:pt x="113" y="420"/>
                    <a:pt x="102" y="42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140">
              <a:extLst>
                <a:ext uri="{FF2B5EF4-FFF2-40B4-BE49-F238E27FC236}">
                  <a16:creationId xmlns:a16="http://schemas.microsoft.com/office/drawing/2014/main" id="{E0FF0E9F-D0FC-144A-8589-9EFD38EAB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4797" y="7099419"/>
              <a:ext cx="2813182" cy="13917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512" rIns="0" bIns="0" anchor="ctr"/>
            <a:lstStyle/>
            <a:p>
              <a:pPr>
                <a:lnSpc>
                  <a:spcPct val="99000"/>
                </a:lnSpc>
              </a:pPr>
              <a:r>
                <a:rPr lang="en-US" altLang="en-MX" sz="6600" dirty="0">
                  <a:solidFill>
                    <a:srgbClr val="FFFFFF"/>
                  </a:solidFill>
                  <a:latin typeface="Fira Sans Regular" panose="020B0503050000020004" pitchFamily="34" charset="0"/>
                </a:rPr>
                <a:t>Wash hands often</a:t>
              </a:r>
            </a:p>
          </p:txBody>
        </p:sp>
      </p:grp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F78D0217-043C-174E-A374-59242EB15A55}"/>
              </a:ext>
            </a:extLst>
          </p:cNvPr>
          <p:cNvCxnSpPr/>
          <p:nvPr/>
        </p:nvCxnSpPr>
        <p:spPr>
          <a:xfrm flipV="1">
            <a:off x="16416440" y="5683081"/>
            <a:ext cx="1788433" cy="1158894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252A9171-2005-7C45-8B78-552DFDD639E9}"/>
              </a:ext>
            </a:extLst>
          </p:cNvPr>
          <p:cNvCxnSpPr>
            <a:cxnSpLocks/>
          </p:cNvCxnSpPr>
          <p:nvPr/>
        </p:nvCxnSpPr>
        <p:spPr>
          <a:xfrm>
            <a:off x="16416440" y="11007647"/>
            <a:ext cx="1788433" cy="1158894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3FC7F2AE-2CF9-8F43-9932-B172AFA3D214}"/>
              </a:ext>
            </a:extLst>
          </p:cNvPr>
          <p:cNvCxnSpPr/>
          <p:nvPr/>
        </p:nvCxnSpPr>
        <p:spPr>
          <a:xfrm flipH="1" flipV="1">
            <a:off x="6172775" y="5683081"/>
            <a:ext cx="1788433" cy="1158894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49E70324-B7D2-C746-A33D-3A961B10597B}"/>
              </a:ext>
            </a:extLst>
          </p:cNvPr>
          <p:cNvCxnSpPr>
            <a:cxnSpLocks/>
          </p:cNvCxnSpPr>
          <p:nvPr/>
        </p:nvCxnSpPr>
        <p:spPr>
          <a:xfrm flipH="1">
            <a:off x="6172775" y="11007647"/>
            <a:ext cx="1788433" cy="1158894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4CC54F1-526D-BD41-9E55-255B0C96AFAC}"/>
              </a:ext>
            </a:extLst>
          </p:cNvPr>
          <p:cNvGrpSpPr/>
          <p:nvPr/>
        </p:nvGrpSpPr>
        <p:grpSpPr>
          <a:xfrm>
            <a:off x="18554001" y="5298311"/>
            <a:ext cx="4393084" cy="2893100"/>
            <a:chOff x="16828558" y="4847306"/>
            <a:chExt cx="4393084" cy="2893100"/>
          </a:xfrm>
        </p:grpSpPr>
        <p:sp>
          <p:nvSpPr>
            <p:cNvPr id="44" name="CuadroTexto 395">
              <a:extLst>
                <a:ext uri="{FF2B5EF4-FFF2-40B4-BE49-F238E27FC236}">
                  <a16:creationId xmlns:a16="http://schemas.microsoft.com/office/drawing/2014/main" id="{367B54CC-7E5A-E44E-A3B2-062CC64EEC37}"/>
                </a:ext>
              </a:extLst>
            </p:cNvPr>
            <p:cNvSpPr txBox="1"/>
            <p:nvPr/>
          </p:nvSpPr>
          <p:spPr>
            <a:xfrm>
              <a:off x="16857127" y="4847306"/>
              <a:ext cx="4364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chemeClr val="tx2"/>
                  </a:solidFill>
                  <a:latin typeface="Fira Sans" panose="020B0503050000020004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29E9619-4388-074F-BB08-B06C8E366259}"/>
                </a:ext>
              </a:extLst>
            </p:cNvPr>
            <p:cNvSpPr/>
            <p:nvPr/>
          </p:nvSpPr>
          <p:spPr>
            <a:xfrm>
              <a:off x="16828558" y="5493637"/>
              <a:ext cx="4393084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tx1">
                      <a:lumMod val="7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There are people who have a significant number of followers in every business domain on social media these influencers.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40A8A7C-DCD7-E246-B549-1E5DBDDD1AA4}"/>
              </a:ext>
            </a:extLst>
          </p:cNvPr>
          <p:cNvGrpSpPr/>
          <p:nvPr/>
        </p:nvGrpSpPr>
        <p:grpSpPr>
          <a:xfrm>
            <a:off x="18554001" y="9467313"/>
            <a:ext cx="4393084" cy="2893100"/>
            <a:chOff x="16828558" y="4847306"/>
            <a:chExt cx="4393084" cy="2893100"/>
          </a:xfrm>
        </p:grpSpPr>
        <p:sp>
          <p:nvSpPr>
            <p:cNvPr id="50" name="CuadroTexto 395">
              <a:extLst>
                <a:ext uri="{FF2B5EF4-FFF2-40B4-BE49-F238E27FC236}">
                  <a16:creationId xmlns:a16="http://schemas.microsoft.com/office/drawing/2014/main" id="{FD4B3EF5-1345-6D45-9CA2-79F4BC1AA015}"/>
                </a:ext>
              </a:extLst>
            </p:cNvPr>
            <p:cNvSpPr txBox="1"/>
            <p:nvPr/>
          </p:nvSpPr>
          <p:spPr>
            <a:xfrm>
              <a:off x="16857127" y="4847306"/>
              <a:ext cx="4364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chemeClr val="tx2"/>
                  </a:solidFill>
                  <a:latin typeface="Fira Sans" panose="020B0503050000020004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D52A79B-2B72-3642-A852-FA99C80B5848}"/>
                </a:ext>
              </a:extLst>
            </p:cNvPr>
            <p:cNvSpPr/>
            <p:nvPr/>
          </p:nvSpPr>
          <p:spPr>
            <a:xfrm>
              <a:off x="16828558" y="5493637"/>
              <a:ext cx="4393084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tx1">
                      <a:lumMod val="7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There are people who have a significant number of followers in every business domain on social media these influencers.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E2C37B0-CA03-D248-89F8-4A9A10404532}"/>
              </a:ext>
            </a:extLst>
          </p:cNvPr>
          <p:cNvGrpSpPr/>
          <p:nvPr/>
        </p:nvGrpSpPr>
        <p:grpSpPr>
          <a:xfrm flipH="1">
            <a:off x="1482665" y="5298311"/>
            <a:ext cx="4393084" cy="2893100"/>
            <a:chOff x="16828558" y="4847306"/>
            <a:chExt cx="4393084" cy="2893100"/>
          </a:xfrm>
        </p:grpSpPr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10BE7520-F090-6048-98B6-95A02C9D8165}"/>
                </a:ext>
              </a:extLst>
            </p:cNvPr>
            <p:cNvSpPr txBox="1"/>
            <p:nvPr/>
          </p:nvSpPr>
          <p:spPr>
            <a:xfrm>
              <a:off x="16857127" y="4847306"/>
              <a:ext cx="4364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MX" b="1" dirty="0">
                  <a:solidFill>
                    <a:schemeClr val="tx2"/>
                  </a:solidFill>
                  <a:latin typeface="Fira Sans" panose="020B0503050000020004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811A3AF-1F0C-0942-9D78-18338947A1F2}"/>
                </a:ext>
              </a:extLst>
            </p:cNvPr>
            <p:cNvSpPr/>
            <p:nvPr/>
          </p:nvSpPr>
          <p:spPr>
            <a:xfrm>
              <a:off x="16828558" y="5493637"/>
              <a:ext cx="4393084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solidFill>
                    <a:schemeClr val="tx1">
                      <a:lumMod val="7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There are people who have a significant number of followers in every business domain on social media these influencers.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BCDABEC-1017-B54A-9EB9-E1E15CCC5082}"/>
              </a:ext>
            </a:extLst>
          </p:cNvPr>
          <p:cNvGrpSpPr/>
          <p:nvPr/>
        </p:nvGrpSpPr>
        <p:grpSpPr>
          <a:xfrm flipH="1">
            <a:off x="1482665" y="9467313"/>
            <a:ext cx="4393084" cy="2893100"/>
            <a:chOff x="16828558" y="4847306"/>
            <a:chExt cx="4393084" cy="2893100"/>
          </a:xfrm>
        </p:grpSpPr>
        <p:sp>
          <p:nvSpPr>
            <p:cNvPr id="56" name="CuadroTexto 395">
              <a:extLst>
                <a:ext uri="{FF2B5EF4-FFF2-40B4-BE49-F238E27FC236}">
                  <a16:creationId xmlns:a16="http://schemas.microsoft.com/office/drawing/2014/main" id="{7BA47C81-603F-B446-80CA-4422731285B7}"/>
                </a:ext>
              </a:extLst>
            </p:cNvPr>
            <p:cNvSpPr txBox="1"/>
            <p:nvPr/>
          </p:nvSpPr>
          <p:spPr>
            <a:xfrm>
              <a:off x="16857127" y="4847306"/>
              <a:ext cx="4364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MX" b="1" dirty="0">
                  <a:solidFill>
                    <a:schemeClr val="tx2"/>
                  </a:solidFill>
                  <a:latin typeface="Fira Sans" panose="020B0503050000020004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866603B-FEBB-AB40-8955-9A733495AAD4}"/>
                </a:ext>
              </a:extLst>
            </p:cNvPr>
            <p:cNvSpPr/>
            <p:nvPr/>
          </p:nvSpPr>
          <p:spPr>
            <a:xfrm>
              <a:off x="16828558" y="5493637"/>
              <a:ext cx="4393084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solidFill>
                    <a:schemeClr val="tx1">
                      <a:lumMod val="7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There are people who have a significant number of followers in every business domain on social media these influencers.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44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0493DDA-F6CB-4C42-B370-999D0274CB92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146">
            <a:extLst>
              <a:ext uri="{FF2B5EF4-FFF2-40B4-BE49-F238E27FC236}">
                <a16:creationId xmlns:a16="http://schemas.microsoft.com/office/drawing/2014/main" id="{A42A731B-D4F2-9F47-8B64-042E596C7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3180" y="-5616"/>
            <a:ext cx="15343886" cy="3105954"/>
          </a:xfrm>
          <a:custGeom>
            <a:avLst/>
            <a:gdLst>
              <a:gd name="T0" fmla="*/ 0 w 9378"/>
              <a:gd name="T1" fmla="*/ 0 h 2305"/>
              <a:gd name="T2" fmla="*/ 4691 w 9378"/>
              <a:gd name="T3" fmla="*/ 2304 h 2305"/>
              <a:gd name="T4" fmla="*/ 9377 w 9378"/>
              <a:gd name="T5" fmla="*/ 0 h 2305"/>
              <a:gd name="T6" fmla="*/ 0 w 9378"/>
              <a:gd name="T7" fmla="*/ 0 h 2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78" h="2305">
                <a:moveTo>
                  <a:pt x="0" y="0"/>
                </a:moveTo>
                <a:lnTo>
                  <a:pt x="4691" y="2304"/>
                </a:lnTo>
                <a:lnTo>
                  <a:pt x="9377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A783483-7BDB-2645-988D-9947A7A753E8}"/>
              </a:ext>
            </a:extLst>
          </p:cNvPr>
          <p:cNvGrpSpPr/>
          <p:nvPr/>
        </p:nvGrpSpPr>
        <p:grpSpPr>
          <a:xfrm>
            <a:off x="3234010" y="7291340"/>
            <a:ext cx="17909627" cy="4066795"/>
            <a:chOff x="3234010" y="7760143"/>
            <a:chExt cx="17909627" cy="406679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0EE63EB-90A2-2349-B8D9-F4CED112A906}"/>
                </a:ext>
              </a:extLst>
            </p:cNvPr>
            <p:cNvGrpSpPr/>
            <p:nvPr/>
          </p:nvGrpSpPr>
          <p:grpSpPr>
            <a:xfrm>
              <a:off x="3234010" y="7760143"/>
              <a:ext cx="17909627" cy="2132095"/>
              <a:chOff x="2743199" y="6265026"/>
              <a:chExt cx="17909627" cy="2132095"/>
            </a:xfrm>
          </p:grpSpPr>
          <p:sp>
            <p:nvSpPr>
              <p:cNvPr id="24" name="Text Box 93">
                <a:extLst>
                  <a:ext uri="{FF2B5EF4-FFF2-40B4-BE49-F238E27FC236}">
                    <a16:creationId xmlns:a16="http://schemas.microsoft.com/office/drawing/2014/main" id="{C76BF63C-D756-1145-B82B-966EBE661D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3199" y="6265026"/>
                <a:ext cx="2938682" cy="21320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3780" rIns="0" bIns="0" anchor="ctr"/>
              <a:lstStyle>
                <a:lvl1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1pPr>
                <a:lvl2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2pPr>
                <a:lvl3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3pPr>
                <a:lvl4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4pPr>
                <a:lvl5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5pPr>
                <a:lvl6pPr marL="25146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6pPr>
                <a:lvl7pPr marL="29718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7pPr>
                <a:lvl8pPr marL="34290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8pPr>
                <a:lvl9pPr marL="38862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9pPr>
              </a:lstStyle>
              <a:p>
                <a:pPr algn="r">
                  <a:lnSpc>
                    <a:spcPct val="99000"/>
                  </a:lnSpc>
                </a:pPr>
                <a:r>
                  <a:rPr lang="en-US" altLang="en-MX" sz="20000" dirty="0">
                    <a:solidFill>
                      <a:schemeClr val="bg1"/>
                    </a:solidFill>
                    <a:latin typeface="Fira Sans Light" panose="020B0403050000020004" pitchFamily="34" charset="0"/>
                  </a:rPr>
                  <a:t>01</a:t>
                </a:r>
              </a:p>
            </p:txBody>
          </p:sp>
          <p:sp>
            <p:nvSpPr>
              <p:cNvPr id="25" name="Text Box 99">
                <a:extLst>
                  <a:ext uri="{FF2B5EF4-FFF2-40B4-BE49-F238E27FC236}">
                    <a16:creationId xmlns:a16="http://schemas.microsoft.com/office/drawing/2014/main" id="{79F8967D-835B-6340-9E20-3E9AF5A530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48795" y="6276133"/>
                <a:ext cx="14204031" cy="21098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3780" rIns="0" bIns="0" anchor="ctr"/>
              <a:lstStyle/>
              <a:p>
                <a:pPr>
                  <a:lnSpc>
                    <a:spcPct val="99000"/>
                  </a:lnSpc>
                </a:pPr>
                <a:r>
                  <a:rPr lang="en-US" altLang="en-MX" sz="17000" b="1" i="1" dirty="0">
                    <a:solidFill>
                      <a:schemeClr val="bg1"/>
                    </a:solidFill>
                    <a:latin typeface="Fira Sans Bold Italic" panose="020B0503050000020004" pitchFamily="34" charset="0"/>
                  </a:rPr>
                  <a:t>Section Break</a:t>
                </a:r>
              </a:p>
            </p:txBody>
          </p:sp>
        </p:grpSp>
        <p:sp>
          <p:nvSpPr>
            <p:cNvPr id="26" name="Text Box 113">
              <a:extLst>
                <a:ext uri="{FF2B5EF4-FFF2-40B4-BE49-F238E27FC236}">
                  <a16:creationId xmlns:a16="http://schemas.microsoft.com/office/drawing/2014/main" id="{64ABEC65-4644-5E40-97EA-967A735FB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180" y="9881133"/>
              <a:ext cx="15343886" cy="19458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756" rIns="0" bIns="0" anchor="ctr"/>
            <a:lstStyle/>
            <a:p>
              <a:pPr algn="ctr">
                <a:lnSpc>
                  <a:spcPct val="99000"/>
                </a:lnSpc>
              </a:pPr>
              <a:r>
                <a:rPr lang="en-US" altLang="en-MX" sz="4000" dirty="0">
                  <a:solidFill>
                    <a:schemeClr val="bg1"/>
                  </a:solidFill>
                  <a:latin typeface="Fira Sans Regular" panose="020B0503050000020004" pitchFamily="34" charset="0"/>
                </a:rPr>
                <a:t>The World Health Organization (WHO) has declared this rapidly spreading coronavirus outbreak a pandemic.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81376FB-5257-BE43-A8C7-C2C9384C3D36}"/>
              </a:ext>
            </a:extLst>
          </p:cNvPr>
          <p:cNvGrpSpPr/>
          <p:nvPr/>
        </p:nvGrpSpPr>
        <p:grpSpPr>
          <a:xfrm>
            <a:off x="9743548" y="826088"/>
            <a:ext cx="4890554" cy="4797884"/>
            <a:chOff x="13627283" y="-3045646"/>
            <a:chExt cx="3516479" cy="3449848"/>
          </a:xfrm>
        </p:grpSpPr>
        <p:sp>
          <p:nvSpPr>
            <p:cNvPr id="53" name="Freeform 147">
              <a:extLst>
                <a:ext uri="{FF2B5EF4-FFF2-40B4-BE49-F238E27FC236}">
                  <a16:creationId xmlns:a16="http://schemas.microsoft.com/office/drawing/2014/main" id="{791E5718-DCBA-9944-AA54-DB3FCF127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7712" y="-2423785"/>
              <a:ext cx="2435620" cy="2420818"/>
            </a:xfrm>
            <a:custGeom>
              <a:avLst/>
              <a:gdLst>
                <a:gd name="T0" fmla="*/ 1088 w 1452"/>
                <a:gd name="T1" fmla="*/ 1396 h 1442"/>
                <a:gd name="T2" fmla="*/ 442 w 1452"/>
                <a:gd name="T3" fmla="*/ 1441 h 1442"/>
                <a:gd name="T4" fmla="*/ 0 w 1452"/>
                <a:gd name="T5" fmla="*/ 965 h 1442"/>
                <a:gd name="T6" fmla="*/ 96 w 1452"/>
                <a:gd name="T7" fmla="*/ 324 h 1442"/>
                <a:gd name="T8" fmla="*/ 663 w 1452"/>
                <a:gd name="T9" fmla="*/ 0 h 1442"/>
                <a:gd name="T10" fmla="*/ 1264 w 1452"/>
                <a:gd name="T11" fmla="*/ 244 h 1442"/>
                <a:gd name="T12" fmla="*/ 1451 w 1452"/>
                <a:gd name="T13" fmla="*/ 863 h 1442"/>
                <a:gd name="T14" fmla="*/ 1088 w 1452"/>
                <a:gd name="T15" fmla="*/ 1396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2" h="1442">
                  <a:moveTo>
                    <a:pt x="1088" y="1396"/>
                  </a:moveTo>
                  <a:lnTo>
                    <a:pt x="442" y="1441"/>
                  </a:lnTo>
                  <a:lnTo>
                    <a:pt x="0" y="965"/>
                  </a:lnTo>
                  <a:lnTo>
                    <a:pt x="96" y="324"/>
                  </a:lnTo>
                  <a:lnTo>
                    <a:pt x="663" y="0"/>
                  </a:lnTo>
                  <a:lnTo>
                    <a:pt x="1264" y="244"/>
                  </a:lnTo>
                  <a:lnTo>
                    <a:pt x="1451" y="863"/>
                  </a:lnTo>
                  <a:lnTo>
                    <a:pt x="1088" y="1396"/>
                  </a:lnTo>
                </a:path>
              </a:pathLst>
            </a:custGeom>
            <a:solidFill>
              <a:srgbClr val="7BBA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148">
              <a:extLst>
                <a:ext uri="{FF2B5EF4-FFF2-40B4-BE49-F238E27FC236}">
                  <a16:creationId xmlns:a16="http://schemas.microsoft.com/office/drawing/2014/main" id="{4A131F40-679B-4B4A-8292-5B19ED83E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8060" y="-2423785"/>
              <a:ext cx="392367" cy="903179"/>
            </a:xfrm>
            <a:custGeom>
              <a:avLst/>
              <a:gdLst>
                <a:gd name="T0" fmla="*/ 91 w 234"/>
                <a:gd name="T1" fmla="*/ 534 h 540"/>
                <a:gd name="T2" fmla="*/ 91 w 234"/>
                <a:gd name="T3" fmla="*/ 534 h 540"/>
                <a:gd name="T4" fmla="*/ 12 w 234"/>
                <a:gd name="T5" fmla="*/ 517 h 540"/>
                <a:gd name="T6" fmla="*/ 0 w 234"/>
                <a:gd name="T7" fmla="*/ 505 h 540"/>
                <a:gd name="T8" fmla="*/ 131 w 234"/>
                <a:gd name="T9" fmla="*/ 12 h 540"/>
                <a:gd name="T10" fmla="*/ 142 w 234"/>
                <a:gd name="T11" fmla="*/ 0 h 540"/>
                <a:gd name="T12" fmla="*/ 227 w 234"/>
                <a:gd name="T13" fmla="*/ 23 h 540"/>
                <a:gd name="T14" fmla="*/ 233 w 234"/>
                <a:gd name="T15" fmla="*/ 34 h 540"/>
                <a:gd name="T16" fmla="*/ 103 w 234"/>
                <a:gd name="T17" fmla="*/ 528 h 540"/>
                <a:gd name="T18" fmla="*/ 91 w 234"/>
                <a:gd name="T19" fmla="*/ 534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540">
                  <a:moveTo>
                    <a:pt x="91" y="534"/>
                  </a:moveTo>
                  <a:lnTo>
                    <a:pt x="91" y="534"/>
                  </a:lnTo>
                  <a:cubicBezTo>
                    <a:pt x="12" y="517"/>
                    <a:pt x="12" y="517"/>
                    <a:pt x="12" y="517"/>
                  </a:cubicBezTo>
                  <a:cubicBezTo>
                    <a:pt x="6" y="511"/>
                    <a:pt x="0" y="505"/>
                    <a:pt x="0" y="505"/>
                  </a:cubicBezTo>
                  <a:cubicBezTo>
                    <a:pt x="131" y="12"/>
                    <a:pt x="131" y="12"/>
                    <a:pt x="131" y="12"/>
                  </a:cubicBezTo>
                  <a:cubicBezTo>
                    <a:pt x="131" y="6"/>
                    <a:pt x="137" y="0"/>
                    <a:pt x="142" y="0"/>
                  </a:cubicBezTo>
                  <a:cubicBezTo>
                    <a:pt x="227" y="23"/>
                    <a:pt x="227" y="23"/>
                    <a:pt x="227" y="23"/>
                  </a:cubicBezTo>
                  <a:cubicBezTo>
                    <a:pt x="227" y="23"/>
                    <a:pt x="233" y="29"/>
                    <a:pt x="233" y="34"/>
                  </a:cubicBezTo>
                  <a:cubicBezTo>
                    <a:pt x="103" y="528"/>
                    <a:pt x="103" y="528"/>
                    <a:pt x="103" y="528"/>
                  </a:cubicBezTo>
                  <a:cubicBezTo>
                    <a:pt x="103" y="534"/>
                    <a:pt x="97" y="539"/>
                    <a:pt x="91" y="5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49">
              <a:extLst>
                <a:ext uri="{FF2B5EF4-FFF2-40B4-BE49-F238E27FC236}">
                  <a16:creationId xmlns:a16="http://schemas.microsoft.com/office/drawing/2014/main" id="{E8C1D317-3666-A946-B2D7-1B4684264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82286" y="-2468204"/>
              <a:ext cx="584843" cy="851360"/>
            </a:xfrm>
            <a:custGeom>
              <a:avLst/>
              <a:gdLst>
                <a:gd name="T0" fmla="*/ 340 w 347"/>
                <a:gd name="T1" fmla="*/ 459 h 506"/>
                <a:gd name="T2" fmla="*/ 340 w 347"/>
                <a:gd name="T3" fmla="*/ 459 h 506"/>
                <a:gd name="T4" fmla="*/ 266 w 347"/>
                <a:gd name="T5" fmla="*/ 505 h 506"/>
                <a:gd name="T6" fmla="*/ 255 w 347"/>
                <a:gd name="T7" fmla="*/ 499 h 506"/>
                <a:gd name="T8" fmla="*/ 0 w 347"/>
                <a:gd name="T9" fmla="*/ 57 h 506"/>
                <a:gd name="T10" fmla="*/ 5 w 347"/>
                <a:gd name="T11" fmla="*/ 45 h 506"/>
                <a:gd name="T12" fmla="*/ 79 w 347"/>
                <a:gd name="T13" fmla="*/ 0 h 506"/>
                <a:gd name="T14" fmla="*/ 90 w 347"/>
                <a:gd name="T15" fmla="*/ 6 h 506"/>
                <a:gd name="T16" fmla="*/ 346 w 347"/>
                <a:gd name="T17" fmla="*/ 448 h 506"/>
                <a:gd name="T18" fmla="*/ 340 w 347"/>
                <a:gd name="T19" fmla="*/ 459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506">
                  <a:moveTo>
                    <a:pt x="340" y="459"/>
                  </a:moveTo>
                  <a:lnTo>
                    <a:pt x="340" y="459"/>
                  </a:lnTo>
                  <a:cubicBezTo>
                    <a:pt x="266" y="505"/>
                    <a:pt x="266" y="505"/>
                    <a:pt x="266" y="505"/>
                  </a:cubicBezTo>
                  <a:cubicBezTo>
                    <a:pt x="261" y="505"/>
                    <a:pt x="255" y="505"/>
                    <a:pt x="255" y="49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1"/>
                    <a:pt x="0" y="45"/>
                    <a:pt x="5" y="45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85" y="0"/>
                    <a:pt x="90" y="6"/>
                  </a:cubicBezTo>
                  <a:cubicBezTo>
                    <a:pt x="346" y="448"/>
                    <a:pt x="346" y="448"/>
                    <a:pt x="346" y="448"/>
                  </a:cubicBezTo>
                  <a:cubicBezTo>
                    <a:pt x="346" y="454"/>
                    <a:pt x="346" y="459"/>
                    <a:pt x="340" y="45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50">
              <a:extLst>
                <a:ext uri="{FF2B5EF4-FFF2-40B4-BE49-F238E27FC236}">
                  <a16:creationId xmlns:a16="http://schemas.microsoft.com/office/drawing/2014/main" id="{167E84A7-34C7-C847-8025-C7CEB4F53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1047" y="-854326"/>
              <a:ext cx="362750" cy="895778"/>
            </a:xfrm>
            <a:custGeom>
              <a:avLst/>
              <a:gdLst>
                <a:gd name="T0" fmla="*/ 204 w 216"/>
                <a:gd name="T1" fmla="*/ 516 h 534"/>
                <a:gd name="T2" fmla="*/ 204 w 216"/>
                <a:gd name="T3" fmla="*/ 516 h 534"/>
                <a:gd name="T4" fmla="*/ 119 w 216"/>
                <a:gd name="T5" fmla="*/ 533 h 534"/>
                <a:gd name="T6" fmla="*/ 108 w 216"/>
                <a:gd name="T7" fmla="*/ 527 h 534"/>
                <a:gd name="T8" fmla="*/ 0 w 216"/>
                <a:gd name="T9" fmla="*/ 28 h 534"/>
                <a:gd name="T10" fmla="*/ 11 w 216"/>
                <a:gd name="T11" fmla="*/ 17 h 534"/>
                <a:gd name="T12" fmla="*/ 91 w 216"/>
                <a:gd name="T13" fmla="*/ 0 h 534"/>
                <a:gd name="T14" fmla="*/ 102 w 216"/>
                <a:gd name="T15" fmla="*/ 5 h 534"/>
                <a:gd name="T16" fmla="*/ 210 w 216"/>
                <a:gd name="T17" fmla="*/ 505 h 534"/>
                <a:gd name="T18" fmla="*/ 204 w 216"/>
                <a:gd name="T19" fmla="*/ 516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" h="534">
                  <a:moveTo>
                    <a:pt x="204" y="516"/>
                  </a:moveTo>
                  <a:lnTo>
                    <a:pt x="204" y="516"/>
                  </a:lnTo>
                  <a:cubicBezTo>
                    <a:pt x="119" y="533"/>
                    <a:pt x="119" y="533"/>
                    <a:pt x="119" y="533"/>
                  </a:cubicBezTo>
                  <a:cubicBezTo>
                    <a:pt x="119" y="533"/>
                    <a:pt x="113" y="533"/>
                    <a:pt x="108" y="52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2"/>
                    <a:pt x="6" y="17"/>
                    <a:pt x="11" y="1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6" y="0"/>
                    <a:pt x="102" y="0"/>
                    <a:pt x="102" y="5"/>
                  </a:cubicBezTo>
                  <a:cubicBezTo>
                    <a:pt x="210" y="505"/>
                    <a:pt x="210" y="505"/>
                    <a:pt x="210" y="505"/>
                  </a:cubicBezTo>
                  <a:cubicBezTo>
                    <a:pt x="215" y="510"/>
                    <a:pt x="210" y="516"/>
                    <a:pt x="204" y="5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51">
              <a:extLst>
                <a:ext uri="{FF2B5EF4-FFF2-40B4-BE49-F238E27FC236}">
                  <a16:creationId xmlns:a16="http://schemas.microsoft.com/office/drawing/2014/main" id="{85E56070-76D2-AA48-91E0-A87092F24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2133" y="-2431186"/>
              <a:ext cx="555231" cy="614456"/>
            </a:xfrm>
            <a:custGeom>
              <a:avLst/>
              <a:gdLst>
                <a:gd name="T0" fmla="*/ 56 w 330"/>
                <a:gd name="T1" fmla="*/ 363 h 364"/>
                <a:gd name="T2" fmla="*/ 56 w 330"/>
                <a:gd name="T3" fmla="*/ 363 h 364"/>
                <a:gd name="T4" fmla="*/ 5 w 330"/>
                <a:gd name="T5" fmla="*/ 317 h 364"/>
                <a:gd name="T6" fmla="*/ 5 w 330"/>
                <a:gd name="T7" fmla="*/ 306 h 364"/>
                <a:gd name="T8" fmla="*/ 266 w 330"/>
                <a:gd name="T9" fmla="*/ 5 h 364"/>
                <a:gd name="T10" fmla="*/ 278 w 330"/>
                <a:gd name="T11" fmla="*/ 0 h 364"/>
                <a:gd name="T12" fmla="*/ 329 w 330"/>
                <a:gd name="T13" fmla="*/ 45 h 364"/>
                <a:gd name="T14" fmla="*/ 329 w 330"/>
                <a:gd name="T15" fmla="*/ 56 h 364"/>
                <a:gd name="T16" fmla="*/ 68 w 330"/>
                <a:gd name="T17" fmla="*/ 363 h 364"/>
                <a:gd name="T18" fmla="*/ 56 w 330"/>
                <a:gd name="T19" fmla="*/ 36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" h="364">
                  <a:moveTo>
                    <a:pt x="56" y="363"/>
                  </a:moveTo>
                  <a:lnTo>
                    <a:pt x="56" y="363"/>
                  </a:lnTo>
                  <a:cubicBezTo>
                    <a:pt x="5" y="317"/>
                    <a:pt x="5" y="317"/>
                    <a:pt x="5" y="317"/>
                  </a:cubicBezTo>
                  <a:cubicBezTo>
                    <a:pt x="0" y="317"/>
                    <a:pt x="0" y="312"/>
                    <a:pt x="5" y="306"/>
                  </a:cubicBezTo>
                  <a:cubicBezTo>
                    <a:pt x="266" y="5"/>
                    <a:pt x="266" y="5"/>
                    <a:pt x="266" y="5"/>
                  </a:cubicBezTo>
                  <a:cubicBezTo>
                    <a:pt x="266" y="0"/>
                    <a:pt x="272" y="0"/>
                    <a:pt x="278" y="0"/>
                  </a:cubicBezTo>
                  <a:cubicBezTo>
                    <a:pt x="329" y="45"/>
                    <a:pt x="329" y="45"/>
                    <a:pt x="329" y="45"/>
                  </a:cubicBezTo>
                  <a:cubicBezTo>
                    <a:pt x="329" y="51"/>
                    <a:pt x="329" y="51"/>
                    <a:pt x="329" y="56"/>
                  </a:cubicBezTo>
                  <a:cubicBezTo>
                    <a:pt x="68" y="363"/>
                    <a:pt x="68" y="363"/>
                    <a:pt x="68" y="363"/>
                  </a:cubicBezTo>
                  <a:cubicBezTo>
                    <a:pt x="62" y="363"/>
                    <a:pt x="56" y="363"/>
                    <a:pt x="56" y="36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152">
              <a:extLst>
                <a:ext uri="{FF2B5EF4-FFF2-40B4-BE49-F238E27FC236}">
                  <a16:creationId xmlns:a16="http://schemas.microsoft.com/office/drawing/2014/main" id="{E9F3D6BE-F17D-F248-BCFB-EAA988039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9341" y="-2942002"/>
              <a:ext cx="192481" cy="703298"/>
            </a:xfrm>
            <a:custGeom>
              <a:avLst/>
              <a:gdLst>
                <a:gd name="T0" fmla="*/ 107 w 114"/>
                <a:gd name="T1" fmla="*/ 414 h 421"/>
                <a:gd name="T2" fmla="*/ 107 w 114"/>
                <a:gd name="T3" fmla="*/ 414 h 421"/>
                <a:gd name="T4" fmla="*/ 39 w 114"/>
                <a:gd name="T5" fmla="*/ 420 h 421"/>
                <a:gd name="T6" fmla="*/ 34 w 114"/>
                <a:gd name="T7" fmla="*/ 414 h 421"/>
                <a:gd name="T8" fmla="*/ 0 w 114"/>
                <a:gd name="T9" fmla="*/ 12 h 421"/>
                <a:gd name="T10" fmla="*/ 11 w 114"/>
                <a:gd name="T11" fmla="*/ 6 h 421"/>
                <a:gd name="T12" fmla="*/ 73 w 114"/>
                <a:gd name="T13" fmla="*/ 0 h 421"/>
                <a:gd name="T14" fmla="*/ 85 w 114"/>
                <a:gd name="T15" fmla="*/ 6 h 421"/>
                <a:gd name="T16" fmla="*/ 113 w 114"/>
                <a:gd name="T17" fmla="*/ 409 h 421"/>
                <a:gd name="T18" fmla="*/ 107 w 114"/>
                <a:gd name="T19" fmla="*/ 414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421">
                  <a:moveTo>
                    <a:pt x="107" y="414"/>
                  </a:moveTo>
                  <a:lnTo>
                    <a:pt x="107" y="414"/>
                  </a:lnTo>
                  <a:cubicBezTo>
                    <a:pt x="39" y="420"/>
                    <a:pt x="39" y="420"/>
                    <a:pt x="39" y="420"/>
                  </a:cubicBezTo>
                  <a:cubicBezTo>
                    <a:pt x="34" y="420"/>
                    <a:pt x="34" y="420"/>
                    <a:pt x="34" y="4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6"/>
                    <a:pt x="11" y="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9" y="0"/>
                    <a:pt x="85" y="0"/>
                    <a:pt x="85" y="6"/>
                  </a:cubicBezTo>
                  <a:cubicBezTo>
                    <a:pt x="113" y="409"/>
                    <a:pt x="113" y="409"/>
                    <a:pt x="113" y="409"/>
                  </a:cubicBezTo>
                  <a:cubicBezTo>
                    <a:pt x="113" y="414"/>
                    <a:pt x="107" y="414"/>
                    <a:pt x="107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153">
              <a:extLst>
                <a:ext uri="{FF2B5EF4-FFF2-40B4-BE49-F238E27FC236}">
                  <a16:creationId xmlns:a16="http://schemas.microsoft.com/office/drawing/2014/main" id="{668D38A8-5985-744D-BF08-4DDBA8098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44458" y="-728471"/>
              <a:ext cx="555231" cy="621861"/>
            </a:xfrm>
            <a:custGeom>
              <a:avLst/>
              <a:gdLst>
                <a:gd name="T0" fmla="*/ 330 w 331"/>
                <a:gd name="T1" fmla="*/ 324 h 370"/>
                <a:gd name="T2" fmla="*/ 330 w 331"/>
                <a:gd name="T3" fmla="*/ 324 h 370"/>
                <a:gd name="T4" fmla="*/ 279 w 331"/>
                <a:gd name="T5" fmla="*/ 369 h 370"/>
                <a:gd name="T6" fmla="*/ 267 w 331"/>
                <a:gd name="T7" fmla="*/ 363 h 370"/>
                <a:gd name="T8" fmla="*/ 6 w 331"/>
                <a:gd name="T9" fmla="*/ 57 h 370"/>
                <a:gd name="T10" fmla="*/ 6 w 331"/>
                <a:gd name="T11" fmla="*/ 51 h 370"/>
                <a:gd name="T12" fmla="*/ 57 w 331"/>
                <a:gd name="T13" fmla="*/ 6 h 370"/>
                <a:gd name="T14" fmla="*/ 69 w 331"/>
                <a:gd name="T15" fmla="*/ 6 h 370"/>
                <a:gd name="T16" fmla="*/ 330 w 331"/>
                <a:gd name="T17" fmla="*/ 312 h 370"/>
                <a:gd name="T18" fmla="*/ 330 w 331"/>
                <a:gd name="T19" fmla="*/ 32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370">
                  <a:moveTo>
                    <a:pt x="330" y="324"/>
                  </a:moveTo>
                  <a:lnTo>
                    <a:pt x="330" y="324"/>
                  </a:lnTo>
                  <a:cubicBezTo>
                    <a:pt x="279" y="369"/>
                    <a:pt x="279" y="369"/>
                    <a:pt x="279" y="369"/>
                  </a:cubicBezTo>
                  <a:cubicBezTo>
                    <a:pt x="273" y="369"/>
                    <a:pt x="267" y="369"/>
                    <a:pt x="267" y="363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0" y="57"/>
                    <a:pt x="0" y="51"/>
                    <a:pt x="6" y="51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63" y="0"/>
                    <a:pt x="63" y="0"/>
                    <a:pt x="69" y="6"/>
                  </a:cubicBezTo>
                  <a:cubicBezTo>
                    <a:pt x="330" y="312"/>
                    <a:pt x="330" y="312"/>
                    <a:pt x="330" y="312"/>
                  </a:cubicBezTo>
                  <a:cubicBezTo>
                    <a:pt x="330" y="318"/>
                    <a:pt x="330" y="318"/>
                    <a:pt x="330" y="32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154">
              <a:extLst>
                <a:ext uri="{FF2B5EF4-FFF2-40B4-BE49-F238E27FC236}">
                  <a16:creationId xmlns:a16="http://schemas.microsoft.com/office/drawing/2014/main" id="{34E9CD81-A34E-0E40-BB1C-5174E2474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7208" y="-950564"/>
              <a:ext cx="703298" cy="362750"/>
            </a:xfrm>
            <a:custGeom>
              <a:avLst/>
              <a:gdLst>
                <a:gd name="T0" fmla="*/ 420 w 421"/>
                <a:gd name="T1" fmla="*/ 147 h 217"/>
                <a:gd name="T2" fmla="*/ 420 w 421"/>
                <a:gd name="T3" fmla="*/ 147 h 217"/>
                <a:gd name="T4" fmla="*/ 397 w 421"/>
                <a:gd name="T5" fmla="*/ 210 h 217"/>
                <a:gd name="T6" fmla="*/ 386 w 421"/>
                <a:gd name="T7" fmla="*/ 216 h 217"/>
                <a:gd name="T8" fmla="*/ 12 w 421"/>
                <a:gd name="T9" fmla="*/ 74 h 217"/>
                <a:gd name="T10" fmla="*/ 6 w 421"/>
                <a:gd name="T11" fmla="*/ 68 h 217"/>
                <a:gd name="T12" fmla="*/ 28 w 421"/>
                <a:gd name="T13" fmla="*/ 6 h 217"/>
                <a:gd name="T14" fmla="*/ 34 w 421"/>
                <a:gd name="T15" fmla="*/ 0 h 217"/>
                <a:gd name="T16" fmla="*/ 414 w 421"/>
                <a:gd name="T17" fmla="*/ 136 h 217"/>
                <a:gd name="T18" fmla="*/ 420 w 421"/>
                <a:gd name="T19" fmla="*/ 14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1" h="217">
                  <a:moveTo>
                    <a:pt x="420" y="147"/>
                  </a:moveTo>
                  <a:lnTo>
                    <a:pt x="420" y="147"/>
                  </a:lnTo>
                  <a:cubicBezTo>
                    <a:pt x="397" y="210"/>
                    <a:pt x="397" y="210"/>
                    <a:pt x="397" y="210"/>
                  </a:cubicBezTo>
                  <a:cubicBezTo>
                    <a:pt x="397" y="216"/>
                    <a:pt x="391" y="216"/>
                    <a:pt x="386" y="216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6" y="74"/>
                    <a:pt x="0" y="68"/>
                    <a:pt x="6" y="68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0"/>
                    <a:pt x="34" y="0"/>
                    <a:pt x="34" y="0"/>
                  </a:cubicBezTo>
                  <a:cubicBezTo>
                    <a:pt x="414" y="136"/>
                    <a:pt x="414" y="136"/>
                    <a:pt x="414" y="136"/>
                  </a:cubicBezTo>
                  <a:cubicBezTo>
                    <a:pt x="420" y="136"/>
                    <a:pt x="420" y="142"/>
                    <a:pt x="420" y="14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155">
              <a:extLst>
                <a:ext uri="{FF2B5EF4-FFF2-40B4-BE49-F238E27FC236}">
                  <a16:creationId xmlns:a16="http://schemas.microsoft.com/office/drawing/2014/main" id="{9DB15C61-933F-BA4B-84A4-F3F7019CD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1588" y="-2327542"/>
              <a:ext cx="599649" cy="570037"/>
            </a:xfrm>
            <a:custGeom>
              <a:avLst/>
              <a:gdLst>
                <a:gd name="T0" fmla="*/ 352 w 358"/>
                <a:gd name="T1" fmla="*/ 289 h 341"/>
                <a:gd name="T2" fmla="*/ 352 w 358"/>
                <a:gd name="T3" fmla="*/ 289 h 341"/>
                <a:gd name="T4" fmla="*/ 306 w 358"/>
                <a:gd name="T5" fmla="*/ 335 h 341"/>
                <a:gd name="T6" fmla="*/ 300 w 358"/>
                <a:gd name="T7" fmla="*/ 335 h 341"/>
                <a:gd name="T8" fmla="*/ 0 w 358"/>
                <a:gd name="T9" fmla="*/ 62 h 341"/>
                <a:gd name="T10" fmla="*/ 0 w 358"/>
                <a:gd name="T11" fmla="*/ 57 h 341"/>
                <a:gd name="T12" fmla="*/ 45 w 358"/>
                <a:gd name="T13" fmla="*/ 6 h 341"/>
                <a:gd name="T14" fmla="*/ 57 w 358"/>
                <a:gd name="T15" fmla="*/ 6 h 341"/>
                <a:gd name="T16" fmla="*/ 352 w 358"/>
                <a:gd name="T17" fmla="*/ 278 h 341"/>
                <a:gd name="T18" fmla="*/ 352 w 358"/>
                <a:gd name="T19" fmla="*/ 289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" h="341">
                  <a:moveTo>
                    <a:pt x="352" y="289"/>
                  </a:moveTo>
                  <a:lnTo>
                    <a:pt x="352" y="289"/>
                  </a:lnTo>
                  <a:cubicBezTo>
                    <a:pt x="306" y="335"/>
                    <a:pt x="306" y="335"/>
                    <a:pt x="306" y="335"/>
                  </a:cubicBezTo>
                  <a:cubicBezTo>
                    <a:pt x="306" y="340"/>
                    <a:pt x="300" y="340"/>
                    <a:pt x="300" y="335"/>
                  </a:cubicBezTo>
                  <a:cubicBezTo>
                    <a:pt x="0" y="62"/>
                    <a:pt x="0" y="62"/>
                    <a:pt x="0" y="62"/>
                  </a:cubicBezTo>
                  <a:lnTo>
                    <a:pt x="0" y="57"/>
                  </a:lnTo>
                  <a:cubicBezTo>
                    <a:pt x="45" y="6"/>
                    <a:pt x="45" y="6"/>
                    <a:pt x="45" y="6"/>
                  </a:cubicBezTo>
                  <a:cubicBezTo>
                    <a:pt x="51" y="0"/>
                    <a:pt x="51" y="0"/>
                    <a:pt x="57" y="6"/>
                  </a:cubicBezTo>
                  <a:cubicBezTo>
                    <a:pt x="352" y="278"/>
                    <a:pt x="352" y="278"/>
                    <a:pt x="352" y="278"/>
                  </a:cubicBezTo>
                  <a:cubicBezTo>
                    <a:pt x="357" y="278"/>
                    <a:pt x="357" y="284"/>
                    <a:pt x="352" y="28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156">
              <a:extLst>
                <a:ext uri="{FF2B5EF4-FFF2-40B4-BE49-F238E27FC236}">
                  <a16:creationId xmlns:a16="http://schemas.microsoft.com/office/drawing/2014/main" id="{4D185E08-45FD-8344-9399-F9AC7880A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8720" y="-802502"/>
              <a:ext cx="666280" cy="458993"/>
            </a:xfrm>
            <a:custGeom>
              <a:avLst/>
              <a:gdLst>
                <a:gd name="T0" fmla="*/ 34 w 398"/>
                <a:gd name="T1" fmla="*/ 272 h 273"/>
                <a:gd name="T2" fmla="*/ 34 w 398"/>
                <a:gd name="T3" fmla="*/ 272 h 273"/>
                <a:gd name="T4" fmla="*/ 0 w 398"/>
                <a:gd name="T5" fmla="*/ 210 h 273"/>
                <a:gd name="T6" fmla="*/ 6 w 398"/>
                <a:gd name="T7" fmla="*/ 204 h 273"/>
                <a:gd name="T8" fmla="*/ 352 w 398"/>
                <a:gd name="T9" fmla="*/ 0 h 273"/>
                <a:gd name="T10" fmla="*/ 363 w 398"/>
                <a:gd name="T11" fmla="*/ 5 h 273"/>
                <a:gd name="T12" fmla="*/ 397 w 398"/>
                <a:gd name="T13" fmla="*/ 62 h 273"/>
                <a:gd name="T14" fmla="*/ 397 w 398"/>
                <a:gd name="T15" fmla="*/ 74 h 273"/>
                <a:gd name="T16" fmla="*/ 46 w 398"/>
                <a:gd name="T17" fmla="*/ 272 h 273"/>
                <a:gd name="T18" fmla="*/ 34 w 398"/>
                <a:gd name="T19" fmla="*/ 27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8" h="273">
                  <a:moveTo>
                    <a:pt x="34" y="272"/>
                  </a:moveTo>
                  <a:lnTo>
                    <a:pt x="34" y="272"/>
                  </a:lnTo>
                  <a:cubicBezTo>
                    <a:pt x="0" y="210"/>
                    <a:pt x="0" y="210"/>
                    <a:pt x="0" y="210"/>
                  </a:cubicBezTo>
                  <a:cubicBezTo>
                    <a:pt x="0" y="210"/>
                    <a:pt x="0" y="204"/>
                    <a:pt x="6" y="204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58" y="0"/>
                    <a:pt x="363" y="0"/>
                    <a:pt x="363" y="5"/>
                  </a:cubicBezTo>
                  <a:cubicBezTo>
                    <a:pt x="397" y="62"/>
                    <a:pt x="397" y="62"/>
                    <a:pt x="397" y="62"/>
                  </a:cubicBezTo>
                  <a:cubicBezTo>
                    <a:pt x="397" y="62"/>
                    <a:pt x="397" y="68"/>
                    <a:pt x="397" y="74"/>
                  </a:cubicBezTo>
                  <a:cubicBezTo>
                    <a:pt x="46" y="272"/>
                    <a:pt x="46" y="272"/>
                    <a:pt x="46" y="272"/>
                  </a:cubicBezTo>
                  <a:cubicBezTo>
                    <a:pt x="40" y="272"/>
                    <a:pt x="40" y="272"/>
                    <a:pt x="34" y="27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157">
              <a:extLst>
                <a:ext uri="{FF2B5EF4-FFF2-40B4-BE49-F238E27FC236}">
                  <a16:creationId xmlns:a16="http://schemas.microsoft.com/office/drawing/2014/main" id="{5DBF54A8-B634-E74E-97CF-5C719BDF1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6317" y="-380527"/>
              <a:ext cx="384962" cy="695892"/>
            </a:xfrm>
            <a:custGeom>
              <a:avLst/>
              <a:gdLst>
                <a:gd name="T0" fmla="*/ 68 w 228"/>
                <a:gd name="T1" fmla="*/ 415 h 416"/>
                <a:gd name="T2" fmla="*/ 68 w 228"/>
                <a:gd name="T3" fmla="*/ 415 h 416"/>
                <a:gd name="T4" fmla="*/ 6 w 228"/>
                <a:gd name="T5" fmla="*/ 386 h 416"/>
                <a:gd name="T6" fmla="*/ 0 w 228"/>
                <a:gd name="T7" fmla="*/ 381 h 416"/>
                <a:gd name="T8" fmla="*/ 147 w 228"/>
                <a:gd name="T9" fmla="*/ 6 h 416"/>
                <a:gd name="T10" fmla="*/ 159 w 228"/>
                <a:gd name="T11" fmla="*/ 0 h 416"/>
                <a:gd name="T12" fmla="*/ 221 w 228"/>
                <a:gd name="T13" fmla="*/ 23 h 416"/>
                <a:gd name="T14" fmla="*/ 221 w 228"/>
                <a:gd name="T15" fmla="*/ 34 h 416"/>
                <a:gd name="T16" fmla="*/ 74 w 228"/>
                <a:gd name="T17" fmla="*/ 409 h 416"/>
                <a:gd name="T18" fmla="*/ 68 w 228"/>
                <a:gd name="T1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8" h="416">
                  <a:moveTo>
                    <a:pt x="68" y="415"/>
                  </a:moveTo>
                  <a:lnTo>
                    <a:pt x="68" y="415"/>
                  </a:lnTo>
                  <a:cubicBezTo>
                    <a:pt x="6" y="386"/>
                    <a:pt x="6" y="386"/>
                    <a:pt x="6" y="386"/>
                  </a:cubicBezTo>
                  <a:cubicBezTo>
                    <a:pt x="0" y="386"/>
                    <a:pt x="0" y="381"/>
                    <a:pt x="0" y="381"/>
                  </a:cubicBezTo>
                  <a:cubicBezTo>
                    <a:pt x="147" y="6"/>
                    <a:pt x="147" y="6"/>
                    <a:pt x="147" y="6"/>
                  </a:cubicBezTo>
                  <a:cubicBezTo>
                    <a:pt x="147" y="0"/>
                    <a:pt x="153" y="0"/>
                    <a:pt x="159" y="0"/>
                  </a:cubicBezTo>
                  <a:cubicBezTo>
                    <a:pt x="221" y="23"/>
                    <a:pt x="221" y="23"/>
                    <a:pt x="221" y="23"/>
                  </a:cubicBezTo>
                  <a:cubicBezTo>
                    <a:pt x="221" y="29"/>
                    <a:pt x="227" y="29"/>
                    <a:pt x="221" y="34"/>
                  </a:cubicBezTo>
                  <a:cubicBezTo>
                    <a:pt x="74" y="409"/>
                    <a:pt x="74" y="409"/>
                    <a:pt x="74" y="409"/>
                  </a:cubicBezTo>
                  <a:cubicBezTo>
                    <a:pt x="74" y="415"/>
                    <a:pt x="68" y="415"/>
                    <a:pt x="68" y="4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158">
              <a:extLst>
                <a:ext uri="{FF2B5EF4-FFF2-40B4-BE49-F238E27FC236}">
                  <a16:creationId xmlns:a16="http://schemas.microsoft.com/office/drawing/2014/main" id="{3B610B65-EB8B-1B4F-971A-67CE1AFD4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8601" y="-1379945"/>
              <a:ext cx="895778" cy="222093"/>
            </a:xfrm>
            <a:custGeom>
              <a:avLst/>
              <a:gdLst>
                <a:gd name="T0" fmla="*/ 6 w 535"/>
                <a:gd name="T1" fmla="*/ 119 h 131"/>
                <a:gd name="T2" fmla="*/ 6 w 535"/>
                <a:gd name="T3" fmla="*/ 119 h 131"/>
                <a:gd name="T4" fmla="*/ 6 w 535"/>
                <a:gd name="T5" fmla="*/ 34 h 131"/>
                <a:gd name="T6" fmla="*/ 12 w 535"/>
                <a:gd name="T7" fmla="*/ 22 h 131"/>
                <a:gd name="T8" fmla="*/ 522 w 535"/>
                <a:gd name="T9" fmla="*/ 0 h 131"/>
                <a:gd name="T10" fmla="*/ 534 w 535"/>
                <a:gd name="T11" fmla="*/ 5 h 131"/>
                <a:gd name="T12" fmla="*/ 534 w 535"/>
                <a:gd name="T13" fmla="*/ 91 h 131"/>
                <a:gd name="T14" fmla="*/ 528 w 535"/>
                <a:gd name="T15" fmla="*/ 102 h 131"/>
                <a:gd name="T16" fmla="*/ 17 w 535"/>
                <a:gd name="T17" fmla="*/ 130 h 131"/>
                <a:gd name="T18" fmla="*/ 6 w 535"/>
                <a:gd name="T19" fmla="*/ 119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5" h="131">
                  <a:moveTo>
                    <a:pt x="6" y="119"/>
                  </a:moveTo>
                  <a:lnTo>
                    <a:pt x="6" y="119"/>
                  </a:lnTo>
                  <a:cubicBezTo>
                    <a:pt x="6" y="34"/>
                    <a:pt x="6" y="34"/>
                    <a:pt x="6" y="34"/>
                  </a:cubicBezTo>
                  <a:cubicBezTo>
                    <a:pt x="0" y="28"/>
                    <a:pt x="6" y="22"/>
                    <a:pt x="12" y="22"/>
                  </a:cubicBezTo>
                  <a:cubicBezTo>
                    <a:pt x="522" y="0"/>
                    <a:pt x="522" y="0"/>
                    <a:pt x="522" y="0"/>
                  </a:cubicBezTo>
                  <a:cubicBezTo>
                    <a:pt x="528" y="0"/>
                    <a:pt x="534" y="5"/>
                    <a:pt x="534" y="5"/>
                  </a:cubicBezTo>
                  <a:cubicBezTo>
                    <a:pt x="534" y="91"/>
                    <a:pt x="534" y="91"/>
                    <a:pt x="534" y="91"/>
                  </a:cubicBezTo>
                  <a:cubicBezTo>
                    <a:pt x="534" y="96"/>
                    <a:pt x="534" y="102"/>
                    <a:pt x="528" y="102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12" y="130"/>
                    <a:pt x="6" y="125"/>
                    <a:pt x="6" y="11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159">
              <a:extLst>
                <a:ext uri="{FF2B5EF4-FFF2-40B4-BE49-F238E27FC236}">
                  <a16:creationId xmlns:a16="http://schemas.microsoft.com/office/drawing/2014/main" id="{D94313F4-8A98-C341-9593-322D33FB8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8991" y="-1505800"/>
              <a:ext cx="895778" cy="303530"/>
            </a:xfrm>
            <a:custGeom>
              <a:avLst/>
              <a:gdLst>
                <a:gd name="T0" fmla="*/ 11 w 534"/>
                <a:gd name="T1" fmla="*/ 170 h 182"/>
                <a:gd name="T2" fmla="*/ 11 w 534"/>
                <a:gd name="T3" fmla="*/ 170 h 182"/>
                <a:gd name="T4" fmla="*/ 0 w 534"/>
                <a:gd name="T5" fmla="*/ 85 h 182"/>
                <a:gd name="T6" fmla="*/ 6 w 534"/>
                <a:gd name="T7" fmla="*/ 74 h 182"/>
                <a:gd name="T8" fmla="*/ 511 w 534"/>
                <a:gd name="T9" fmla="*/ 0 h 182"/>
                <a:gd name="T10" fmla="*/ 522 w 534"/>
                <a:gd name="T11" fmla="*/ 11 h 182"/>
                <a:gd name="T12" fmla="*/ 533 w 534"/>
                <a:gd name="T13" fmla="*/ 91 h 182"/>
                <a:gd name="T14" fmla="*/ 528 w 534"/>
                <a:gd name="T15" fmla="*/ 102 h 182"/>
                <a:gd name="T16" fmla="*/ 23 w 534"/>
                <a:gd name="T17" fmla="*/ 181 h 182"/>
                <a:gd name="T18" fmla="*/ 11 w 534"/>
                <a:gd name="T19" fmla="*/ 17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4" h="182">
                  <a:moveTo>
                    <a:pt x="11" y="170"/>
                  </a:moveTo>
                  <a:lnTo>
                    <a:pt x="11" y="170"/>
                  </a:lnTo>
                  <a:cubicBezTo>
                    <a:pt x="0" y="85"/>
                    <a:pt x="0" y="85"/>
                    <a:pt x="0" y="85"/>
                  </a:cubicBezTo>
                  <a:cubicBezTo>
                    <a:pt x="0" y="79"/>
                    <a:pt x="0" y="79"/>
                    <a:pt x="6" y="74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16" y="0"/>
                    <a:pt x="522" y="6"/>
                    <a:pt x="522" y="11"/>
                  </a:cubicBezTo>
                  <a:cubicBezTo>
                    <a:pt x="533" y="91"/>
                    <a:pt x="533" y="91"/>
                    <a:pt x="533" y="91"/>
                  </a:cubicBezTo>
                  <a:cubicBezTo>
                    <a:pt x="533" y="96"/>
                    <a:pt x="533" y="102"/>
                    <a:pt x="528" y="102"/>
                  </a:cubicBezTo>
                  <a:cubicBezTo>
                    <a:pt x="23" y="181"/>
                    <a:pt x="23" y="181"/>
                    <a:pt x="23" y="181"/>
                  </a:cubicBezTo>
                  <a:cubicBezTo>
                    <a:pt x="17" y="181"/>
                    <a:pt x="11" y="176"/>
                    <a:pt x="11" y="17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160">
              <a:extLst>
                <a:ext uri="{FF2B5EF4-FFF2-40B4-BE49-F238E27FC236}">
                  <a16:creationId xmlns:a16="http://schemas.microsoft.com/office/drawing/2014/main" id="{4DF2C833-D101-4444-A0D4-F779D353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5345" y="-2408979"/>
              <a:ext cx="251706" cy="251706"/>
            </a:xfrm>
            <a:custGeom>
              <a:avLst/>
              <a:gdLst>
                <a:gd name="T0" fmla="*/ 147 w 148"/>
                <a:gd name="T1" fmla="*/ 74 h 148"/>
                <a:gd name="T2" fmla="*/ 147 w 148"/>
                <a:gd name="T3" fmla="*/ 74 h 148"/>
                <a:gd name="T4" fmla="*/ 74 w 148"/>
                <a:gd name="T5" fmla="*/ 147 h 148"/>
                <a:gd name="T6" fmla="*/ 0 w 148"/>
                <a:gd name="T7" fmla="*/ 74 h 148"/>
                <a:gd name="T8" fmla="*/ 74 w 148"/>
                <a:gd name="T9" fmla="*/ 0 h 148"/>
                <a:gd name="T10" fmla="*/ 147 w 148"/>
                <a:gd name="T11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" h="148">
                  <a:moveTo>
                    <a:pt x="147" y="74"/>
                  </a:moveTo>
                  <a:lnTo>
                    <a:pt x="147" y="74"/>
                  </a:lnTo>
                  <a:cubicBezTo>
                    <a:pt x="147" y="113"/>
                    <a:pt x="114" y="147"/>
                    <a:pt x="74" y="147"/>
                  </a:cubicBezTo>
                  <a:cubicBezTo>
                    <a:pt x="34" y="147"/>
                    <a:pt x="0" y="113"/>
                    <a:pt x="0" y="74"/>
                  </a:cubicBezTo>
                  <a:cubicBezTo>
                    <a:pt x="0" y="34"/>
                    <a:pt x="34" y="0"/>
                    <a:pt x="74" y="0"/>
                  </a:cubicBezTo>
                  <a:cubicBezTo>
                    <a:pt x="114" y="0"/>
                    <a:pt x="147" y="34"/>
                    <a:pt x="147" y="74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161">
              <a:extLst>
                <a:ext uri="{FF2B5EF4-FFF2-40B4-BE49-F238E27FC236}">
                  <a16:creationId xmlns:a16="http://schemas.microsoft.com/office/drawing/2014/main" id="{D1EC804D-FDAD-D841-B135-AE36D8DCA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0116" y="-3045646"/>
              <a:ext cx="251706" cy="251706"/>
            </a:xfrm>
            <a:custGeom>
              <a:avLst/>
              <a:gdLst>
                <a:gd name="T0" fmla="*/ 147 w 148"/>
                <a:gd name="T1" fmla="*/ 74 h 148"/>
                <a:gd name="T2" fmla="*/ 147 w 148"/>
                <a:gd name="T3" fmla="*/ 74 h 148"/>
                <a:gd name="T4" fmla="*/ 73 w 148"/>
                <a:gd name="T5" fmla="*/ 147 h 148"/>
                <a:gd name="T6" fmla="*/ 0 w 148"/>
                <a:gd name="T7" fmla="*/ 74 h 148"/>
                <a:gd name="T8" fmla="*/ 73 w 148"/>
                <a:gd name="T9" fmla="*/ 0 h 148"/>
                <a:gd name="T10" fmla="*/ 147 w 148"/>
                <a:gd name="T11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" h="148">
                  <a:moveTo>
                    <a:pt x="147" y="74"/>
                  </a:moveTo>
                  <a:lnTo>
                    <a:pt x="147" y="74"/>
                  </a:lnTo>
                  <a:cubicBezTo>
                    <a:pt x="147" y="113"/>
                    <a:pt x="119" y="147"/>
                    <a:pt x="73" y="147"/>
                  </a:cubicBezTo>
                  <a:cubicBezTo>
                    <a:pt x="34" y="147"/>
                    <a:pt x="0" y="113"/>
                    <a:pt x="0" y="74"/>
                  </a:cubicBezTo>
                  <a:cubicBezTo>
                    <a:pt x="0" y="34"/>
                    <a:pt x="34" y="0"/>
                    <a:pt x="73" y="0"/>
                  </a:cubicBezTo>
                  <a:cubicBezTo>
                    <a:pt x="119" y="0"/>
                    <a:pt x="147" y="34"/>
                    <a:pt x="147" y="74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162">
              <a:extLst>
                <a:ext uri="{FF2B5EF4-FFF2-40B4-BE49-F238E27FC236}">
                  <a16:creationId xmlns:a16="http://schemas.microsoft.com/office/drawing/2014/main" id="{48AD7C01-4642-F84E-9205-1E5CC4070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0077" y="-2505217"/>
              <a:ext cx="266512" cy="281318"/>
            </a:xfrm>
            <a:custGeom>
              <a:avLst/>
              <a:gdLst>
                <a:gd name="T0" fmla="*/ 154 w 160"/>
                <a:gd name="T1" fmla="*/ 97 h 166"/>
                <a:gd name="T2" fmla="*/ 154 w 160"/>
                <a:gd name="T3" fmla="*/ 97 h 166"/>
                <a:gd name="T4" fmla="*/ 69 w 160"/>
                <a:gd name="T5" fmla="*/ 159 h 166"/>
                <a:gd name="T6" fmla="*/ 6 w 160"/>
                <a:gd name="T7" fmla="*/ 68 h 166"/>
                <a:gd name="T8" fmla="*/ 91 w 160"/>
                <a:gd name="T9" fmla="*/ 12 h 166"/>
                <a:gd name="T10" fmla="*/ 154 w 160"/>
                <a:gd name="T11" fmla="*/ 9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166">
                  <a:moveTo>
                    <a:pt x="154" y="97"/>
                  </a:moveTo>
                  <a:lnTo>
                    <a:pt x="154" y="97"/>
                  </a:lnTo>
                  <a:cubicBezTo>
                    <a:pt x="148" y="136"/>
                    <a:pt x="108" y="165"/>
                    <a:pt x="69" y="159"/>
                  </a:cubicBezTo>
                  <a:cubicBezTo>
                    <a:pt x="23" y="148"/>
                    <a:pt x="0" y="108"/>
                    <a:pt x="6" y="68"/>
                  </a:cubicBezTo>
                  <a:cubicBezTo>
                    <a:pt x="12" y="29"/>
                    <a:pt x="51" y="0"/>
                    <a:pt x="91" y="12"/>
                  </a:cubicBezTo>
                  <a:cubicBezTo>
                    <a:pt x="131" y="17"/>
                    <a:pt x="159" y="57"/>
                    <a:pt x="154" y="97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163">
              <a:extLst>
                <a:ext uri="{FF2B5EF4-FFF2-40B4-BE49-F238E27FC236}">
                  <a16:creationId xmlns:a16="http://schemas.microsoft.com/office/drawing/2014/main" id="{1500D9C0-7306-C640-987F-704C1BCF8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77250" y="-795101"/>
              <a:ext cx="266512" cy="266512"/>
            </a:xfrm>
            <a:custGeom>
              <a:avLst/>
              <a:gdLst>
                <a:gd name="T0" fmla="*/ 154 w 160"/>
                <a:gd name="T1" fmla="*/ 69 h 160"/>
                <a:gd name="T2" fmla="*/ 154 w 160"/>
                <a:gd name="T3" fmla="*/ 69 h 160"/>
                <a:gd name="T4" fmla="*/ 91 w 160"/>
                <a:gd name="T5" fmla="*/ 154 h 160"/>
                <a:gd name="T6" fmla="*/ 6 w 160"/>
                <a:gd name="T7" fmla="*/ 91 h 160"/>
                <a:gd name="T8" fmla="*/ 69 w 160"/>
                <a:gd name="T9" fmla="*/ 6 h 160"/>
                <a:gd name="T10" fmla="*/ 154 w 160"/>
                <a:gd name="T11" fmla="*/ 6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160">
                  <a:moveTo>
                    <a:pt x="154" y="69"/>
                  </a:moveTo>
                  <a:lnTo>
                    <a:pt x="154" y="69"/>
                  </a:lnTo>
                  <a:cubicBezTo>
                    <a:pt x="159" y="108"/>
                    <a:pt x="131" y="148"/>
                    <a:pt x="91" y="154"/>
                  </a:cubicBezTo>
                  <a:cubicBezTo>
                    <a:pt x="51" y="159"/>
                    <a:pt x="12" y="131"/>
                    <a:pt x="6" y="91"/>
                  </a:cubicBezTo>
                  <a:cubicBezTo>
                    <a:pt x="0" y="51"/>
                    <a:pt x="23" y="12"/>
                    <a:pt x="69" y="6"/>
                  </a:cubicBezTo>
                  <a:cubicBezTo>
                    <a:pt x="108" y="0"/>
                    <a:pt x="142" y="23"/>
                    <a:pt x="154" y="69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164">
              <a:extLst>
                <a:ext uri="{FF2B5EF4-FFF2-40B4-BE49-F238E27FC236}">
                  <a16:creationId xmlns:a16="http://schemas.microsoft.com/office/drawing/2014/main" id="{C1E0C8E4-E65E-F040-9F11-79BDABA3F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2015" y="-276884"/>
              <a:ext cx="273917" cy="266512"/>
            </a:xfrm>
            <a:custGeom>
              <a:avLst/>
              <a:gdLst>
                <a:gd name="T0" fmla="*/ 153 w 165"/>
                <a:gd name="T1" fmla="*/ 62 h 160"/>
                <a:gd name="T2" fmla="*/ 153 w 165"/>
                <a:gd name="T3" fmla="*/ 62 h 160"/>
                <a:gd name="T4" fmla="*/ 96 w 165"/>
                <a:gd name="T5" fmla="*/ 153 h 160"/>
                <a:gd name="T6" fmla="*/ 6 w 165"/>
                <a:gd name="T7" fmla="*/ 96 h 160"/>
                <a:gd name="T8" fmla="*/ 62 w 165"/>
                <a:gd name="T9" fmla="*/ 6 h 160"/>
                <a:gd name="T10" fmla="*/ 153 w 165"/>
                <a:gd name="T11" fmla="*/ 6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160">
                  <a:moveTo>
                    <a:pt x="153" y="62"/>
                  </a:moveTo>
                  <a:lnTo>
                    <a:pt x="153" y="62"/>
                  </a:lnTo>
                  <a:cubicBezTo>
                    <a:pt x="164" y="102"/>
                    <a:pt x="136" y="142"/>
                    <a:pt x="96" y="153"/>
                  </a:cubicBezTo>
                  <a:cubicBezTo>
                    <a:pt x="57" y="159"/>
                    <a:pt x="17" y="136"/>
                    <a:pt x="6" y="96"/>
                  </a:cubicBezTo>
                  <a:cubicBezTo>
                    <a:pt x="0" y="57"/>
                    <a:pt x="22" y="17"/>
                    <a:pt x="62" y="6"/>
                  </a:cubicBezTo>
                  <a:cubicBezTo>
                    <a:pt x="102" y="0"/>
                    <a:pt x="141" y="23"/>
                    <a:pt x="153" y="62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165">
              <a:extLst>
                <a:ext uri="{FF2B5EF4-FFF2-40B4-BE49-F238E27FC236}">
                  <a16:creationId xmlns:a16="http://schemas.microsoft.com/office/drawing/2014/main" id="{5EA9D026-D47B-9440-9A87-FF4E6BA79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7093" y="152496"/>
              <a:ext cx="251706" cy="251706"/>
            </a:xfrm>
            <a:custGeom>
              <a:avLst/>
              <a:gdLst>
                <a:gd name="T0" fmla="*/ 147 w 148"/>
                <a:gd name="T1" fmla="*/ 74 h 149"/>
                <a:gd name="T2" fmla="*/ 147 w 148"/>
                <a:gd name="T3" fmla="*/ 74 h 149"/>
                <a:gd name="T4" fmla="*/ 74 w 148"/>
                <a:gd name="T5" fmla="*/ 148 h 149"/>
                <a:gd name="T6" fmla="*/ 0 w 148"/>
                <a:gd name="T7" fmla="*/ 74 h 149"/>
                <a:gd name="T8" fmla="*/ 74 w 148"/>
                <a:gd name="T9" fmla="*/ 0 h 149"/>
                <a:gd name="T10" fmla="*/ 147 w 148"/>
                <a:gd name="T11" fmla="*/ 7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" h="149">
                  <a:moveTo>
                    <a:pt x="147" y="74"/>
                  </a:moveTo>
                  <a:lnTo>
                    <a:pt x="147" y="74"/>
                  </a:lnTo>
                  <a:cubicBezTo>
                    <a:pt x="147" y="114"/>
                    <a:pt x="113" y="148"/>
                    <a:pt x="74" y="148"/>
                  </a:cubicBezTo>
                  <a:cubicBezTo>
                    <a:pt x="34" y="148"/>
                    <a:pt x="0" y="114"/>
                    <a:pt x="0" y="74"/>
                  </a:cubicBezTo>
                  <a:cubicBezTo>
                    <a:pt x="0" y="34"/>
                    <a:pt x="34" y="0"/>
                    <a:pt x="74" y="0"/>
                  </a:cubicBezTo>
                  <a:cubicBezTo>
                    <a:pt x="113" y="0"/>
                    <a:pt x="147" y="34"/>
                    <a:pt x="147" y="74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166">
              <a:extLst>
                <a:ext uri="{FF2B5EF4-FFF2-40B4-BE49-F238E27FC236}">
                  <a16:creationId xmlns:a16="http://schemas.microsoft.com/office/drawing/2014/main" id="{D3FD1431-8A02-9F49-B0AA-3776E8680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7283" y="-528590"/>
              <a:ext cx="259111" cy="251706"/>
            </a:xfrm>
            <a:custGeom>
              <a:avLst/>
              <a:gdLst>
                <a:gd name="T0" fmla="*/ 153 w 154"/>
                <a:gd name="T1" fmla="*/ 74 h 149"/>
                <a:gd name="T2" fmla="*/ 153 w 154"/>
                <a:gd name="T3" fmla="*/ 74 h 149"/>
                <a:gd name="T4" fmla="*/ 74 w 154"/>
                <a:gd name="T5" fmla="*/ 148 h 149"/>
                <a:gd name="T6" fmla="*/ 0 w 154"/>
                <a:gd name="T7" fmla="*/ 74 h 149"/>
                <a:gd name="T8" fmla="*/ 74 w 154"/>
                <a:gd name="T9" fmla="*/ 0 h 149"/>
                <a:gd name="T10" fmla="*/ 153 w 154"/>
                <a:gd name="T11" fmla="*/ 7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49">
                  <a:moveTo>
                    <a:pt x="153" y="74"/>
                  </a:moveTo>
                  <a:lnTo>
                    <a:pt x="153" y="74"/>
                  </a:lnTo>
                  <a:cubicBezTo>
                    <a:pt x="153" y="114"/>
                    <a:pt x="119" y="148"/>
                    <a:pt x="74" y="148"/>
                  </a:cubicBezTo>
                  <a:cubicBezTo>
                    <a:pt x="34" y="148"/>
                    <a:pt x="0" y="114"/>
                    <a:pt x="0" y="74"/>
                  </a:cubicBezTo>
                  <a:cubicBezTo>
                    <a:pt x="0" y="34"/>
                    <a:pt x="34" y="0"/>
                    <a:pt x="74" y="0"/>
                  </a:cubicBezTo>
                  <a:cubicBezTo>
                    <a:pt x="119" y="0"/>
                    <a:pt x="153" y="34"/>
                    <a:pt x="153" y="74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167">
              <a:extLst>
                <a:ext uri="{FF2B5EF4-FFF2-40B4-BE49-F238E27FC236}">
                  <a16:creationId xmlns:a16="http://schemas.microsoft.com/office/drawing/2014/main" id="{B3203C23-3113-1E43-819A-CC3C42FBF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4224" y="-2660684"/>
              <a:ext cx="384962" cy="384962"/>
            </a:xfrm>
            <a:custGeom>
              <a:avLst/>
              <a:gdLst>
                <a:gd name="T0" fmla="*/ 210 w 228"/>
                <a:gd name="T1" fmla="*/ 142 h 228"/>
                <a:gd name="T2" fmla="*/ 210 w 228"/>
                <a:gd name="T3" fmla="*/ 142 h 228"/>
                <a:gd name="T4" fmla="*/ 86 w 228"/>
                <a:gd name="T5" fmla="*/ 216 h 228"/>
                <a:gd name="T6" fmla="*/ 18 w 228"/>
                <a:gd name="T7" fmla="*/ 91 h 228"/>
                <a:gd name="T8" fmla="*/ 142 w 228"/>
                <a:gd name="T9" fmla="*/ 17 h 228"/>
                <a:gd name="T10" fmla="*/ 210 w 228"/>
                <a:gd name="T11" fmla="*/ 14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8" h="228">
                  <a:moveTo>
                    <a:pt x="210" y="142"/>
                  </a:moveTo>
                  <a:lnTo>
                    <a:pt x="210" y="142"/>
                  </a:lnTo>
                  <a:cubicBezTo>
                    <a:pt x="199" y="199"/>
                    <a:pt x="142" y="227"/>
                    <a:pt x="86" y="216"/>
                  </a:cubicBezTo>
                  <a:cubicBezTo>
                    <a:pt x="34" y="199"/>
                    <a:pt x="0" y="142"/>
                    <a:pt x="18" y="91"/>
                  </a:cubicBezTo>
                  <a:cubicBezTo>
                    <a:pt x="29" y="35"/>
                    <a:pt x="86" y="0"/>
                    <a:pt x="142" y="17"/>
                  </a:cubicBezTo>
                  <a:cubicBezTo>
                    <a:pt x="193" y="35"/>
                    <a:pt x="227" y="86"/>
                    <a:pt x="210" y="142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168">
              <a:extLst>
                <a:ext uri="{FF2B5EF4-FFF2-40B4-BE49-F238E27FC236}">
                  <a16:creationId xmlns:a16="http://schemas.microsoft.com/office/drawing/2014/main" id="{7E541DC4-65CC-C14C-8C6E-C62E35DE2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6510" y="-2579248"/>
              <a:ext cx="340543" cy="340543"/>
            </a:xfrm>
            <a:custGeom>
              <a:avLst/>
              <a:gdLst>
                <a:gd name="T0" fmla="*/ 204 w 205"/>
                <a:gd name="T1" fmla="*/ 102 h 205"/>
                <a:gd name="T2" fmla="*/ 204 w 205"/>
                <a:gd name="T3" fmla="*/ 102 h 205"/>
                <a:gd name="T4" fmla="*/ 102 w 205"/>
                <a:gd name="T5" fmla="*/ 204 h 205"/>
                <a:gd name="T6" fmla="*/ 0 w 205"/>
                <a:gd name="T7" fmla="*/ 102 h 205"/>
                <a:gd name="T8" fmla="*/ 102 w 205"/>
                <a:gd name="T9" fmla="*/ 0 h 205"/>
                <a:gd name="T10" fmla="*/ 204 w 205"/>
                <a:gd name="T11" fmla="*/ 10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205">
                  <a:moveTo>
                    <a:pt x="204" y="102"/>
                  </a:moveTo>
                  <a:lnTo>
                    <a:pt x="204" y="102"/>
                  </a:lnTo>
                  <a:cubicBezTo>
                    <a:pt x="204" y="159"/>
                    <a:pt x="158" y="204"/>
                    <a:pt x="102" y="204"/>
                  </a:cubicBezTo>
                  <a:cubicBezTo>
                    <a:pt x="45" y="204"/>
                    <a:pt x="0" y="159"/>
                    <a:pt x="0" y="102"/>
                  </a:cubicBezTo>
                  <a:cubicBezTo>
                    <a:pt x="0" y="45"/>
                    <a:pt x="45" y="0"/>
                    <a:pt x="102" y="0"/>
                  </a:cubicBezTo>
                  <a:cubicBezTo>
                    <a:pt x="158" y="0"/>
                    <a:pt x="204" y="45"/>
                    <a:pt x="204" y="102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169">
              <a:extLst>
                <a:ext uri="{FF2B5EF4-FFF2-40B4-BE49-F238E27FC236}">
                  <a16:creationId xmlns:a16="http://schemas.microsoft.com/office/drawing/2014/main" id="{AF132EC6-407B-7044-95F3-741DB8642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3992" y="-1106032"/>
              <a:ext cx="429380" cy="466398"/>
            </a:xfrm>
            <a:custGeom>
              <a:avLst/>
              <a:gdLst>
                <a:gd name="T0" fmla="*/ 232 w 256"/>
                <a:gd name="T1" fmla="*/ 17 h 279"/>
                <a:gd name="T2" fmla="*/ 232 w 256"/>
                <a:gd name="T3" fmla="*/ 17 h 279"/>
                <a:gd name="T4" fmla="*/ 232 w 256"/>
                <a:gd name="T5" fmla="*/ 17 h 279"/>
                <a:gd name="T6" fmla="*/ 238 w 256"/>
                <a:gd name="T7" fmla="*/ 91 h 279"/>
                <a:gd name="T8" fmla="*/ 102 w 256"/>
                <a:gd name="T9" fmla="*/ 256 h 279"/>
                <a:gd name="T10" fmla="*/ 28 w 256"/>
                <a:gd name="T11" fmla="*/ 261 h 279"/>
                <a:gd name="T12" fmla="*/ 28 w 256"/>
                <a:gd name="T13" fmla="*/ 261 h 279"/>
                <a:gd name="T14" fmla="*/ 22 w 256"/>
                <a:gd name="T15" fmla="*/ 187 h 279"/>
                <a:gd name="T16" fmla="*/ 159 w 256"/>
                <a:gd name="T17" fmla="*/ 23 h 279"/>
                <a:gd name="T18" fmla="*/ 232 w 256"/>
                <a:gd name="T19" fmla="*/ 17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6" h="279">
                  <a:moveTo>
                    <a:pt x="232" y="17"/>
                  </a:moveTo>
                  <a:lnTo>
                    <a:pt x="232" y="17"/>
                  </a:lnTo>
                  <a:lnTo>
                    <a:pt x="232" y="17"/>
                  </a:lnTo>
                  <a:cubicBezTo>
                    <a:pt x="255" y="40"/>
                    <a:pt x="255" y="68"/>
                    <a:pt x="238" y="91"/>
                  </a:cubicBezTo>
                  <a:cubicBezTo>
                    <a:pt x="102" y="256"/>
                    <a:pt x="102" y="256"/>
                    <a:pt x="102" y="256"/>
                  </a:cubicBezTo>
                  <a:cubicBezTo>
                    <a:pt x="79" y="278"/>
                    <a:pt x="45" y="278"/>
                    <a:pt x="28" y="261"/>
                  </a:cubicBezTo>
                  <a:lnTo>
                    <a:pt x="28" y="261"/>
                  </a:lnTo>
                  <a:cubicBezTo>
                    <a:pt x="5" y="244"/>
                    <a:pt x="0" y="210"/>
                    <a:pt x="22" y="187"/>
                  </a:cubicBezTo>
                  <a:cubicBezTo>
                    <a:pt x="159" y="23"/>
                    <a:pt x="159" y="23"/>
                    <a:pt x="159" y="23"/>
                  </a:cubicBezTo>
                  <a:cubicBezTo>
                    <a:pt x="176" y="6"/>
                    <a:pt x="210" y="0"/>
                    <a:pt x="232" y="1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170">
              <a:extLst>
                <a:ext uri="{FF2B5EF4-FFF2-40B4-BE49-F238E27FC236}">
                  <a16:creationId xmlns:a16="http://schemas.microsoft.com/office/drawing/2014/main" id="{BABF6B86-6CA9-9643-A6A3-D3942541E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2556" y="-935758"/>
              <a:ext cx="392367" cy="392362"/>
            </a:xfrm>
            <a:custGeom>
              <a:avLst/>
              <a:gdLst>
                <a:gd name="T0" fmla="*/ 22 w 233"/>
                <a:gd name="T1" fmla="*/ 74 h 234"/>
                <a:gd name="T2" fmla="*/ 22 w 233"/>
                <a:gd name="T3" fmla="*/ 74 h 234"/>
                <a:gd name="T4" fmla="*/ 159 w 233"/>
                <a:gd name="T5" fmla="*/ 29 h 234"/>
                <a:gd name="T6" fmla="*/ 210 w 233"/>
                <a:gd name="T7" fmla="*/ 165 h 234"/>
                <a:gd name="T8" fmla="*/ 68 w 233"/>
                <a:gd name="T9" fmla="*/ 210 h 234"/>
                <a:gd name="T10" fmla="*/ 22 w 233"/>
                <a:gd name="T11" fmla="*/ 7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234">
                  <a:moveTo>
                    <a:pt x="22" y="74"/>
                  </a:moveTo>
                  <a:lnTo>
                    <a:pt x="22" y="74"/>
                  </a:lnTo>
                  <a:cubicBezTo>
                    <a:pt x="45" y="23"/>
                    <a:pt x="107" y="0"/>
                    <a:pt x="159" y="29"/>
                  </a:cubicBezTo>
                  <a:cubicBezTo>
                    <a:pt x="210" y="51"/>
                    <a:pt x="232" y="114"/>
                    <a:pt x="210" y="165"/>
                  </a:cubicBezTo>
                  <a:cubicBezTo>
                    <a:pt x="181" y="216"/>
                    <a:pt x="119" y="233"/>
                    <a:pt x="68" y="210"/>
                  </a:cubicBezTo>
                  <a:cubicBezTo>
                    <a:pt x="22" y="188"/>
                    <a:pt x="0" y="125"/>
                    <a:pt x="22" y="74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171">
              <a:extLst>
                <a:ext uri="{FF2B5EF4-FFF2-40B4-BE49-F238E27FC236}">
                  <a16:creationId xmlns:a16="http://schemas.microsoft.com/office/drawing/2014/main" id="{1D2B7184-2448-FE4F-BAEE-5CF016DA4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3913" y="-1439169"/>
              <a:ext cx="384962" cy="384962"/>
            </a:xfrm>
            <a:custGeom>
              <a:avLst/>
              <a:gdLst>
                <a:gd name="T0" fmla="*/ 210 w 228"/>
                <a:gd name="T1" fmla="*/ 136 h 228"/>
                <a:gd name="T2" fmla="*/ 210 w 228"/>
                <a:gd name="T3" fmla="*/ 136 h 228"/>
                <a:gd name="T4" fmla="*/ 85 w 228"/>
                <a:gd name="T5" fmla="*/ 210 h 228"/>
                <a:gd name="T6" fmla="*/ 11 w 228"/>
                <a:gd name="T7" fmla="*/ 85 h 228"/>
                <a:gd name="T8" fmla="*/ 136 w 228"/>
                <a:gd name="T9" fmla="*/ 11 h 228"/>
                <a:gd name="T10" fmla="*/ 210 w 228"/>
                <a:gd name="T11" fmla="*/ 13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8" h="228">
                  <a:moveTo>
                    <a:pt x="210" y="136"/>
                  </a:moveTo>
                  <a:lnTo>
                    <a:pt x="210" y="136"/>
                  </a:lnTo>
                  <a:cubicBezTo>
                    <a:pt x="198" y="193"/>
                    <a:pt x="142" y="227"/>
                    <a:pt x="85" y="210"/>
                  </a:cubicBezTo>
                  <a:cubicBezTo>
                    <a:pt x="34" y="198"/>
                    <a:pt x="0" y="141"/>
                    <a:pt x="11" y="85"/>
                  </a:cubicBezTo>
                  <a:cubicBezTo>
                    <a:pt x="28" y="34"/>
                    <a:pt x="85" y="0"/>
                    <a:pt x="136" y="11"/>
                  </a:cubicBezTo>
                  <a:cubicBezTo>
                    <a:pt x="193" y="28"/>
                    <a:pt x="227" y="85"/>
                    <a:pt x="210" y="136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172">
              <a:extLst>
                <a:ext uri="{FF2B5EF4-FFF2-40B4-BE49-F238E27FC236}">
                  <a16:creationId xmlns:a16="http://schemas.microsoft.com/office/drawing/2014/main" id="{F4DACE41-B0AC-A546-BC5C-C36DE1FD7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7285" y="-165835"/>
              <a:ext cx="355349" cy="355349"/>
            </a:xfrm>
            <a:custGeom>
              <a:avLst/>
              <a:gdLst>
                <a:gd name="T0" fmla="*/ 209 w 210"/>
                <a:gd name="T1" fmla="*/ 102 h 211"/>
                <a:gd name="T2" fmla="*/ 209 w 210"/>
                <a:gd name="T3" fmla="*/ 102 h 211"/>
                <a:gd name="T4" fmla="*/ 113 w 210"/>
                <a:gd name="T5" fmla="*/ 210 h 211"/>
                <a:gd name="T6" fmla="*/ 5 w 210"/>
                <a:gd name="T7" fmla="*/ 113 h 211"/>
                <a:gd name="T8" fmla="*/ 96 w 210"/>
                <a:gd name="T9" fmla="*/ 6 h 211"/>
                <a:gd name="T10" fmla="*/ 209 w 210"/>
                <a:gd name="T11" fmla="*/ 102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211">
                  <a:moveTo>
                    <a:pt x="209" y="102"/>
                  </a:moveTo>
                  <a:lnTo>
                    <a:pt x="209" y="102"/>
                  </a:lnTo>
                  <a:cubicBezTo>
                    <a:pt x="209" y="159"/>
                    <a:pt x="170" y="204"/>
                    <a:pt x="113" y="210"/>
                  </a:cubicBezTo>
                  <a:cubicBezTo>
                    <a:pt x="56" y="210"/>
                    <a:pt x="5" y="170"/>
                    <a:pt x="5" y="113"/>
                  </a:cubicBezTo>
                  <a:cubicBezTo>
                    <a:pt x="0" y="57"/>
                    <a:pt x="45" y="11"/>
                    <a:pt x="96" y="6"/>
                  </a:cubicBezTo>
                  <a:cubicBezTo>
                    <a:pt x="153" y="0"/>
                    <a:pt x="204" y="45"/>
                    <a:pt x="209" y="102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173">
              <a:extLst>
                <a:ext uri="{FF2B5EF4-FFF2-40B4-BE49-F238E27FC236}">
                  <a16:creationId xmlns:a16="http://schemas.microsoft.com/office/drawing/2014/main" id="{021E7E4E-DA23-094A-ABD3-5FD82D562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9689" y="-1616844"/>
              <a:ext cx="377561" cy="384962"/>
            </a:xfrm>
            <a:custGeom>
              <a:avLst/>
              <a:gdLst>
                <a:gd name="T0" fmla="*/ 215 w 227"/>
                <a:gd name="T1" fmla="*/ 85 h 228"/>
                <a:gd name="T2" fmla="*/ 215 w 227"/>
                <a:gd name="T3" fmla="*/ 85 h 228"/>
                <a:gd name="T4" fmla="*/ 141 w 227"/>
                <a:gd name="T5" fmla="*/ 210 h 228"/>
                <a:gd name="T6" fmla="*/ 17 w 227"/>
                <a:gd name="T7" fmla="*/ 136 h 228"/>
                <a:gd name="T8" fmla="*/ 90 w 227"/>
                <a:gd name="T9" fmla="*/ 11 h 228"/>
                <a:gd name="T10" fmla="*/ 215 w 227"/>
                <a:gd name="T11" fmla="*/ 8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7" h="228">
                  <a:moveTo>
                    <a:pt x="215" y="85"/>
                  </a:moveTo>
                  <a:lnTo>
                    <a:pt x="215" y="85"/>
                  </a:lnTo>
                  <a:cubicBezTo>
                    <a:pt x="226" y="142"/>
                    <a:pt x="198" y="193"/>
                    <a:pt x="141" y="210"/>
                  </a:cubicBezTo>
                  <a:cubicBezTo>
                    <a:pt x="85" y="227"/>
                    <a:pt x="28" y="193"/>
                    <a:pt x="17" y="136"/>
                  </a:cubicBezTo>
                  <a:cubicBezTo>
                    <a:pt x="0" y="85"/>
                    <a:pt x="33" y="28"/>
                    <a:pt x="90" y="11"/>
                  </a:cubicBezTo>
                  <a:cubicBezTo>
                    <a:pt x="141" y="0"/>
                    <a:pt x="198" y="28"/>
                    <a:pt x="215" y="85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366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3C8103C-441E-464A-A9F8-2BE598CEF72E}"/>
              </a:ext>
            </a:extLst>
          </p:cNvPr>
          <p:cNvGrpSpPr/>
          <p:nvPr/>
        </p:nvGrpSpPr>
        <p:grpSpPr>
          <a:xfrm>
            <a:off x="4757945" y="123277"/>
            <a:ext cx="14854358" cy="3175931"/>
            <a:chOff x="4757945" y="1687381"/>
            <a:chExt cx="14854358" cy="3175931"/>
          </a:xfrm>
        </p:grpSpPr>
        <p:sp>
          <p:nvSpPr>
            <p:cNvPr id="87" name="Text Box 93">
              <a:extLst>
                <a:ext uri="{FF2B5EF4-FFF2-40B4-BE49-F238E27FC236}">
                  <a16:creationId xmlns:a16="http://schemas.microsoft.com/office/drawing/2014/main" id="{D3A7B408-62E1-B94C-8DF0-7852211F6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7574" y="1687381"/>
              <a:ext cx="11195100" cy="21320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780" rIns="0" bIns="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9000"/>
                </a:lnSpc>
              </a:pPr>
              <a:r>
                <a:rPr lang="en-US" altLang="en-MX" sz="4800" dirty="0">
                  <a:solidFill>
                    <a:schemeClr val="tx2"/>
                  </a:solidFill>
                  <a:latin typeface="Fira Sans Light" panose="020B0403050000020004" pitchFamily="34" charset="0"/>
                </a:rPr>
                <a:t>Write Something Here</a:t>
              </a:r>
            </a:p>
          </p:txBody>
        </p:sp>
        <p:sp>
          <p:nvSpPr>
            <p:cNvPr id="107" name="Text Box 99">
              <a:extLst>
                <a:ext uri="{FF2B5EF4-FFF2-40B4-BE49-F238E27FC236}">
                  <a16:creationId xmlns:a16="http://schemas.microsoft.com/office/drawing/2014/main" id="{20630F21-D1D5-B140-9F8F-4F56E47AF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7945" y="2753429"/>
              <a:ext cx="14854358" cy="2109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780" rIns="0" bIns="0" anchor="ctr"/>
            <a:lstStyle/>
            <a:p>
              <a:pPr algn="ctr">
                <a:lnSpc>
                  <a:spcPct val="99000"/>
                </a:lnSpc>
              </a:pPr>
              <a:r>
                <a:rPr lang="en-US" altLang="en-MX" sz="8000" b="1" i="1" dirty="0">
                  <a:solidFill>
                    <a:schemeClr val="tx2"/>
                  </a:solidFill>
                  <a:latin typeface="Fira Sans Bold Italic" panose="020B0503050000020004" pitchFamily="34" charset="0"/>
                </a:rPr>
                <a:t>Take steps to protect yourself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AF3DDF6D-9B84-974D-95A5-601050695224}"/>
              </a:ext>
            </a:extLst>
          </p:cNvPr>
          <p:cNvSpPr/>
          <p:nvPr/>
        </p:nvSpPr>
        <p:spPr>
          <a:xfrm>
            <a:off x="1808382" y="4269920"/>
            <a:ext cx="6216980" cy="80101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20220FD-C4DF-A245-8F2A-D60C224EC3C7}"/>
              </a:ext>
            </a:extLst>
          </p:cNvPr>
          <p:cNvSpPr/>
          <p:nvPr/>
        </p:nvSpPr>
        <p:spPr>
          <a:xfrm>
            <a:off x="9080335" y="4269920"/>
            <a:ext cx="6216980" cy="80101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1C8DE23-7C28-4F4C-A6E5-07207ED92307}"/>
              </a:ext>
            </a:extLst>
          </p:cNvPr>
          <p:cNvSpPr/>
          <p:nvPr/>
        </p:nvSpPr>
        <p:spPr>
          <a:xfrm>
            <a:off x="16352288" y="4269920"/>
            <a:ext cx="6216980" cy="80101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uadroTexto 395">
            <a:extLst>
              <a:ext uri="{FF2B5EF4-FFF2-40B4-BE49-F238E27FC236}">
                <a16:creationId xmlns:a16="http://schemas.microsoft.com/office/drawing/2014/main" id="{02C8C0D4-2C4C-044E-9CFD-04CB2FF1C8D7}"/>
              </a:ext>
            </a:extLst>
          </p:cNvPr>
          <p:cNvSpPr txBox="1"/>
          <p:nvPr/>
        </p:nvSpPr>
        <p:spPr>
          <a:xfrm>
            <a:off x="3042853" y="8376199"/>
            <a:ext cx="3748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Fira Sans" panose="020B0503050000020004" pitchFamily="34" charset="0"/>
                <a:ea typeface="Lato" panose="020F0502020204030203" pitchFamily="34" charset="0"/>
                <a:cs typeface="Lato" panose="020F0502020204030203" pitchFamily="34" charset="0"/>
              </a:rPr>
              <a:t>Your Title</a:t>
            </a:r>
          </a:p>
        </p:txBody>
      </p:sp>
      <p:sp>
        <p:nvSpPr>
          <p:cNvPr id="81" name="Rectangle 56">
            <a:extLst>
              <a:ext uri="{FF2B5EF4-FFF2-40B4-BE49-F238E27FC236}">
                <a16:creationId xmlns:a16="http://schemas.microsoft.com/office/drawing/2014/main" id="{5F3CFF55-01C8-1242-8220-74817C1A939C}"/>
              </a:ext>
            </a:extLst>
          </p:cNvPr>
          <p:cNvSpPr/>
          <p:nvPr/>
        </p:nvSpPr>
        <p:spPr>
          <a:xfrm>
            <a:off x="2444111" y="9171898"/>
            <a:ext cx="49455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Fira Sans" panose="020B05030500000200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 marketing.</a:t>
            </a:r>
          </a:p>
        </p:txBody>
      </p:sp>
      <p:sp>
        <p:nvSpPr>
          <p:cNvPr id="75" name="Rectangle 56">
            <a:extLst>
              <a:ext uri="{FF2B5EF4-FFF2-40B4-BE49-F238E27FC236}">
                <a16:creationId xmlns:a16="http://schemas.microsoft.com/office/drawing/2014/main" id="{1CA2E106-C488-7B47-8251-9EEC64A01D3F}"/>
              </a:ext>
            </a:extLst>
          </p:cNvPr>
          <p:cNvSpPr/>
          <p:nvPr/>
        </p:nvSpPr>
        <p:spPr>
          <a:xfrm>
            <a:off x="4042579" y="11081949"/>
            <a:ext cx="17880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92" name="CuadroTexto 395">
            <a:extLst>
              <a:ext uri="{FF2B5EF4-FFF2-40B4-BE49-F238E27FC236}">
                <a16:creationId xmlns:a16="http://schemas.microsoft.com/office/drawing/2014/main" id="{B6CBAB24-A470-9C4A-B759-46B934A99119}"/>
              </a:ext>
            </a:extLst>
          </p:cNvPr>
          <p:cNvSpPr txBox="1"/>
          <p:nvPr/>
        </p:nvSpPr>
        <p:spPr>
          <a:xfrm>
            <a:off x="10315151" y="8376199"/>
            <a:ext cx="3748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Fira Sans" panose="020B0503050000020004" pitchFamily="34" charset="0"/>
                <a:ea typeface="Lato" panose="020F0502020204030203" pitchFamily="34" charset="0"/>
                <a:cs typeface="Lato" panose="020F0502020204030203" pitchFamily="34" charset="0"/>
              </a:rPr>
              <a:t>Your Title</a:t>
            </a:r>
          </a:p>
        </p:txBody>
      </p:sp>
      <p:sp>
        <p:nvSpPr>
          <p:cNvPr id="93" name="Rectangle 56">
            <a:extLst>
              <a:ext uri="{FF2B5EF4-FFF2-40B4-BE49-F238E27FC236}">
                <a16:creationId xmlns:a16="http://schemas.microsoft.com/office/drawing/2014/main" id="{827CE2C0-5449-E248-990C-DB1019DF2C1B}"/>
              </a:ext>
            </a:extLst>
          </p:cNvPr>
          <p:cNvSpPr/>
          <p:nvPr/>
        </p:nvSpPr>
        <p:spPr>
          <a:xfrm>
            <a:off x="9716409" y="9171898"/>
            <a:ext cx="49455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Fira Sans" panose="020B05030500000200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 marketing.</a:t>
            </a:r>
          </a:p>
        </p:txBody>
      </p:sp>
      <p:sp>
        <p:nvSpPr>
          <p:cNvPr id="86" name="Rectangle 56">
            <a:extLst>
              <a:ext uri="{FF2B5EF4-FFF2-40B4-BE49-F238E27FC236}">
                <a16:creationId xmlns:a16="http://schemas.microsoft.com/office/drawing/2014/main" id="{1ACA8DE4-03B6-1C4C-8219-1E1047E1BE2D}"/>
              </a:ext>
            </a:extLst>
          </p:cNvPr>
          <p:cNvSpPr/>
          <p:nvPr/>
        </p:nvSpPr>
        <p:spPr>
          <a:xfrm>
            <a:off x="11314877" y="11081949"/>
            <a:ext cx="17880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103" name="CuadroTexto 395">
            <a:extLst>
              <a:ext uri="{FF2B5EF4-FFF2-40B4-BE49-F238E27FC236}">
                <a16:creationId xmlns:a16="http://schemas.microsoft.com/office/drawing/2014/main" id="{6668743A-94E3-4C46-AA45-F3CCDE38F0C6}"/>
              </a:ext>
            </a:extLst>
          </p:cNvPr>
          <p:cNvSpPr txBox="1"/>
          <p:nvPr/>
        </p:nvSpPr>
        <p:spPr>
          <a:xfrm>
            <a:off x="17501993" y="8376199"/>
            <a:ext cx="3748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Fira Sans" panose="020B0503050000020004" pitchFamily="34" charset="0"/>
                <a:ea typeface="Lato" panose="020F0502020204030203" pitchFamily="34" charset="0"/>
                <a:cs typeface="Lato" panose="020F0502020204030203" pitchFamily="34" charset="0"/>
              </a:rPr>
              <a:t>Your Title</a:t>
            </a:r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B2291EAD-481F-5E4B-8856-ABEB207CB21B}"/>
              </a:ext>
            </a:extLst>
          </p:cNvPr>
          <p:cNvSpPr/>
          <p:nvPr/>
        </p:nvSpPr>
        <p:spPr>
          <a:xfrm>
            <a:off x="16903251" y="9171898"/>
            <a:ext cx="49455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Fira Sans" panose="020B05030500000200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 marketing.</a:t>
            </a:r>
          </a:p>
        </p:txBody>
      </p:sp>
      <p:sp>
        <p:nvSpPr>
          <p:cNvPr id="98" name="Rectangle 56">
            <a:extLst>
              <a:ext uri="{FF2B5EF4-FFF2-40B4-BE49-F238E27FC236}">
                <a16:creationId xmlns:a16="http://schemas.microsoft.com/office/drawing/2014/main" id="{C4350605-EC60-794B-8187-C30B27C979ED}"/>
              </a:ext>
            </a:extLst>
          </p:cNvPr>
          <p:cNvSpPr/>
          <p:nvPr/>
        </p:nvSpPr>
        <p:spPr>
          <a:xfrm>
            <a:off x="18501719" y="11081949"/>
            <a:ext cx="17880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Title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11FA9E2-55E1-2D41-AF09-5E30D191C80A}"/>
              </a:ext>
            </a:extLst>
          </p:cNvPr>
          <p:cNvGrpSpPr/>
          <p:nvPr/>
        </p:nvGrpSpPr>
        <p:grpSpPr>
          <a:xfrm>
            <a:off x="3399733" y="5299649"/>
            <a:ext cx="3034275" cy="2109883"/>
            <a:chOff x="5440854" y="4755677"/>
            <a:chExt cx="4316472" cy="3001458"/>
          </a:xfrm>
        </p:grpSpPr>
        <p:sp>
          <p:nvSpPr>
            <p:cNvPr id="106" name="Freeform 174">
              <a:extLst>
                <a:ext uri="{FF2B5EF4-FFF2-40B4-BE49-F238E27FC236}">
                  <a16:creationId xmlns:a16="http://schemas.microsoft.com/office/drawing/2014/main" id="{00A76D9A-C34B-0D44-B29D-5469477A3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5256" y="5739432"/>
              <a:ext cx="3162070" cy="2017703"/>
            </a:xfrm>
            <a:custGeom>
              <a:avLst/>
              <a:gdLst>
                <a:gd name="T0" fmla="*/ 1367 w 1390"/>
                <a:gd name="T1" fmla="*/ 414 h 886"/>
                <a:gd name="T2" fmla="*/ 1367 w 1390"/>
                <a:gd name="T3" fmla="*/ 414 h 886"/>
                <a:gd name="T4" fmla="*/ 1276 w 1390"/>
                <a:gd name="T5" fmla="*/ 414 h 886"/>
                <a:gd name="T6" fmla="*/ 1140 w 1390"/>
                <a:gd name="T7" fmla="*/ 369 h 886"/>
                <a:gd name="T8" fmla="*/ 658 w 1390"/>
                <a:gd name="T9" fmla="*/ 28 h 886"/>
                <a:gd name="T10" fmla="*/ 567 w 1390"/>
                <a:gd name="T11" fmla="*/ 28 h 886"/>
                <a:gd name="T12" fmla="*/ 601 w 1390"/>
                <a:gd name="T13" fmla="*/ 130 h 886"/>
                <a:gd name="T14" fmla="*/ 714 w 1390"/>
                <a:gd name="T15" fmla="*/ 244 h 886"/>
                <a:gd name="T16" fmla="*/ 692 w 1390"/>
                <a:gd name="T17" fmla="*/ 312 h 886"/>
                <a:gd name="T18" fmla="*/ 175 w 1390"/>
                <a:gd name="T19" fmla="*/ 312 h 886"/>
                <a:gd name="T20" fmla="*/ 119 w 1390"/>
                <a:gd name="T21" fmla="*/ 357 h 886"/>
                <a:gd name="T22" fmla="*/ 170 w 1390"/>
                <a:gd name="T23" fmla="*/ 425 h 886"/>
                <a:gd name="T24" fmla="*/ 590 w 1390"/>
                <a:gd name="T25" fmla="*/ 425 h 886"/>
                <a:gd name="T26" fmla="*/ 618 w 1390"/>
                <a:gd name="T27" fmla="*/ 448 h 886"/>
                <a:gd name="T28" fmla="*/ 618 w 1390"/>
                <a:gd name="T29" fmla="*/ 448 h 886"/>
                <a:gd name="T30" fmla="*/ 590 w 1390"/>
                <a:gd name="T31" fmla="*/ 476 h 886"/>
                <a:gd name="T32" fmla="*/ 62 w 1390"/>
                <a:gd name="T33" fmla="*/ 476 h 886"/>
                <a:gd name="T34" fmla="*/ 5 w 1390"/>
                <a:gd name="T35" fmla="*/ 522 h 886"/>
                <a:gd name="T36" fmla="*/ 56 w 1390"/>
                <a:gd name="T37" fmla="*/ 590 h 886"/>
                <a:gd name="T38" fmla="*/ 595 w 1390"/>
                <a:gd name="T39" fmla="*/ 590 h 886"/>
                <a:gd name="T40" fmla="*/ 618 w 1390"/>
                <a:gd name="T41" fmla="*/ 607 h 886"/>
                <a:gd name="T42" fmla="*/ 618 w 1390"/>
                <a:gd name="T43" fmla="*/ 607 h 886"/>
                <a:gd name="T44" fmla="*/ 595 w 1390"/>
                <a:gd name="T45" fmla="*/ 629 h 886"/>
                <a:gd name="T46" fmla="*/ 175 w 1390"/>
                <a:gd name="T47" fmla="*/ 629 h 886"/>
                <a:gd name="T48" fmla="*/ 119 w 1390"/>
                <a:gd name="T49" fmla="*/ 675 h 886"/>
                <a:gd name="T50" fmla="*/ 170 w 1390"/>
                <a:gd name="T51" fmla="*/ 737 h 886"/>
                <a:gd name="T52" fmla="*/ 595 w 1390"/>
                <a:gd name="T53" fmla="*/ 737 h 886"/>
                <a:gd name="T54" fmla="*/ 618 w 1390"/>
                <a:gd name="T55" fmla="*/ 760 h 886"/>
                <a:gd name="T56" fmla="*/ 618 w 1390"/>
                <a:gd name="T57" fmla="*/ 760 h 886"/>
                <a:gd name="T58" fmla="*/ 595 w 1390"/>
                <a:gd name="T59" fmla="*/ 777 h 886"/>
                <a:gd name="T60" fmla="*/ 391 w 1390"/>
                <a:gd name="T61" fmla="*/ 783 h 886"/>
                <a:gd name="T62" fmla="*/ 340 w 1390"/>
                <a:gd name="T63" fmla="*/ 822 h 886"/>
                <a:gd name="T64" fmla="*/ 391 w 1390"/>
                <a:gd name="T65" fmla="*/ 873 h 886"/>
                <a:gd name="T66" fmla="*/ 731 w 1390"/>
                <a:gd name="T67" fmla="*/ 885 h 886"/>
                <a:gd name="T68" fmla="*/ 805 w 1390"/>
                <a:gd name="T69" fmla="*/ 885 h 886"/>
                <a:gd name="T70" fmla="*/ 941 w 1390"/>
                <a:gd name="T71" fmla="*/ 885 h 886"/>
                <a:gd name="T72" fmla="*/ 1163 w 1390"/>
                <a:gd name="T73" fmla="*/ 851 h 886"/>
                <a:gd name="T74" fmla="*/ 1225 w 1390"/>
                <a:gd name="T75" fmla="*/ 839 h 886"/>
                <a:gd name="T76" fmla="*/ 1367 w 1390"/>
                <a:gd name="T77" fmla="*/ 839 h 886"/>
                <a:gd name="T78" fmla="*/ 1389 w 1390"/>
                <a:gd name="T79" fmla="*/ 817 h 886"/>
                <a:gd name="T80" fmla="*/ 1389 w 1390"/>
                <a:gd name="T81" fmla="*/ 437 h 886"/>
                <a:gd name="T82" fmla="*/ 1367 w 1390"/>
                <a:gd name="T83" fmla="*/ 414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90" h="886">
                  <a:moveTo>
                    <a:pt x="1367" y="414"/>
                  </a:moveTo>
                  <a:lnTo>
                    <a:pt x="1367" y="414"/>
                  </a:lnTo>
                  <a:cubicBezTo>
                    <a:pt x="1276" y="414"/>
                    <a:pt x="1276" y="414"/>
                    <a:pt x="1276" y="414"/>
                  </a:cubicBezTo>
                  <a:cubicBezTo>
                    <a:pt x="1231" y="414"/>
                    <a:pt x="1180" y="397"/>
                    <a:pt x="1140" y="369"/>
                  </a:cubicBezTo>
                  <a:cubicBezTo>
                    <a:pt x="970" y="232"/>
                    <a:pt x="658" y="28"/>
                    <a:pt x="658" y="28"/>
                  </a:cubicBezTo>
                  <a:cubicBezTo>
                    <a:pt x="635" y="0"/>
                    <a:pt x="590" y="0"/>
                    <a:pt x="567" y="28"/>
                  </a:cubicBezTo>
                  <a:cubicBezTo>
                    <a:pt x="544" y="62"/>
                    <a:pt x="567" y="102"/>
                    <a:pt x="601" y="130"/>
                  </a:cubicBezTo>
                  <a:cubicBezTo>
                    <a:pt x="601" y="130"/>
                    <a:pt x="680" y="204"/>
                    <a:pt x="714" y="244"/>
                  </a:cubicBezTo>
                  <a:cubicBezTo>
                    <a:pt x="743" y="272"/>
                    <a:pt x="726" y="312"/>
                    <a:pt x="692" y="312"/>
                  </a:cubicBezTo>
                  <a:cubicBezTo>
                    <a:pt x="175" y="312"/>
                    <a:pt x="175" y="312"/>
                    <a:pt x="175" y="312"/>
                  </a:cubicBezTo>
                  <a:cubicBezTo>
                    <a:pt x="147" y="312"/>
                    <a:pt x="124" y="329"/>
                    <a:pt x="119" y="357"/>
                  </a:cubicBezTo>
                  <a:cubicBezTo>
                    <a:pt x="113" y="391"/>
                    <a:pt x="136" y="425"/>
                    <a:pt x="170" y="425"/>
                  </a:cubicBezTo>
                  <a:cubicBezTo>
                    <a:pt x="590" y="425"/>
                    <a:pt x="590" y="425"/>
                    <a:pt x="590" y="425"/>
                  </a:cubicBezTo>
                  <a:cubicBezTo>
                    <a:pt x="607" y="425"/>
                    <a:pt x="618" y="437"/>
                    <a:pt x="618" y="448"/>
                  </a:cubicBezTo>
                  <a:lnTo>
                    <a:pt x="618" y="448"/>
                  </a:lnTo>
                  <a:cubicBezTo>
                    <a:pt x="618" y="465"/>
                    <a:pt x="607" y="476"/>
                    <a:pt x="590" y="476"/>
                  </a:cubicBezTo>
                  <a:cubicBezTo>
                    <a:pt x="62" y="476"/>
                    <a:pt x="62" y="476"/>
                    <a:pt x="62" y="476"/>
                  </a:cubicBezTo>
                  <a:cubicBezTo>
                    <a:pt x="34" y="476"/>
                    <a:pt x="11" y="493"/>
                    <a:pt x="5" y="522"/>
                  </a:cubicBezTo>
                  <a:cubicBezTo>
                    <a:pt x="0" y="556"/>
                    <a:pt x="22" y="590"/>
                    <a:pt x="56" y="590"/>
                  </a:cubicBezTo>
                  <a:cubicBezTo>
                    <a:pt x="595" y="590"/>
                    <a:pt x="595" y="590"/>
                    <a:pt x="595" y="590"/>
                  </a:cubicBezTo>
                  <a:cubicBezTo>
                    <a:pt x="607" y="590"/>
                    <a:pt x="618" y="595"/>
                    <a:pt x="618" y="607"/>
                  </a:cubicBezTo>
                  <a:lnTo>
                    <a:pt x="618" y="607"/>
                  </a:lnTo>
                  <a:cubicBezTo>
                    <a:pt x="618" y="618"/>
                    <a:pt x="607" y="629"/>
                    <a:pt x="595" y="629"/>
                  </a:cubicBezTo>
                  <a:cubicBezTo>
                    <a:pt x="175" y="629"/>
                    <a:pt x="175" y="629"/>
                    <a:pt x="175" y="629"/>
                  </a:cubicBezTo>
                  <a:cubicBezTo>
                    <a:pt x="147" y="629"/>
                    <a:pt x="124" y="646"/>
                    <a:pt x="119" y="675"/>
                  </a:cubicBezTo>
                  <a:cubicBezTo>
                    <a:pt x="113" y="709"/>
                    <a:pt x="136" y="737"/>
                    <a:pt x="170" y="737"/>
                  </a:cubicBezTo>
                  <a:cubicBezTo>
                    <a:pt x="595" y="737"/>
                    <a:pt x="595" y="737"/>
                    <a:pt x="595" y="737"/>
                  </a:cubicBezTo>
                  <a:cubicBezTo>
                    <a:pt x="607" y="737"/>
                    <a:pt x="618" y="749"/>
                    <a:pt x="618" y="760"/>
                  </a:cubicBezTo>
                  <a:lnTo>
                    <a:pt x="618" y="760"/>
                  </a:lnTo>
                  <a:cubicBezTo>
                    <a:pt x="618" y="771"/>
                    <a:pt x="607" y="777"/>
                    <a:pt x="595" y="777"/>
                  </a:cubicBezTo>
                  <a:cubicBezTo>
                    <a:pt x="391" y="783"/>
                    <a:pt x="391" y="783"/>
                    <a:pt x="391" y="783"/>
                  </a:cubicBezTo>
                  <a:cubicBezTo>
                    <a:pt x="363" y="783"/>
                    <a:pt x="340" y="800"/>
                    <a:pt x="340" y="822"/>
                  </a:cubicBezTo>
                  <a:cubicBezTo>
                    <a:pt x="334" y="856"/>
                    <a:pt x="363" y="873"/>
                    <a:pt x="391" y="873"/>
                  </a:cubicBezTo>
                  <a:cubicBezTo>
                    <a:pt x="731" y="885"/>
                    <a:pt x="731" y="885"/>
                    <a:pt x="731" y="885"/>
                  </a:cubicBezTo>
                  <a:cubicBezTo>
                    <a:pt x="805" y="885"/>
                    <a:pt x="805" y="885"/>
                    <a:pt x="805" y="885"/>
                  </a:cubicBezTo>
                  <a:cubicBezTo>
                    <a:pt x="941" y="885"/>
                    <a:pt x="941" y="885"/>
                    <a:pt x="941" y="885"/>
                  </a:cubicBezTo>
                  <a:cubicBezTo>
                    <a:pt x="975" y="885"/>
                    <a:pt x="1083" y="868"/>
                    <a:pt x="1163" y="851"/>
                  </a:cubicBezTo>
                  <a:cubicBezTo>
                    <a:pt x="1180" y="845"/>
                    <a:pt x="1202" y="839"/>
                    <a:pt x="1225" y="839"/>
                  </a:cubicBezTo>
                  <a:cubicBezTo>
                    <a:pt x="1367" y="839"/>
                    <a:pt x="1367" y="839"/>
                    <a:pt x="1367" y="839"/>
                  </a:cubicBezTo>
                  <a:cubicBezTo>
                    <a:pt x="1384" y="839"/>
                    <a:pt x="1389" y="828"/>
                    <a:pt x="1389" y="817"/>
                  </a:cubicBezTo>
                  <a:cubicBezTo>
                    <a:pt x="1389" y="437"/>
                    <a:pt x="1389" y="437"/>
                    <a:pt x="1389" y="437"/>
                  </a:cubicBezTo>
                  <a:cubicBezTo>
                    <a:pt x="1389" y="425"/>
                    <a:pt x="1384" y="414"/>
                    <a:pt x="1367" y="414"/>
                  </a:cubicBezTo>
                </a:path>
              </a:pathLst>
            </a:custGeom>
            <a:solidFill>
              <a:srgbClr val="FFD0B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75">
              <a:extLst>
                <a:ext uri="{FF2B5EF4-FFF2-40B4-BE49-F238E27FC236}">
                  <a16:creationId xmlns:a16="http://schemas.microsoft.com/office/drawing/2014/main" id="{EE004515-7036-CE47-9118-206FB6B74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325" y="5458359"/>
              <a:ext cx="230885" cy="321225"/>
            </a:xfrm>
            <a:custGeom>
              <a:avLst/>
              <a:gdLst>
                <a:gd name="T0" fmla="*/ 102 w 103"/>
                <a:gd name="T1" fmla="*/ 85 h 143"/>
                <a:gd name="T2" fmla="*/ 102 w 103"/>
                <a:gd name="T3" fmla="*/ 85 h 143"/>
                <a:gd name="T4" fmla="*/ 51 w 103"/>
                <a:gd name="T5" fmla="*/ 142 h 143"/>
                <a:gd name="T6" fmla="*/ 0 w 103"/>
                <a:gd name="T7" fmla="*/ 85 h 143"/>
                <a:gd name="T8" fmla="*/ 51 w 103"/>
                <a:gd name="T9" fmla="*/ 0 h 143"/>
                <a:gd name="T10" fmla="*/ 102 w 103"/>
                <a:gd name="T11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43">
                  <a:moveTo>
                    <a:pt x="102" y="85"/>
                  </a:moveTo>
                  <a:lnTo>
                    <a:pt x="102" y="85"/>
                  </a:lnTo>
                  <a:cubicBezTo>
                    <a:pt x="102" y="119"/>
                    <a:pt x="79" y="142"/>
                    <a:pt x="51" y="142"/>
                  </a:cubicBezTo>
                  <a:cubicBezTo>
                    <a:pt x="23" y="142"/>
                    <a:pt x="0" y="119"/>
                    <a:pt x="0" y="85"/>
                  </a:cubicBezTo>
                  <a:cubicBezTo>
                    <a:pt x="0" y="51"/>
                    <a:pt x="51" y="0"/>
                    <a:pt x="51" y="0"/>
                  </a:cubicBezTo>
                  <a:cubicBezTo>
                    <a:pt x="51" y="0"/>
                    <a:pt x="102" y="51"/>
                    <a:pt x="102" y="85"/>
                  </a:cubicBezTo>
                </a:path>
              </a:pathLst>
            </a:custGeom>
            <a:solidFill>
              <a:srgbClr val="00B0F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6">
              <a:extLst>
                <a:ext uri="{FF2B5EF4-FFF2-40B4-BE49-F238E27FC236}">
                  <a16:creationId xmlns:a16="http://schemas.microsoft.com/office/drawing/2014/main" id="{D23F28B5-14B2-CB45-BBA4-8C768F4AC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325" y="5930163"/>
              <a:ext cx="230885" cy="321225"/>
            </a:xfrm>
            <a:custGeom>
              <a:avLst/>
              <a:gdLst>
                <a:gd name="T0" fmla="*/ 102 w 103"/>
                <a:gd name="T1" fmla="*/ 85 h 143"/>
                <a:gd name="T2" fmla="*/ 102 w 103"/>
                <a:gd name="T3" fmla="*/ 85 h 143"/>
                <a:gd name="T4" fmla="*/ 51 w 103"/>
                <a:gd name="T5" fmla="*/ 142 h 143"/>
                <a:gd name="T6" fmla="*/ 0 w 103"/>
                <a:gd name="T7" fmla="*/ 85 h 143"/>
                <a:gd name="T8" fmla="*/ 51 w 103"/>
                <a:gd name="T9" fmla="*/ 0 h 143"/>
                <a:gd name="T10" fmla="*/ 102 w 103"/>
                <a:gd name="T11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43">
                  <a:moveTo>
                    <a:pt x="102" y="85"/>
                  </a:moveTo>
                  <a:lnTo>
                    <a:pt x="102" y="85"/>
                  </a:lnTo>
                  <a:cubicBezTo>
                    <a:pt x="102" y="119"/>
                    <a:pt x="79" y="142"/>
                    <a:pt x="51" y="142"/>
                  </a:cubicBezTo>
                  <a:cubicBezTo>
                    <a:pt x="23" y="142"/>
                    <a:pt x="0" y="119"/>
                    <a:pt x="0" y="85"/>
                  </a:cubicBezTo>
                  <a:cubicBezTo>
                    <a:pt x="0" y="51"/>
                    <a:pt x="51" y="0"/>
                    <a:pt x="51" y="0"/>
                  </a:cubicBezTo>
                  <a:cubicBezTo>
                    <a:pt x="51" y="0"/>
                    <a:pt x="102" y="51"/>
                    <a:pt x="102" y="85"/>
                  </a:cubicBezTo>
                </a:path>
              </a:pathLst>
            </a:custGeom>
            <a:solidFill>
              <a:srgbClr val="00B0F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77">
              <a:extLst>
                <a:ext uri="{FF2B5EF4-FFF2-40B4-BE49-F238E27FC236}">
                  <a16:creationId xmlns:a16="http://schemas.microsoft.com/office/drawing/2014/main" id="{1B740ED2-A6F9-9145-A3B6-0FB4DBF02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8627" y="5458359"/>
              <a:ext cx="230885" cy="321225"/>
            </a:xfrm>
            <a:custGeom>
              <a:avLst/>
              <a:gdLst>
                <a:gd name="T0" fmla="*/ 102 w 103"/>
                <a:gd name="T1" fmla="*/ 85 h 143"/>
                <a:gd name="T2" fmla="*/ 102 w 103"/>
                <a:gd name="T3" fmla="*/ 85 h 143"/>
                <a:gd name="T4" fmla="*/ 51 w 103"/>
                <a:gd name="T5" fmla="*/ 142 h 143"/>
                <a:gd name="T6" fmla="*/ 0 w 103"/>
                <a:gd name="T7" fmla="*/ 85 h 143"/>
                <a:gd name="T8" fmla="*/ 51 w 103"/>
                <a:gd name="T9" fmla="*/ 0 h 143"/>
                <a:gd name="T10" fmla="*/ 102 w 103"/>
                <a:gd name="T11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43">
                  <a:moveTo>
                    <a:pt x="102" y="85"/>
                  </a:moveTo>
                  <a:lnTo>
                    <a:pt x="102" y="85"/>
                  </a:lnTo>
                  <a:cubicBezTo>
                    <a:pt x="102" y="119"/>
                    <a:pt x="79" y="142"/>
                    <a:pt x="51" y="142"/>
                  </a:cubicBezTo>
                  <a:cubicBezTo>
                    <a:pt x="23" y="142"/>
                    <a:pt x="0" y="119"/>
                    <a:pt x="0" y="85"/>
                  </a:cubicBezTo>
                  <a:cubicBezTo>
                    <a:pt x="0" y="51"/>
                    <a:pt x="51" y="0"/>
                    <a:pt x="51" y="0"/>
                  </a:cubicBezTo>
                  <a:cubicBezTo>
                    <a:pt x="51" y="0"/>
                    <a:pt x="102" y="51"/>
                    <a:pt x="102" y="85"/>
                  </a:cubicBezTo>
                </a:path>
              </a:pathLst>
            </a:custGeom>
            <a:solidFill>
              <a:srgbClr val="00B0F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78">
              <a:extLst>
                <a:ext uri="{FF2B5EF4-FFF2-40B4-BE49-F238E27FC236}">
                  <a16:creationId xmlns:a16="http://schemas.microsoft.com/office/drawing/2014/main" id="{0A11F0CD-E253-E942-B9AB-3933C934E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8627" y="5930163"/>
              <a:ext cx="230885" cy="321225"/>
            </a:xfrm>
            <a:custGeom>
              <a:avLst/>
              <a:gdLst>
                <a:gd name="T0" fmla="*/ 102 w 103"/>
                <a:gd name="T1" fmla="*/ 85 h 143"/>
                <a:gd name="T2" fmla="*/ 102 w 103"/>
                <a:gd name="T3" fmla="*/ 85 h 143"/>
                <a:gd name="T4" fmla="*/ 51 w 103"/>
                <a:gd name="T5" fmla="*/ 142 h 143"/>
                <a:gd name="T6" fmla="*/ 0 w 103"/>
                <a:gd name="T7" fmla="*/ 85 h 143"/>
                <a:gd name="T8" fmla="*/ 51 w 103"/>
                <a:gd name="T9" fmla="*/ 0 h 143"/>
                <a:gd name="T10" fmla="*/ 102 w 103"/>
                <a:gd name="T11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43">
                  <a:moveTo>
                    <a:pt x="102" y="85"/>
                  </a:moveTo>
                  <a:lnTo>
                    <a:pt x="102" y="85"/>
                  </a:lnTo>
                  <a:cubicBezTo>
                    <a:pt x="102" y="119"/>
                    <a:pt x="79" y="142"/>
                    <a:pt x="51" y="142"/>
                  </a:cubicBezTo>
                  <a:cubicBezTo>
                    <a:pt x="23" y="142"/>
                    <a:pt x="0" y="119"/>
                    <a:pt x="0" y="85"/>
                  </a:cubicBezTo>
                  <a:cubicBezTo>
                    <a:pt x="0" y="51"/>
                    <a:pt x="51" y="0"/>
                    <a:pt x="51" y="0"/>
                  </a:cubicBezTo>
                  <a:cubicBezTo>
                    <a:pt x="51" y="0"/>
                    <a:pt x="102" y="51"/>
                    <a:pt x="102" y="85"/>
                  </a:cubicBezTo>
                </a:path>
              </a:pathLst>
            </a:custGeom>
            <a:solidFill>
              <a:srgbClr val="00B0F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179">
              <a:extLst>
                <a:ext uri="{FF2B5EF4-FFF2-40B4-BE49-F238E27FC236}">
                  <a16:creationId xmlns:a16="http://schemas.microsoft.com/office/drawing/2014/main" id="{CA088707-DA32-5A49-9396-78D389895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7402" y="4926331"/>
              <a:ext cx="532034" cy="431644"/>
            </a:xfrm>
            <a:custGeom>
              <a:avLst/>
              <a:gdLst>
                <a:gd name="T0" fmla="*/ 210 w 234"/>
                <a:gd name="T1" fmla="*/ 187 h 188"/>
                <a:gd name="T2" fmla="*/ 210 w 234"/>
                <a:gd name="T3" fmla="*/ 187 h 188"/>
                <a:gd name="T4" fmla="*/ 23 w 234"/>
                <a:gd name="T5" fmla="*/ 187 h 188"/>
                <a:gd name="T6" fmla="*/ 0 w 234"/>
                <a:gd name="T7" fmla="*/ 165 h 188"/>
                <a:gd name="T8" fmla="*/ 0 w 234"/>
                <a:gd name="T9" fmla="*/ 23 h 188"/>
                <a:gd name="T10" fmla="*/ 23 w 234"/>
                <a:gd name="T11" fmla="*/ 0 h 188"/>
                <a:gd name="T12" fmla="*/ 210 w 234"/>
                <a:gd name="T13" fmla="*/ 0 h 188"/>
                <a:gd name="T14" fmla="*/ 233 w 234"/>
                <a:gd name="T15" fmla="*/ 23 h 188"/>
                <a:gd name="T16" fmla="*/ 233 w 234"/>
                <a:gd name="T17" fmla="*/ 165 h 188"/>
                <a:gd name="T18" fmla="*/ 210 w 234"/>
                <a:gd name="T19" fmla="*/ 18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188">
                  <a:moveTo>
                    <a:pt x="210" y="187"/>
                  </a:moveTo>
                  <a:lnTo>
                    <a:pt x="210" y="187"/>
                  </a:lnTo>
                  <a:cubicBezTo>
                    <a:pt x="23" y="187"/>
                    <a:pt x="23" y="187"/>
                    <a:pt x="23" y="187"/>
                  </a:cubicBezTo>
                  <a:cubicBezTo>
                    <a:pt x="12" y="187"/>
                    <a:pt x="0" y="176"/>
                    <a:pt x="0" y="16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2"/>
                    <a:pt x="12" y="0"/>
                    <a:pt x="23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21" y="0"/>
                    <a:pt x="233" y="12"/>
                    <a:pt x="233" y="23"/>
                  </a:cubicBezTo>
                  <a:cubicBezTo>
                    <a:pt x="233" y="165"/>
                    <a:pt x="233" y="165"/>
                    <a:pt x="233" y="165"/>
                  </a:cubicBezTo>
                  <a:cubicBezTo>
                    <a:pt x="233" y="176"/>
                    <a:pt x="221" y="187"/>
                    <a:pt x="210" y="187"/>
                  </a:cubicBezTo>
                </a:path>
              </a:pathLst>
            </a:custGeom>
            <a:solidFill>
              <a:srgbClr val="657C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180">
              <a:extLst>
                <a:ext uri="{FF2B5EF4-FFF2-40B4-BE49-F238E27FC236}">
                  <a16:creationId xmlns:a16="http://schemas.microsoft.com/office/drawing/2014/main" id="{C6269D90-53E4-4B40-A5FA-EBE1095CC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0854" y="4755677"/>
              <a:ext cx="2449347" cy="953643"/>
            </a:xfrm>
            <a:custGeom>
              <a:avLst/>
              <a:gdLst>
                <a:gd name="T0" fmla="*/ 102 w 1078"/>
                <a:gd name="T1" fmla="*/ 420 h 421"/>
                <a:gd name="T2" fmla="*/ 102 w 1078"/>
                <a:gd name="T3" fmla="*/ 420 h 421"/>
                <a:gd name="T4" fmla="*/ 17 w 1078"/>
                <a:gd name="T5" fmla="*/ 364 h 421"/>
                <a:gd name="T6" fmla="*/ 62 w 1078"/>
                <a:gd name="T7" fmla="*/ 244 h 421"/>
                <a:gd name="T8" fmla="*/ 556 w 1078"/>
                <a:gd name="T9" fmla="*/ 6 h 421"/>
                <a:gd name="T10" fmla="*/ 595 w 1078"/>
                <a:gd name="T11" fmla="*/ 0 h 421"/>
                <a:gd name="T12" fmla="*/ 987 w 1078"/>
                <a:gd name="T13" fmla="*/ 0 h 421"/>
                <a:gd name="T14" fmla="*/ 1077 w 1078"/>
                <a:gd name="T15" fmla="*/ 91 h 421"/>
                <a:gd name="T16" fmla="*/ 987 w 1078"/>
                <a:gd name="T17" fmla="*/ 182 h 421"/>
                <a:gd name="T18" fmla="*/ 618 w 1078"/>
                <a:gd name="T19" fmla="*/ 182 h 421"/>
                <a:gd name="T20" fmla="*/ 141 w 1078"/>
                <a:gd name="T21" fmla="*/ 409 h 421"/>
                <a:gd name="T22" fmla="*/ 102 w 1078"/>
                <a:gd name="T23" fmla="*/ 42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8" h="421">
                  <a:moveTo>
                    <a:pt x="102" y="420"/>
                  </a:moveTo>
                  <a:lnTo>
                    <a:pt x="102" y="420"/>
                  </a:lnTo>
                  <a:cubicBezTo>
                    <a:pt x="68" y="420"/>
                    <a:pt x="34" y="398"/>
                    <a:pt x="17" y="364"/>
                  </a:cubicBezTo>
                  <a:cubicBezTo>
                    <a:pt x="0" y="318"/>
                    <a:pt x="17" y="267"/>
                    <a:pt x="62" y="244"/>
                  </a:cubicBezTo>
                  <a:cubicBezTo>
                    <a:pt x="556" y="6"/>
                    <a:pt x="556" y="6"/>
                    <a:pt x="556" y="6"/>
                  </a:cubicBezTo>
                  <a:cubicBezTo>
                    <a:pt x="573" y="0"/>
                    <a:pt x="584" y="0"/>
                    <a:pt x="595" y="0"/>
                  </a:cubicBezTo>
                  <a:cubicBezTo>
                    <a:pt x="987" y="0"/>
                    <a:pt x="987" y="0"/>
                    <a:pt x="987" y="0"/>
                  </a:cubicBezTo>
                  <a:cubicBezTo>
                    <a:pt x="1038" y="0"/>
                    <a:pt x="1077" y="40"/>
                    <a:pt x="1077" y="91"/>
                  </a:cubicBezTo>
                  <a:cubicBezTo>
                    <a:pt x="1077" y="142"/>
                    <a:pt x="1038" y="182"/>
                    <a:pt x="987" y="182"/>
                  </a:cubicBezTo>
                  <a:cubicBezTo>
                    <a:pt x="618" y="182"/>
                    <a:pt x="618" y="182"/>
                    <a:pt x="618" y="182"/>
                  </a:cubicBezTo>
                  <a:cubicBezTo>
                    <a:pt x="141" y="409"/>
                    <a:pt x="141" y="409"/>
                    <a:pt x="141" y="409"/>
                  </a:cubicBezTo>
                  <a:cubicBezTo>
                    <a:pt x="130" y="415"/>
                    <a:pt x="113" y="420"/>
                    <a:pt x="102" y="42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651A77F-351A-9C42-8355-FB1DF96CBE22}"/>
              </a:ext>
            </a:extLst>
          </p:cNvPr>
          <p:cNvGrpSpPr/>
          <p:nvPr/>
        </p:nvGrpSpPr>
        <p:grpSpPr>
          <a:xfrm>
            <a:off x="11381601" y="5003325"/>
            <a:ext cx="1614448" cy="2355019"/>
            <a:chOff x="5257800" y="3746500"/>
            <a:chExt cx="346075" cy="504825"/>
          </a:xfrm>
        </p:grpSpPr>
        <p:sp>
          <p:nvSpPr>
            <p:cNvPr id="115" name="Freeform 291">
              <a:extLst>
                <a:ext uri="{FF2B5EF4-FFF2-40B4-BE49-F238E27FC236}">
                  <a16:creationId xmlns:a16="http://schemas.microsoft.com/office/drawing/2014/main" id="{0E5B1254-0CEF-BD48-A051-05B22AC46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238" y="4062413"/>
              <a:ext cx="211137" cy="188912"/>
            </a:xfrm>
            <a:custGeom>
              <a:avLst/>
              <a:gdLst>
                <a:gd name="T0" fmla="*/ 561 w 585"/>
                <a:gd name="T1" fmla="*/ 346 h 523"/>
                <a:gd name="T2" fmla="*/ 561 w 585"/>
                <a:gd name="T3" fmla="*/ 346 h 523"/>
                <a:gd name="T4" fmla="*/ 522 w 585"/>
                <a:gd name="T5" fmla="*/ 0 h 523"/>
                <a:gd name="T6" fmla="*/ 74 w 585"/>
                <a:gd name="T7" fmla="*/ 0 h 523"/>
                <a:gd name="T8" fmla="*/ 22 w 585"/>
                <a:gd name="T9" fmla="*/ 352 h 523"/>
                <a:gd name="T10" fmla="*/ 51 w 585"/>
                <a:gd name="T11" fmla="*/ 465 h 523"/>
                <a:gd name="T12" fmla="*/ 289 w 585"/>
                <a:gd name="T13" fmla="*/ 522 h 523"/>
                <a:gd name="T14" fmla="*/ 539 w 585"/>
                <a:gd name="T15" fmla="*/ 454 h 523"/>
                <a:gd name="T16" fmla="*/ 561 w 585"/>
                <a:gd name="T17" fmla="*/ 34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5" h="523">
                  <a:moveTo>
                    <a:pt x="561" y="346"/>
                  </a:moveTo>
                  <a:lnTo>
                    <a:pt x="561" y="346"/>
                  </a:lnTo>
                  <a:cubicBezTo>
                    <a:pt x="493" y="244"/>
                    <a:pt x="522" y="0"/>
                    <a:pt x="522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91" y="244"/>
                    <a:pt x="22" y="352"/>
                  </a:cubicBezTo>
                  <a:cubicBezTo>
                    <a:pt x="0" y="391"/>
                    <a:pt x="11" y="442"/>
                    <a:pt x="51" y="465"/>
                  </a:cubicBezTo>
                  <a:cubicBezTo>
                    <a:pt x="108" y="499"/>
                    <a:pt x="187" y="522"/>
                    <a:pt x="289" y="522"/>
                  </a:cubicBezTo>
                  <a:cubicBezTo>
                    <a:pt x="408" y="516"/>
                    <a:pt x="488" y="488"/>
                    <a:pt x="539" y="454"/>
                  </a:cubicBezTo>
                  <a:cubicBezTo>
                    <a:pt x="573" y="431"/>
                    <a:pt x="584" y="380"/>
                    <a:pt x="561" y="346"/>
                  </a:cubicBezTo>
                </a:path>
              </a:pathLst>
            </a:custGeom>
            <a:solidFill>
              <a:srgbClr val="E5C3A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292">
              <a:extLst>
                <a:ext uri="{FF2B5EF4-FFF2-40B4-BE49-F238E27FC236}">
                  <a16:creationId xmlns:a16="http://schemas.microsoft.com/office/drawing/2014/main" id="{AB4889A7-9F9B-474A-A58E-BB598E0B6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746500"/>
              <a:ext cx="346075" cy="360363"/>
            </a:xfrm>
            <a:custGeom>
              <a:avLst/>
              <a:gdLst>
                <a:gd name="T0" fmla="*/ 551 w 960"/>
                <a:gd name="T1" fmla="*/ 998 h 999"/>
                <a:gd name="T2" fmla="*/ 551 w 960"/>
                <a:gd name="T3" fmla="*/ 998 h 999"/>
                <a:gd name="T4" fmla="*/ 448 w 960"/>
                <a:gd name="T5" fmla="*/ 998 h 999"/>
                <a:gd name="T6" fmla="*/ 68 w 960"/>
                <a:gd name="T7" fmla="*/ 351 h 999"/>
                <a:gd name="T8" fmla="*/ 386 w 960"/>
                <a:gd name="T9" fmla="*/ 119 h 999"/>
                <a:gd name="T10" fmla="*/ 778 w 960"/>
                <a:gd name="T11" fmla="*/ 79 h 999"/>
                <a:gd name="T12" fmla="*/ 919 w 960"/>
                <a:gd name="T13" fmla="*/ 584 h 999"/>
                <a:gd name="T14" fmla="*/ 551 w 960"/>
                <a:gd name="T15" fmla="*/ 998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0" h="999">
                  <a:moveTo>
                    <a:pt x="551" y="998"/>
                  </a:moveTo>
                  <a:lnTo>
                    <a:pt x="551" y="998"/>
                  </a:lnTo>
                  <a:cubicBezTo>
                    <a:pt x="448" y="998"/>
                    <a:pt x="448" y="998"/>
                    <a:pt x="448" y="998"/>
                  </a:cubicBezTo>
                  <a:cubicBezTo>
                    <a:pt x="227" y="998"/>
                    <a:pt x="0" y="686"/>
                    <a:pt x="68" y="351"/>
                  </a:cubicBezTo>
                  <a:cubicBezTo>
                    <a:pt x="114" y="136"/>
                    <a:pt x="261" y="73"/>
                    <a:pt x="386" y="119"/>
                  </a:cubicBezTo>
                  <a:cubicBezTo>
                    <a:pt x="409" y="45"/>
                    <a:pt x="664" y="0"/>
                    <a:pt x="778" y="79"/>
                  </a:cubicBezTo>
                  <a:cubicBezTo>
                    <a:pt x="931" y="181"/>
                    <a:pt x="959" y="368"/>
                    <a:pt x="919" y="584"/>
                  </a:cubicBezTo>
                  <a:cubicBezTo>
                    <a:pt x="891" y="748"/>
                    <a:pt x="772" y="998"/>
                    <a:pt x="551" y="998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Freeform 293">
              <a:extLst>
                <a:ext uri="{FF2B5EF4-FFF2-40B4-BE49-F238E27FC236}">
                  <a16:creationId xmlns:a16="http://schemas.microsoft.com/office/drawing/2014/main" id="{EE315BC4-830D-794D-AD4B-45417E3D9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7013" y="3843338"/>
              <a:ext cx="257175" cy="290512"/>
            </a:xfrm>
            <a:custGeom>
              <a:avLst/>
              <a:gdLst>
                <a:gd name="T0" fmla="*/ 483 w 716"/>
                <a:gd name="T1" fmla="*/ 0 h 806"/>
                <a:gd name="T2" fmla="*/ 483 w 716"/>
                <a:gd name="T3" fmla="*/ 0 h 806"/>
                <a:gd name="T4" fmla="*/ 233 w 716"/>
                <a:gd name="T5" fmla="*/ 0 h 806"/>
                <a:gd name="T6" fmla="*/ 0 w 716"/>
                <a:gd name="T7" fmla="*/ 232 h 806"/>
                <a:gd name="T8" fmla="*/ 0 w 716"/>
                <a:gd name="T9" fmla="*/ 448 h 806"/>
                <a:gd name="T10" fmla="*/ 358 w 716"/>
                <a:gd name="T11" fmla="*/ 805 h 806"/>
                <a:gd name="T12" fmla="*/ 358 w 716"/>
                <a:gd name="T13" fmla="*/ 805 h 806"/>
                <a:gd name="T14" fmla="*/ 715 w 716"/>
                <a:gd name="T15" fmla="*/ 448 h 806"/>
                <a:gd name="T16" fmla="*/ 715 w 716"/>
                <a:gd name="T17" fmla="*/ 232 h 806"/>
                <a:gd name="T18" fmla="*/ 483 w 716"/>
                <a:gd name="T19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6" h="806">
                  <a:moveTo>
                    <a:pt x="483" y="0"/>
                  </a:moveTo>
                  <a:lnTo>
                    <a:pt x="483" y="0"/>
                  </a:lnTo>
                  <a:cubicBezTo>
                    <a:pt x="233" y="0"/>
                    <a:pt x="233" y="0"/>
                    <a:pt x="233" y="0"/>
                  </a:cubicBezTo>
                  <a:cubicBezTo>
                    <a:pt x="108" y="0"/>
                    <a:pt x="0" y="102"/>
                    <a:pt x="0" y="232"/>
                  </a:cubicBezTo>
                  <a:cubicBezTo>
                    <a:pt x="0" y="448"/>
                    <a:pt x="0" y="448"/>
                    <a:pt x="0" y="448"/>
                  </a:cubicBezTo>
                  <a:cubicBezTo>
                    <a:pt x="0" y="647"/>
                    <a:pt x="165" y="805"/>
                    <a:pt x="358" y="805"/>
                  </a:cubicBezTo>
                  <a:lnTo>
                    <a:pt x="358" y="805"/>
                  </a:lnTo>
                  <a:cubicBezTo>
                    <a:pt x="556" y="805"/>
                    <a:pt x="715" y="647"/>
                    <a:pt x="715" y="448"/>
                  </a:cubicBezTo>
                  <a:cubicBezTo>
                    <a:pt x="715" y="232"/>
                    <a:pt x="715" y="232"/>
                    <a:pt x="715" y="232"/>
                  </a:cubicBezTo>
                  <a:cubicBezTo>
                    <a:pt x="715" y="102"/>
                    <a:pt x="613" y="0"/>
                    <a:pt x="483" y="0"/>
                  </a:cubicBezTo>
                </a:path>
              </a:pathLst>
            </a:custGeom>
            <a:solidFill>
              <a:srgbClr val="F9D7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Freeform 294">
              <a:extLst>
                <a:ext uri="{FF2B5EF4-FFF2-40B4-BE49-F238E27FC236}">
                  <a16:creationId xmlns:a16="http://schemas.microsoft.com/office/drawing/2014/main" id="{1A74606A-4891-1D4B-AE78-DF868B7E0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0825" y="3933825"/>
              <a:ext cx="76200" cy="33338"/>
            </a:xfrm>
            <a:custGeom>
              <a:avLst/>
              <a:gdLst>
                <a:gd name="T0" fmla="*/ 16 w 210"/>
                <a:gd name="T1" fmla="*/ 86 h 92"/>
                <a:gd name="T2" fmla="*/ 16 w 210"/>
                <a:gd name="T3" fmla="*/ 86 h 92"/>
                <a:gd name="T4" fmla="*/ 5 w 210"/>
                <a:gd name="T5" fmla="*/ 86 h 92"/>
                <a:gd name="T6" fmla="*/ 5 w 210"/>
                <a:gd name="T7" fmla="*/ 69 h 92"/>
                <a:gd name="T8" fmla="*/ 204 w 210"/>
                <a:gd name="T9" fmla="*/ 69 h 92"/>
                <a:gd name="T10" fmla="*/ 209 w 210"/>
                <a:gd name="T11" fmla="*/ 86 h 92"/>
                <a:gd name="T12" fmla="*/ 192 w 210"/>
                <a:gd name="T13" fmla="*/ 86 h 92"/>
                <a:gd name="T14" fmla="*/ 22 w 210"/>
                <a:gd name="T15" fmla="*/ 86 h 92"/>
                <a:gd name="T16" fmla="*/ 16 w 210"/>
                <a:gd name="T17" fmla="*/ 8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92">
                  <a:moveTo>
                    <a:pt x="16" y="86"/>
                  </a:moveTo>
                  <a:lnTo>
                    <a:pt x="16" y="86"/>
                  </a:lnTo>
                  <a:cubicBezTo>
                    <a:pt x="11" y="86"/>
                    <a:pt x="5" y="86"/>
                    <a:pt x="5" y="86"/>
                  </a:cubicBezTo>
                  <a:cubicBezTo>
                    <a:pt x="0" y="80"/>
                    <a:pt x="5" y="74"/>
                    <a:pt x="5" y="69"/>
                  </a:cubicBezTo>
                  <a:cubicBezTo>
                    <a:pt x="11" y="69"/>
                    <a:pt x="107" y="0"/>
                    <a:pt x="204" y="69"/>
                  </a:cubicBezTo>
                  <a:cubicBezTo>
                    <a:pt x="209" y="74"/>
                    <a:pt x="209" y="80"/>
                    <a:pt x="209" y="86"/>
                  </a:cubicBezTo>
                  <a:cubicBezTo>
                    <a:pt x="204" y="86"/>
                    <a:pt x="198" y="91"/>
                    <a:pt x="192" y="86"/>
                  </a:cubicBezTo>
                  <a:cubicBezTo>
                    <a:pt x="107" y="23"/>
                    <a:pt x="22" y="86"/>
                    <a:pt x="22" y="86"/>
                  </a:cubicBezTo>
                  <a:cubicBezTo>
                    <a:pt x="16" y="86"/>
                    <a:pt x="16" y="86"/>
                    <a:pt x="16" y="86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295">
              <a:extLst>
                <a:ext uri="{FF2B5EF4-FFF2-40B4-BE49-F238E27FC236}">
                  <a16:creationId xmlns:a16="http://schemas.microsoft.com/office/drawing/2014/main" id="{013CF2A8-B949-0241-A0D2-6AFB2F287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6225" y="3949700"/>
              <a:ext cx="28575" cy="28575"/>
            </a:xfrm>
            <a:custGeom>
              <a:avLst/>
              <a:gdLst>
                <a:gd name="T0" fmla="*/ 79 w 80"/>
                <a:gd name="T1" fmla="*/ 40 h 80"/>
                <a:gd name="T2" fmla="*/ 79 w 80"/>
                <a:gd name="T3" fmla="*/ 40 h 80"/>
                <a:gd name="T4" fmla="*/ 39 w 80"/>
                <a:gd name="T5" fmla="*/ 79 h 80"/>
                <a:gd name="T6" fmla="*/ 0 w 80"/>
                <a:gd name="T7" fmla="*/ 40 h 80"/>
                <a:gd name="T8" fmla="*/ 39 w 80"/>
                <a:gd name="T9" fmla="*/ 0 h 80"/>
                <a:gd name="T10" fmla="*/ 79 w 80"/>
                <a:gd name="T11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80">
                  <a:moveTo>
                    <a:pt x="79" y="40"/>
                  </a:moveTo>
                  <a:lnTo>
                    <a:pt x="79" y="40"/>
                  </a:lnTo>
                  <a:cubicBezTo>
                    <a:pt x="79" y="62"/>
                    <a:pt x="62" y="79"/>
                    <a:pt x="39" y="79"/>
                  </a:cubicBezTo>
                  <a:cubicBezTo>
                    <a:pt x="17" y="79"/>
                    <a:pt x="0" y="62"/>
                    <a:pt x="0" y="40"/>
                  </a:cubicBezTo>
                  <a:cubicBezTo>
                    <a:pt x="0" y="17"/>
                    <a:pt x="17" y="0"/>
                    <a:pt x="39" y="0"/>
                  </a:cubicBezTo>
                  <a:cubicBezTo>
                    <a:pt x="62" y="0"/>
                    <a:pt x="79" y="17"/>
                    <a:pt x="79" y="40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Freeform 296">
              <a:extLst>
                <a:ext uri="{FF2B5EF4-FFF2-40B4-BE49-F238E27FC236}">
                  <a16:creationId xmlns:a16="http://schemas.microsoft.com/office/drawing/2014/main" id="{C028D3E5-5964-E54C-94AC-64159F93F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933825"/>
              <a:ext cx="76200" cy="33338"/>
            </a:xfrm>
            <a:custGeom>
              <a:avLst/>
              <a:gdLst>
                <a:gd name="T0" fmla="*/ 11 w 211"/>
                <a:gd name="T1" fmla="*/ 86 h 92"/>
                <a:gd name="T2" fmla="*/ 11 w 211"/>
                <a:gd name="T3" fmla="*/ 86 h 92"/>
                <a:gd name="T4" fmla="*/ 6 w 211"/>
                <a:gd name="T5" fmla="*/ 86 h 92"/>
                <a:gd name="T6" fmla="*/ 6 w 211"/>
                <a:gd name="T7" fmla="*/ 69 h 92"/>
                <a:gd name="T8" fmla="*/ 204 w 211"/>
                <a:gd name="T9" fmla="*/ 69 h 92"/>
                <a:gd name="T10" fmla="*/ 204 w 211"/>
                <a:gd name="T11" fmla="*/ 86 h 92"/>
                <a:gd name="T12" fmla="*/ 193 w 211"/>
                <a:gd name="T13" fmla="*/ 86 h 92"/>
                <a:gd name="T14" fmla="*/ 17 w 211"/>
                <a:gd name="T15" fmla="*/ 86 h 92"/>
                <a:gd name="T16" fmla="*/ 11 w 211"/>
                <a:gd name="T17" fmla="*/ 8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92">
                  <a:moveTo>
                    <a:pt x="11" y="86"/>
                  </a:moveTo>
                  <a:lnTo>
                    <a:pt x="11" y="86"/>
                  </a:lnTo>
                  <a:lnTo>
                    <a:pt x="6" y="86"/>
                  </a:lnTo>
                  <a:cubicBezTo>
                    <a:pt x="0" y="80"/>
                    <a:pt x="0" y="74"/>
                    <a:pt x="6" y="69"/>
                  </a:cubicBezTo>
                  <a:cubicBezTo>
                    <a:pt x="6" y="69"/>
                    <a:pt x="108" y="0"/>
                    <a:pt x="204" y="69"/>
                  </a:cubicBezTo>
                  <a:cubicBezTo>
                    <a:pt x="210" y="74"/>
                    <a:pt x="210" y="80"/>
                    <a:pt x="204" y="86"/>
                  </a:cubicBezTo>
                  <a:cubicBezTo>
                    <a:pt x="204" y="86"/>
                    <a:pt x="199" y="91"/>
                    <a:pt x="193" y="86"/>
                  </a:cubicBezTo>
                  <a:cubicBezTo>
                    <a:pt x="108" y="23"/>
                    <a:pt x="17" y="86"/>
                    <a:pt x="17" y="86"/>
                  </a:cubicBezTo>
                  <a:cubicBezTo>
                    <a:pt x="17" y="86"/>
                    <a:pt x="17" y="86"/>
                    <a:pt x="11" y="86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Freeform 297">
              <a:extLst>
                <a:ext uri="{FF2B5EF4-FFF2-40B4-BE49-F238E27FC236}">
                  <a16:creationId xmlns:a16="http://schemas.microsoft.com/office/drawing/2014/main" id="{9C85C5F8-148F-9649-9F3C-F8880A329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1163" y="3949700"/>
              <a:ext cx="28575" cy="28575"/>
            </a:xfrm>
            <a:custGeom>
              <a:avLst/>
              <a:gdLst>
                <a:gd name="T0" fmla="*/ 79 w 80"/>
                <a:gd name="T1" fmla="*/ 40 h 80"/>
                <a:gd name="T2" fmla="*/ 79 w 80"/>
                <a:gd name="T3" fmla="*/ 40 h 80"/>
                <a:gd name="T4" fmla="*/ 40 w 80"/>
                <a:gd name="T5" fmla="*/ 79 h 80"/>
                <a:gd name="T6" fmla="*/ 0 w 80"/>
                <a:gd name="T7" fmla="*/ 40 h 80"/>
                <a:gd name="T8" fmla="*/ 40 w 80"/>
                <a:gd name="T9" fmla="*/ 0 h 80"/>
                <a:gd name="T10" fmla="*/ 79 w 80"/>
                <a:gd name="T11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80">
                  <a:moveTo>
                    <a:pt x="79" y="40"/>
                  </a:moveTo>
                  <a:lnTo>
                    <a:pt x="79" y="40"/>
                  </a:lnTo>
                  <a:cubicBezTo>
                    <a:pt x="79" y="62"/>
                    <a:pt x="57" y="79"/>
                    <a:pt x="40" y="79"/>
                  </a:cubicBezTo>
                  <a:cubicBezTo>
                    <a:pt x="17" y="79"/>
                    <a:pt x="0" y="62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57" y="0"/>
                    <a:pt x="79" y="17"/>
                    <a:pt x="79" y="40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298">
              <a:extLst>
                <a:ext uri="{FF2B5EF4-FFF2-40B4-BE49-F238E27FC236}">
                  <a16:creationId xmlns:a16="http://schemas.microsoft.com/office/drawing/2014/main" id="{60B277DB-1B56-934F-893A-DDF7C0119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663" y="3978275"/>
              <a:ext cx="55562" cy="42863"/>
            </a:xfrm>
            <a:custGeom>
              <a:avLst/>
              <a:gdLst>
                <a:gd name="T0" fmla="*/ 148 w 155"/>
                <a:gd name="T1" fmla="*/ 119 h 120"/>
                <a:gd name="T2" fmla="*/ 148 w 155"/>
                <a:gd name="T3" fmla="*/ 119 h 120"/>
                <a:gd name="T4" fmla="*/ 142 w 155"/>
                <a:gd name="T5" fmla="*/ 114 h 120"/>
                <a:gd name="T6" fmla="*/ 6 w 155"/>
                <a:gd name="T7" fmla="*/ 12 h 120"/>
                <a:gd name="T8" fmla="*/ 0 w 155"/>
                <a:gd name="T9" fmla="*/ 0 h 120"/>
                <a:gd name="T10" fmla="*/ 12 w 155"/>
                <a:gd name="T11" fmla="*/ 0 h 120"/>
                <a:gd name="T12" fmla="*/ 154 w 155"/>
                <a:gd name="T13" fmla="*/ 102 h 120"/>
                <a:gd name="T14" fmla="*/ 154 w 155"/>
                <a:gd name="T15" fmla="*/ 114 h 120"/>
                <a:gd name="T16" fmla="*/ 148 w 155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20">
                  <a:moveTo>
                    <a:pt x="148" y="119"/>
                  </a:moveTo>
                  <a:lnTo>
                    <a:pt x="148" y="119"/>
                  </a:lnTo>
                  <a:cubicBezTo>
                    <a:pt x="148" y="119"/>
                    <a:pt x="142" y="119"/>
                    <a:pt x="142" y="11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0" y="12"/>
                    <a:pt x="0" y="6"/>
                    <a:pt x="0" y="0"/>
                  </a:cubicBezTo>
                  <a:cubicBezTo>
                    <a:pt x="6" y="0"/>
                    <a:pt x="12" y="0"/>
                    <a:pt x="12" y="0"/>
                  </a:cubicBezTo>
                  <a:cubicBezTo>
                    <a:pt x="154" y="102"/>
                    <a:pt x="154" y="102"/>
                    <a:pt x="154" y="102"/>
                  </a:cubicBezTo>
                  <a:cubicBezTo>
                    <a:pt x="154" y="108"/>
                    <a:pt x="154" y="114"/>
                    <a:pt x="154" y="114"/>
                  </a:cubicBezTo>
                  <a:cubicBezTo>
                    <a:pt x="154" y="119"/>
                    <a:pt x="148" y="119"/>
                    <a:pt x="148" y="119"/>
                  </a:cubicBezTo>
                </a:path>
              </a:pathLst>
            </a:custGeom>
            <a:solidFill>
              <a:srgbClr val="52D8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Freeform 299">
              <a:extLst>
                <a:ext uri="{FF2B5EF4-FFF2-40B4-BE49-F238E27FC236}">
                  <a16:creationId xmlns:a16="http://schemas.microsoft.com/office/drawing/2014/main" id="{45D7434D-FFDF-5A40-ADED-085E7CD1B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5425" y="4021138"/>
              <a:ext cx="41275" cy="76200"/>
            </a:xfrm>
            <a:custGeom>
              <a:avLst/>
              <a:gdLst>
                <a:gd name="T0" fmla="*/ 102 w 114"/>
                <a:gd name="T1" fmla="*/ 210 h 211"/>
                <a:gd name="T2" fmla="*/ 102 w 114"/>
                <a:gd name="T3" fmla="*/ 210 h 211"/>
                <a:gd name="T4" fmla="*/ 96 w 114"/>
                <a:gd name="T5" fmla="*/ 210 h 211"/>
                <a:gd name="T6" fmla="*/ 0 w 114"/>
                <a:gd name="T7" fmla="*/ 12 h 211"/>
                <a:gd name="T8" fmla="*/ 5 w 114"/>
                <a:gd name="T9" fmla="*/ 0 h 211"/>
                <a:gd name="T10" fmla="*/ 11 w 114"/>
                <a:gd name="T11" fmla="*/ 6 h 211"/>
                <a:gd name="T12" fmla="*/ 113 w 114"/>
                <a:gd name="T13" fmla="*/ 199 h 211"/>
                <a:gd name="T14" fmla="*/ 108 w 114"/>
                <a:gd name="T15" fmla="*/ 210 h 211"/>
                <a:gd name="T16" fmla="*/ 102 w 114"/>
                <a:gd name="T17" fmla="*/ 21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211">
                  <a:moveTo>
                    <a:pt x="102" y="210"/>
                  </a:moveTo>
                  <a:lnTo>
                    <a:pt x="102" y="210"/>
                  </a:lnTo>
                  <a:cubicBezTo>
                    <a:pt x="102" y="210"/>
                    <a:pt x="102" y="210"/>
                    <a:pt x="96" y="2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6"/>
                    <a:pt x="5" y="0"/>
                  </a:cubicBezTo>
                  <a:cubicBezTo>
                    <a:pt x="5" y="0"/>
                    <a:pt x="11" y="0"/>
                    <a:pt x="11" y="6"/>
                  </a:cubicBezTo>
                  <a:cubicBezTo>
                    <a:pt x="113" y="199"/>
                    <a:pt x="113" y="199"/>
                    <a:pt x="113" y="199"/>
                  </a:cubicBezTo>
                  <a:cubicBezTo>
                    <a:pt x="113" y="205"/>
                    <a:pt x="113" y="210"/>
                    <a:pt x="108" y="210"/>
                  </a:cubicBezTo>
                  <a:lnTo>
                    <a:pt x="102" y="210"/>
                  </a:lnTo>
                </a:path>
              </a:pathLst>
            </a:custGeom>
            <a:solidFill>
              <a:srgbClr val="52D8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300">
              <a:extLst>
                <a:ext uri="{FF2B5EF4-FFF2-40B4-BE49-F238E27FC236}">
                  <a16:creationId xmlns:a16="http://schemas.microsoft.com/office/drawing/2014/main" id="{018C86CA-13B7-1647-9C38-F5B754ACD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3388" y="3978275"/>
              <a:ext cx="55562" cy="42863"/>
            </a:xfrm>
            <a:custGeom>
              <a:avLst/>
              <a:gdLst>
                <a:gd name="T0" fmla="*/ 6 w 155"/>
                <a:gd name="T1" fmla="*/ 119 h 120"/>
                <a:gd name="T2" fmla="*/ 6 w 155"/>
                <a:gd name="T3" fmla="*/ 119 h 120"/>
                <a:gd name="T4" fmla="*/ 12 w 155"/>
                <a:gd name="T5" fmla="*/ 119 h 120"/>
                <a:gd name="T6" fmla="*/ 148 w 155"/>
                <a:gd name="T7" fmla="*/ 17 h 120"/>
                <a:gd name="T8" fmla="*/ 154 w 155"/>
                <a:gd name="T9" fmla="*/ 6 h 120"/>
                <a:gd name="T10" fmla="*/ 142 w 155"/>
                <a:gd name="T11" fmla="*/ 6 h 120"/>
                <a:gd name="T12" fmla="*/ 0 w 155"/>
                <a:gd name="T13" fmla="*/ 108 h 120"/>
                <a:gd name="T14" fmla="*/ 0 w 155"/>
                <a:gd name="T15" fmla="*/ 119 h 120"/>
                <a:gd name="T16" fmla="*/ 6 w 155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20">
                  <a:moveTo>
                    <a:pt x="6" y="119"/>
                  </a:moveTo>
                  <a:lnTo>
                    <a:pt x="6" y="119"/>
                  </a:lnTo>
                  <a:cubicBezTo>
                    <a:pt x="12" y="119"/>
                    <a:pt x="12" y="119"/>
                    <a:pt x="12" y="119"/>
                  </a:cubicBezTo>
                  <a:cubicBezTo>
                    <a:pt x="148" y="17"/>
                    <a:pt x="148" y="17"/>
                    <a:pt x="148" y="17"/>
                  </a:cubicBezTo>
                  <a:cubicBezTo>
                    <a:pt x="154" y="12"/>
                    <a:pt x="154" y="6"/>
                    <a:pt x="154" y="6"/>
                  </a:cubicBezTo>
                  <a:cubicBezTo>
                    <a:pt x="148" y="0"/>
                    <a:pt x="142" y="0"/>
                    <a:pt x="142" y="6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08"/>
                    <a:pt x="0" y="114"/>
                    <a:pt x="0" y="119"/>
                  </a:cubicBezTo>
                  <a:lnTo>
                    <a:pt x="6" y="119"/>
                  </a:lnTo>
                </a:path>
              </a:pathLst>
            </a:custGeom>
            <a:solidFill>
              <a:srgbClr val="52D8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301">
              <a:extLst>
                <a:ext uri="{FF2B5EF4-FFF2-40B4-BE49-F238E27FC236}">
                  <a16:creationId xmlns:a16="http://schemas.microsoft.com/office/drawing/2014/main" id="{F1AD7256-A940-EC45-8309-2AE3C0E62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150" y="4022725"/>
              <a:ext cx="49213" cy="73025"/>
            </a:xfrm>
            <a:custGeom>
              <a:avLst/>
              <a:gdLst>
                <a:gd name="T0" fmla="*/ 11 w 137"/>
                <a:gd name="T1" fmla="*/ 199 h 205"/>
                <a:gd name="T2" fmla="*/ 11 w 137"/>
                <a:gd name="T3" fmla="*/ 199 h 205"/>
                <a:gd name="T4" fmla="*/ 17 w 137"/>
                <a:gd name="T5" fmla="*/ 199 h 205"/>
                <a:gd name="T6" fmla="*/ 136 w 137"/>
                <a:gd name="T7" fmla="*/ 11 h 205"/>
                <a:gd name="T8" fmla="*/ 136 w 137"/>
                <a:gd name="T9" fmla="*/ 6 h 205"/>
                <a:gd name="T10" fmla="*/ 125 w 137"/>
                <a:gd name="T11" fmla="*/ 6 h 205"/>
                <a:gd name="T12" fmla="*/ 5 w 137"/>
                <a:gd name="T13" fmla="*/ 187 h 205"/>
                <a:gd name="T14" fmla="*/ 5 w 137"/>
                <a:gd name="T15" fmla="*/ 199 h 205"/>
                <a:gd name="T16" fmla="*/ 11 w 137"/>
                <a:gd name="T17" fmla="*/ 199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205">
                  <a:moveTo>
                    <a:pt x="11" y="199"/>
                  </a:moveTo>
                  <a:lnTo>
                    <a:pt x="11" y="199"/>
                  </a:lnTo>
                  <a:cubicBezTo>
                    <a:pt x="17" y="199"/>
                    <a:pt x="17" y="199"/>
                    <a:pt x="17" y="199"/>
                  </a:cubicBezTo>
                  <a:cubicBezTo>
                    <a:pt x="136" y="11"/>
                    <a:pt x="136" y="11"/>
                    <a:pt x="136" y="11"/>
                  </a:cubicBezTo>
                  <a:lnTo>
                    <a:pt x="136" y="6"/>
                  </a:lnTo>
                  <a:cubicBezTo>
                    <a:pt x="130" y="0"/>
                    <a:pt x="125" y="0"/>
                    <a:pt x="125" y="6"/>
                  </a:cubicBezTo>
                  <a:cubicBezTo>
                    <a:pt x="5" y="187"/>
                    <a:pt x="5" y="187"/>
                    <a:pt x="5" y="187"/>
                  </a:cubicBezTo>
                  <a:cubicBezTo>
                    <a:pt x="0" y="193"/>
                    <a:pt x="5" y="199"/>
                    <a:pt x="5" y="199"/>
                  </a:cubicBezTo>
                  <a:cubicBezTo>
                    <a:pt x="11" y="199"/>
                    <a:pt x="11" y="204"/>
                    <a:pt x="11" y="199"/>
                  </a:cubicBezTo>
                </a:path>
              </a:pathLst>
            </a:custGeom>
            <a:solidFill>
              <a:srgbClr val="52D8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302">
              <a:extLst>
                <a:ext uri="{FF2B5EF4-FFF2-40B4-BE49-F238E27FC236}">
                  <a16:creationId xmlns:a16="http://schemas.microsoft.com/office/drawing/2014/main" id="{F3B7E836-2D01-3B42-BF8D-6B6413FB4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8763" y="3997325"/>
              <a:ext cx="190500" cy="119063"/>
            </a:xfrm>
            <a:custGeom>
              <a:avLst/>
              <a:gdLst>
                <a:gd name="T0" fmla="*/ 505 w 529"/>
                <a:gd name="T1" fmla="*/ 284 h 330"/>
                <a:gd name="T2" fmla="*/ 505 w 529"/>
                <a:gd name="T3" fmla="*/ 284 h 330"/>
                <a:gd name="T4" fmla="*/ 256 w 529"/>
                <a:gd name="T5" fmla="*/ 324 h 330"/>
                <a:gd name="T6" fmla="*/ 12 w 529"/>
                <a:gd name="T7" fmla="*/ 284 h 330"/>
                <a:gd name="T8" fmla="*/ 0 w 529"/>
                <a:gd name="T9" fmla="*/ 17 h 330"/>
                <a:gd name="T10" fmla="*/ 256 w 529"/>
                <a:gd name="T11" fmla="*/ 0 h 330"/>
                <a:gd name="T12" fmla="*/ 528 w 529"/>
                <a:gd name="T13" fmla="*/ 12 h 330"/>
                <a:gd name="T14" fmla="*/ 505 w 529"/>
                <a:gd name="T15" fmla="*/ 284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9" h="330">
                  <a:moveTo>
                    <a:pt x="505" y="284"/>
                  </a:moveTo>
                  <a:lnTo>
                    <a:pt x="505" y="284"/>
                  </a:lnTo>
                  <a:cubicBezTo>
                    <a:pt x="505" y="284"/>
                    <a:pt x="397" y="329"/>
                    <a:pt x="256" y="324"/>
                  </a:cubicBezTo>
                  <a:cubicBezTo>
                    <a:pt x="136" y="324"/>
                    <a:pt x="12" y="284"/>
                    <a:pt x="12" y="28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25" y="0"/>
                    <a:pt x="256" y="0"/>
                  </a:cubicBezTo>
                  <a:cubicBezTo>
                    <a:pt x="403" y="6"/>
                    <a:pt x="528" y="12"/>
                    <a:pt x="528" y="12"/>
                  </a:cubicBezTo>
                  <a:lnTo>
                    <a:pt x="505" y="284"/>
                  </a:lnTo>
                </a:path>
              </a:pathLst>
            </a:custGeom>
            <a:solidFill>
              <a:srgbClr val="52D8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303">
              <a:extLst>
                <a:ext uri="{FF2B5EF4-FFF2-40B4-BE49-F238E27FC236}">
                  <a16:creationId xmlns:a16="http://schemas.microsoft.com/office/drawing/2014/main" id="{1DD5F30F-D72E-0346-8171-72C9FFBE2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588" y="3997325"/>
              <a:ext cx="15875" cy="104775"/>
            </a:xfrm>
            <a:custGeom>
              <a:avLst/>
              <a:gdLst>
                <a:gd name="T0" fmla="*/ 34 w 46"/>
                <a:gd name="T1" fmla="*/ 290 h 291"/>
                <a:gd name="T2" fmla="*/ 34 w 46"/>
                <a:gd name="T3" fmla="*/ 290 h 291"/>
                <a:gd name="T4" fmla="*/ 23 w 46"/>
                <a:gd name="T5" fmla="*/ 284 h 291"/>
                <a:gd name="T6" fmla="*/ 11 w 46"/>
                <a:gd name="T7" fmla="*/ 278 h 291"/>
                <a:gd name="T8" fmla="*/ 0 w 46"/>
                <a:gd name="T9" fmla="*/ 12 h 291"/>
                <a:gd name="T10" fmla="*/ 5 w 46"/>
                <a:gd name="T11" fmla="*/ 0 h 291"/>
                <a:gd name="T12" fmla="*/ 17 w 46"/>
                <a:gd name="T13" fmla="*/ 0 h 291"/>
                <a:gd name="T14" fmla="*/ 28 w 46"/>
                <a:gd name="T15" fmla="*/ 12 h 291"/>
                <a:gd name="T16" fmla="*/ 45 w 46"/>
                <a:gd name="T17" fmla="*/ 284 h 291"/>
                <a:gd name="T18" fmla="*/ 34 w 46"/>
                <a:gd name="T19" fmla="*/ 29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91">
                  <a:moveTo>
                    <a:pt x="34" y="290"/>
                  </a:moveTo>
                  <a:lnTo>
                    <a:pt x="34" y="290"/>
                  </a:lnTo>
                  <a:cubicBezTo>
                    <a:pt x="34" y="290"/>
                    <a:pt x="28" y="290"/>
                    <a:pt x="23" y="284"/>
                  </a:cubicBezTo>
                  <a:cubicBezTo>
                    <a:pt x="17" y="284"/>
                    <a:pt x="11" y="284"/>
                    <a:pt x="11" y="27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0" y="0"/>
                    <a:pt x="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0"/>
                    <a:pt x="28" y="6"/>
                    <a:pt x="28" y="12"/>
                  </a:cubicBezTo>
                  <a:cubicBezTo>
                    <a:pt x="45" y="284"/>
                    <a:pt x="45" y="284"/>
                    <a:pt x="45" y="284"/>
                  </a:cubicBezTo>
                  <a:cubicBezTo>
                    <a:pt x="45" y="290"/>
                    <a:pt x="40" y="290"/>
                    <a:pt x="34" y="290"/>
                  </a:cubicBezTo>
                </a:path>
              </a:pathLst>
            </a:custGeom>
            <a:solidFill>
              <a:srgbClr val="52D8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304">
              <a:extLst>
                <a:ext uri="{FF2B5EF4-FFF2-40B4-BE49-F238E27FC236}">
                  <a16:creationId xmlns:a16="http://schemas.microsoft.com/office/drawing/2014/main" id="{986A08D9-E24F-2B43-9E20-5FFF47202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150" y="3997325"/>
              <a:ext cx="15875" cy="104775"/>
            </a:xfrm>
            <a:custGeom>
              <a:avLst/>
              <a:gdLst>
                <a:gd name="T0" fmla="*/ 22 w 46"/>
                <a:gd name="T1" fmla="*/ 290 h 291"/>
                <a:gd name="T2" fmla="*/ 22 w 46"/>
                <a:gd name="T3" fmla="*/ 290 h 291"/>
                <a:gd name="T4" fmla="*/ 11 w 46"/>
                <a:gd name="T5" fmla="*/ 290 h 291"/>
                <a:gd name="T6" fmla="*/ 0 w 46"/>
                <a:gd name="T7" fmla="*/ 284 h 291"/>
                <a:gd name="T8" fmla="*/ 17 w 46"/>
                <a:gd name="T9" fmla="*/ 12 h 291"/>
                <a:gd name="T10" fmla="*/ 22 w 46"/>
                <a:gd name="T11" fmla="*/ 0 h 291"/>
                <a:gd name="T12" fmla="*/ 34 w 46"/>
                <a:gd name="T13" fmla="*/ 0 h 291"/>
                <a:gd name="T14" fmla="*/ 45 w 46"/>
                <a:gd name="T15" fmla="*/ 12 h 291"/>
                <a:gd name="T16" fmla="*/ 28 w 46"/>
                <a:gd name="T17" fmla="*/ 278 h 291"/>
                <a:gd name="T18" fmla="*/ 22 w 46"/>
                <a:gd name="T19" fmla="*/ 29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91">
                  <a:moveTo>
                    <a:pt x="22" y="290"/>
                  </a:moveTo>
                  <a:lnTo>
                    <a:pt x="22" y="290"/>
                  </a:lnTo>
                  <a:cubicBezTo>
                    <a:pt x="17" y="290"/>
                    <a:pt x="11" y="290"/>
                    <a:pt x="11" y="290"/>
                  </a:cubicBezTo>
                  <a:cubicBezTo>
                    <a:pt x="5" y="290"/>
                    <a:pt x="0" y="290"/>
                    <a:pt x="0" y="284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6"/>
                    <a:pt x="17" y="0"/>
                    <a:pt x="2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9" y="0"/>
                    <a:pt x="45" y="6"/>
                    <a:pt x="45" y="12"/>
                  </a:cubicBezTo>
                  <a:cubicBezTo>
                    <a:pt x="28" y="278"/>
                    <a:pt x="28" y="278"/>
                    <a:pt x="28" y="278"/>
                  </a:cubicBezTo>
                  <a:cubicBezTo>
                    <a:pt x="28" y="284"/>
                    <a:pt x="22" y="284"/>
                    <a:pt x="22" y="290"/>
                  </a:cubicBezTo>
                </a:path>
              </a:pathLst>
            </a:custGeom>
            <a:solidFill>
              <a:srgbClr val="52D8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AB86BF8-ADBB-9C4F-ABC5-5F146899BBDE}"/>
              </a:ext>
            </a:extLst>
          </p:cNvPr>
          <p:cNvGrpSpPr/>
          <p:nvPr/>
        </p:nvGrpSpPr>
        <p:grpSpPr>
          <a:xfrm>
            <a:off x="18282273" y="4950857"/>
            <a:ext cx="2357009" cy="2348799"/>
            <a:chOff x="3840163" y="3749675"/>
            <a:chExt cx="455612" cy="454025"/>
          </a:xfrm>
        </p:grpSpPr>
        <p:sp>
          <p:nvSpPr>
            <p:cNvPr id="130" name="Freeform 288">
              <a:extLst>
                <a:ext uri="{FF2B5EF4-FFF2-40B4-BE49-F238E27FC236}">
                  <a16:creationId xmlns:a16="http://schemas.microsoft.com/office/drawing/2014/main" id="{CBEB0A95-DE34-524C-BE12-49030A2E7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288" y="3786188"/>
              <a:ext cx="246062" cy="403225"/>
            </a:xfrm>
            <a:custGeom>
              <a:avLst/>
              <a:gdLst>
                <a:gd name="T0" fmla="*/ 641 w 682"/>
                <a:gd name="T1" fmla="*/ 465 h 1119"/>
                <a:gd name="T2" fmla="*/ 641 w 682"/>
                <a:gd name="T3" fmla="*/ 465 h 1119"/>
                <a:gd name="T4" fmla="*/ 641 w 682"/>
                <a:gd name="T5" fmla="*/ 465 h 1119"/>
                <a:gd name="T6" fmla="*/ 596 w 682"/>
                <a:gd name="T7" fmla="*/ 516 h 1119"/>
                <a:gd name="T8" fmla="*/ 551 w 682"/>
                <a:gd name="T9" fmla="*/ 658 h 1119"/>
                <a:gd name="T10" fmla="*/ 528 w 682"/>
                <a:gd name="T11" fmla="*/ 641 h 1119"/>
                <a:gd name="T12" fmla="*/ 528 w 682"/>
                <a:gd name="T13" fmla="*/ 573 h 1119"/>
                <a:gd name="T14" fmla="*/ 528 w 682"/>
                <a:gd name="T15" fmla="*/ 488 h 1119"/>
                <a:gd name="T16" fmla="*/ 539 w 682"/>
                <a:gd name="T17" fmla="*/ 142 h 1119"/>
                <a:gd name="T18" fmla="*/ 494 w 682"/>
                <a:gd name="T19" fmla="*/ 96 h 1119"/>
                <a:gd name="T20" fmla="*/ 443 w 682"/>
                <a:gd name="T21" fmla="*/ 153 h 1119"/>
                <a:gd name="T22" fmla="*/ 432 w 682"/>
                <a:gd name="T23" fmla="*/ 499 h 1119"/>
                <a:gd name="T24" fmla="*/ 392 w 682"/>
                <a:gd name="T25" fmla="*/ 494 h 1119"/>
                <a:gd name="T26" fmla="*/ 386 w 682"/>
                <a:gd name="T27" fmla="*/ 62 h 1119"/>
                <a:gd name="T28" fmla="*/ 341 w 682"/>
                <a:gd name="T29" fmla="*/ 6 h 1119"/>
                <a:gd name="T30" fmla="*/ 290 w 682"/>
                <a:gd name="T31" fmla="*/ 57 h 1119"/>
                <a:gd name="T32" fmla="*/ 290 w 682"/>
                <a:gd name="T33" fmla="*/ 499 h 1119"/>
                <a:gd name="T34" fmla="*/ 244 w 682"/>
                <a:gd name="T35" fmla="*/ 505 h 1119"/>
                <a:gd name="T36" fmla="*/ 227 w 682"/>
                <a:gd name="T37" fmla="*/ 113 h 1119"/>
                <a:gd name="T38" fmla="*/ 193 w 682"/>
                <a:gd name="T39" fmla="*/ 74 h 1119"/>
                <a:gd name="T40" fmla="*/ 176 w 682"/>
                <a:gd name="T41" fmla="*/ 74 h 1119"/>
                <a:gd name="T42" fmla="*/ 142 w 682"/>
                <a:gd name="T43" fmla="*/ 113 h 1119"/>
                <a:gd name="T44" fmla="*/ 142 w 682"/>
                <a:gd name="T45" fmla="*/ 505 h 1119"/>
                <a:gd name="T46" fmla="*/ 102 w 682"/>
                <a:gd name="T47" fmla="*/ 505 h 1119"/>
                <a:gd name="T48" fmla="*/ 74 w 682"/>
                <a:gd name="T49" fmla="*/ 238 h 1119"/>
                <a:gd name="T50" fmla="*/ 40 w 682"/>
                <a:gd name="T51" fmla="*/ 193 h 1119"/>
                <a:gd name="T52" fmla="*/ 0 w 682"/>
                <a:gd name="T53" fmla="*/ 233 h 1119"/>
                <a:gd name="T54" fmla="*/ 12 w 682"/>
                <a:gd name="T55" fmla="*/ 528 h 1119"/>
                <a:gd name="T56" fmla="*/ 17 w 682"/>
                <a:gd name="T57" fmla="*/ 681 h 1119"/>
                <a:gd name="T58" fmla="*/ 80 w 682"/>
                <a:gd name="T59" fmla="*/ 1032 h 1119"/>
                <a:gd name="T60" fmla="*/ 120 w 682"/>
                <a:gd name="T61" fmla="*/ 1106 h 1119"/>
                <a:gd name="T62" fmla="*/ 471 w 682"/>
                <a:gd name="T63" fmla="*/ 1112 h 1119"/>
                <a:gd name="T64" fmla="*/ 511 w 682"/>
                <a:gd name="T65" fmla="*/ 981 h 1119"/>
                <a:gd name="T66" fmla="*/ 647 w 682"/>
                <a:gd name="T67" fmla="*/ 715 h 1119"/>
                <a:gd name="T68" fmla="*/ 681 w 682"/>
                <a:gd name="T69" fmla="*/ 511 h 1119"/>
                <a:gd name="T70" fmla="*/ 641 w 682"/>
                <a:gd name="T71" fmla="*/ 465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82" h="1119">
                  <a:moveTo>
                    <a:pt x="641" y="465"/>
                  </a:moveTo>
                  <a:lnTo>
                    <a:pt x="641" y="465"/>
                  </a:lnTo>
                  <a:lnTo>
                    <a:pt x="641" y="465"/>
                  </a:lnTo>
                  <a:cubicBezTo>
                    <a:pt x="613" y="465"/>
                    <a:pt x="602" y="488"/>
                    <a:pt x="596" y="516"/>
                  </a:cubicBezTo>
                  <a:cubicBezTo>
                    <a:pt x="579" y="556"/>
                    <a:pt x="568" y="618"/>
                    <a:pt x="551" y="658"/>
                  </a:cubicBezTo>
                  <a:cubicBezTo>
                    <a:pt x="539" y="675"/>
                    <a:pt x="528" y="664"/>
                    <a:pt x="528" y="641"/>
                  </a:cubicBezTo>
                  <a:cubicBezTo>
                    <a:pt x="528" y="573"/>
                    <a:pt x="528" y="573"/>
                    <a:pt x="528" y="573"/>
                  </a:cubicBezTo>
                  <a:cubicBezTo>
                    <a:pt x="528" y="488"/>
                    <a:pt x="528" y="488"/>
                    <a:pt x="528" y="488"/>
                  </a:cubicBezTo>
                  <a:cubicBezTo>
                    <a:pt x="539" y="142"/>
                    <a:pt x="539" y="142"/>
                    <a:pt x="539" y="142"/>
                  </a:cubicBezTo>
                  <a:cubicBezTo>
                    <a:pt x="539" y="119"/>
                    <a:pt x="517" y="96"/>
                    <a:pt x="494" y="96"/>
                  </a:cubicBezTo>
                  <a:cubicBezTo>
                    <a:pt x="466" y="96"/>
                    <a:pt x="443" y="125"/>
                    <a:pt x="443" y="153"/>
                  </a:cubicBezTo>
                  <a:cubicBezTo>
                    <a:pt x="432" y="499"/>
                    <a:pt x="432" y="499"/>
                    <a:pt x="432" y="499"/>
                  </a:cubicBezTo>
                  <a:cubicBezTo>
                    <a:pt x="426" y="528"/>
                    <a:pt x="397" y="528"/>
                    <a:pt x="392" y="494"/>
                  </a:cubicBezTo>
                  <a:cubicBezTo>
                    <a:pt x="386" y="62"/>
                    <a:pt x="386" y="62"/>
                    <a:pt x="386" y="62"/>
                  </a:cubicBezTo>
                  <a:cubicBezTo>
                    <a:pt x="386" y="34"/>
                    <a:pt x="369" y="6"/>
                    <a:pt x="341" y="6"/>
                  </a:cubicBezTo>
                  <a:cubicBezTo>
                    <a:pt x="312" y="0"/>
                    <a:pt x="290" y="28"/>
                    <a:pt x="290" y="57"/>
                  </a:cubicBezTo>
                  <a:cubicBezTo>
                    <a:pt x="290" y="499"/>
                    <a:pt x="290" y="499"/>
                    <a:pt x="290" y="499"/>
                  </a:cubicBezTo>
                  <a:cubicBezTo>
                    <a:pt x="290" y="528"/>
                    <a:pt x="244" y="528"/>
                    <a:pt x="244" y="505"/>
                  </a:cubicBezTo>
                  <a:cubicBezTo>
                    <a:pt x="227" y="113"/>
                    <a:pt x="227" y="113"/>
                    <a:pt x="227" y="113"/>
                  </a:cubicBezTo>
                  <a:cubicBezTo>
                    <a:pt x="227" y="91"/>
                    <a:pt x="210" y="74"/>
                    <a:pt x="193" y="74"/>
                  </a:cubicBezTo>
                  <a:cubicBezTo>
                    <a:pt x="176" y="74"/>
                    <a:pt x="176" y="74"/>
                    <a:pt x="176" y="74"/>
                  </a:cubicBezTo>
                  <a:cubicBezTo>
                    <a:pt x="153" y="74"/>
                    <a:pt x="142" y="91"/>
                    <a:pt x="142" y="113"/>
                  </a:cubicBezTo>
                  <a:cubicBezTo>
                    <a:pt x="142" y="505"/>
                    <a:pt x="142" y="505"/>
                    <a:pt x="142" y="505"/>
                  </a:cubicBezTo>
                  <a:cubicBezTo>
                    <a:pt x="142" y="533"/>
                    <a:pt x="102" y="533"/>
                    <a:pt x="102" y="505"/>
                  </a:cubicBezTo>
                  <a:cubicBezTo>
                    <a:pt x="74" y="238"/>
                    <a:pt x="74" y="238"/>
                    <a:pt x="74" y="238"/>
                  </a:cubicBezTo>
                  <a:cubicBezTo>
                    <a:pt x="74" y="215"/>
                    <a:pt x="63" y="199"/>
                    <a:pt x="40" y="193"/>
                  </a:cubicBezTo>
                  <a:cubicBezTo>
                    <a:pt x="23" y="193"/>
                    <a:pt x="0" y="210"/>
                    <a:pt x="0" y="233"/>
                  </a:cubicBezTo>
                  <a:cubicBezTo>
                    <a:pt x="12" y="528"/>
                    <a:pt x="12" y="528"/>
                    <a:pt x="12" y="528"/>
                  </a:cubicBezTo>
                  <a:cubicBezTo>
                    <a:pt x="12" y="528"/>
                    <a:pt x="17" y="641"/>
                    <a:pt x="17" y="681"/>
                  </a:cubicBezTo>
                  <a:cubicBezTo>
                    <a:pt x="40" y="896"/>
                    <a:pt x="74" y="970"/>
                    <a:pt x="80" y="1032"/>
                  </a:cubicBezTo>
                  <a:cubicBezTo>
                    <a:pt x="97" y="1118"/>
                    <a:pt x="108" y="1106"/>
                    <a:pt x="120" y="1106"/>
                  </a:cubicBezTo>
                  <a:cubicBezTo>
                    <a:pt x="471" y="1112"/>
                    <a:pt x="471" y="1112"/>
                    <a:pt x="471" y="1112"/>
                  </a:cubicBezTo>
                  <a:cubicBezTo>
                    <a:pt x="483" y="1112"/>
                    <a:pt x="471" y="1072"/>
                    <a:pt x="511" y="981"/>
                  </a:cubicBezTo>
                  <a:cubicBezTo>
                    <a:pt x="551" y="902"/>
                    <a:pt x="590" y="885"/>
                    <a:pt x="647" y="715"/>
                  </a:cubicBezTo>
                  <a:cubicBezTo>
                    <a:pt x="670" y="635"/>
                    <a:pt x="681" y="511"/>
                    <a:pt x="681" y="511"/>
                  </a:cubicBezTo>
                  <a:cubicBezTo>
                    <a:pt x="681" y="482"/>
                    <a:pt x="664" y="465"/>
                    <a:pt x="641" y="465"/>
                  </a:cubicBezTo>
                </a:path>
              </a:pathLst>
            </a:custGeom>
            <a:solidFill>
              <a:srgbClr val="FFD0B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289">
              <a:extLst>
                <a:ext uri="{FF2B5EF4-FFF2-40B4-BE49-F238E27FC236}">
                  <a16:creationId xmlns:a16="http://schemas.microsoft.com/office/drawing/2014/main" id="{4805F517-E5C6-CB41-B933-951C3370E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3749675"/>
              <a:ext cx="455612" cy="454025"/>
            </a:xfrm>
            <a:custGeom>
              <a:avLst/>
              <a:gdLst>
                <a:gd name="T0" fmla="*/ 630 w 1266"/>
                <a:gd name="T1" fmla="*/ 0 h 1260"/>
                <a:gd name="T2" fmla="*/ 630 w 1266"/>
                <a:gd name="T3" fmla="*/ 0 h 1260"/>
                <a:gd name="T4" fmla="*/ 0 w 1266"/>
                <a:gd name="T5" fmla="*/ 630 h 1260"/>
                <a:gd name="T6" fmla="*/ 630 w 1266"/>
                <a:gd name="T7" fmla="*/ 1259 h 1260"/>
                <a:gd name="T8" fmla="*/ 1265 w 1266"/>
                <a:gd name="T9" fmla="*/ 630 h 1260"/>
                <a:gd name="T10" fmla="*/ 630 w 1266"/>
                <a:gd name="T11" fmla="*/ 0 h 1260"/>
                <a:gd name="T12" fmla="*/ 1180 w 1266"/>
                <a:gd name="T13" fmla="*/ 630 h 1260"/>
                <a:gd name="T14" fmla="*/ 1180 w 1266"/>
                <a:gd name="T15" fmla="*/ 630 h 1260"/>
                <a:gd name="T16" fmla="*/ 630 w 1266"/>
                <a:gd name="T17" fmla="*/ 1180 h 1260"/>
                <a:gd name="T18" fmla="*/ 80 w 1266"/>
                <a:gd name="T19" fmla="*/ 630 h 1260"/>
                <a:gd name="T20" fmla="*/ 630 w 1266"/>
                <a:gd name="T21" fmla="*/ 79 h 1260"/>
                <a:gd name="T22" fmla="*/ 1180 w 1266"/>
                <a:gd name="T23" fmla="*/ 630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66" h="1260">
                  <a:moveTo>
                    <a:pt x="630" y="0"/>
                  </a:moveTo>
                  <a:lnTo>
                    <a:pt x="630" y="0"/>
                  </a:lnTo>
                  <a:cubicBezTo>
                    <a:pt x="284" y="0"/>
                    <a:pt x="0" y="284"/>
                    <a:pt x="0" y="630"/>
                  </a:cubicBezTo>
                  <a:cubicBezTo>
                    <a:pt x="0" y="976"/>
                    <a:pt x="284" y="1259"/>
                    <a:pt x="630" y="1259"/>
                  </a:cubicBezTo>
                  <a:cubicBezTo>
                    <a:pt x="981" y="1259"/>
                    <a:pt x="1265" y="976"/>
                    <a:pt x="1265" y="630"/>
                  </a:cubicBezTo>
                  <a:cubicBezTo>
                    <a:pt x="1265" y="284"/>
                    <a:pt x="981" y="0"/>
                    <a:pt x="630" y="0"/>
                  </a:cubicBezTo>
                  <a:close/>
                  <a:moveTo>
                    <a:pt x="1180" y="630"/>
                  </a:moveTo>
                  <a:lnTo>
                    <a:pt x="1180" y="630"/>
                  </a:lnTo>
                  <a:cubicBezTo>
                    <a:pt x="1180" y="936"/>
                    <a:pt x="936" y="1180"/>
                    <a:pt x="630" y="1180"/>
                  </a:cubicBezTo>
                  <a:cubicBezTo>
                    <a:pt x="329" y="1180"/>
                    <a:pt x="80" y="936"/>
                    <a:pt x="80" y="630"/>
                  </a:cubicBezTo>
                  <a:cubicBezTo>
                    <a:pt x="80" y="323"/>
                    <a:pt x="329" y="79"/>
                    <a:pt x="630" y="79"/>
                  </a:cubicBezTo>
                  <a:cubicBezTo>
                    <a:pt x="936" y="79"/>
                    <a:pt x="1180" y="323"/>
                    <a:pt x="1180" y="630"/>
                  </a:cubicBezTo>
                  <a:close/>
                </a:path>
              </a:pathLst>
            </a:custGeom>
            <a:solidFill>
              <a:srgbClr val="EA68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290">
              <a:extLst>
                <a:ext uri="{FF2B5EF4-FFF2-40B4-BE49-F238E27FC236}">
                  <a16:creationId xmlns:a16="http://schemas.microsoft.com/office/drawing/2014/main" id="{41138A80-4547-174A-85C7-E60DA50C9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425" y="3816350"/>
              <a:ext cx="320675" cy="319088"/>
            </a:xfrm>
            <a:custGeom>
              <a:avLst/>
              <a:gdLst>
                <a:gd name="T0" fmla="*/ 63 w 892"/>
                <a:gd name="T1" fmla="*/ 885 h 886"/>
                <a:gd name="T2" fmla="*/ 0 w 892"/>
                <a:gd name="T3" fmla="*/ 823 h 886"/>
                <a:gd name="T4" fmla="*/ 823 w 892"/>
                <a:gd name="T5" fmla="*/ 0 h 886"/>
                <a:gd name="T6" fmla="*/ 891 w 892"/>
                <a:gd name="T7" fmla="*/ 62 h 886"/>
                <a:gd name="T8" fmla="*/ 63 w 892"/>
                <a:gd name="T9" fmla="*/ 885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2" h="886">
                  <a:moveTo>
                    <a:pt x="63" y="885"/>
                  </a:moveTo>
                  <a:lnTo>
                    <a:pt x="0" y="823"/>
                  </a:lnTo>
                  <a:lnTo>
                    <a:pt x="823" y="0"/>
                  </a:lnTo>
                  <a:lnTo>
                    <a:pt x="891" y="62"/>
                  </a:lnTo>
                  <a:lnTo>
                    <a:pt x="63" y="885"/>
                  </a:lnTo>
                </a:path>
              </a:pathLst>
            </a:custGeom>
            <a:solidFill>
              <a:srgbClr val="EA68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314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3C8103C-441E-464A-A9F8-2BE598CEF72E}"/>
              </a:ext>
            </a:extLst>
          </p:cNvPr>
          <p:cNvGrpSpPr/>
          <p:nvPr/>
        </p:nvGrpSpPr>
        <p:grpSpPr>
          <a:xfrm>
            <a:off x="4757945" y="123277"/>
            <a:ext cx="14854358" cy="3175931"/>
            <a:chOff x="4757945" y="1687381"/>
            <a:chExt cx="14854358" cy="3175931"/>
          </a:xfrm>
        </p:grpSpPr>
        <p:sp>
          <p:nvSpPr>
            <p:cNvPr id="87" name="Text Box 93">
              <a:extLst>
                <a:ext uri="{FF2B5EF4-FFF2-40B4-BE49-F238E27FC236}">
                  <a16:creationId xmlns:a16="http://schemas.microsoft.com/office/drawing/2014/main" id="{D3A7B408-62E1-B94C-8DF0-7852211F6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7574" y="1687381"/>
              <a:ext cx="11195100" cy="21320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780" rIns="0" bIns="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9000"/>
                </a:lnSpc>
              </a:pPr>
              <a:r>
                <a:rPr lang="en-US" altLang="en-MX" sz="4800" dirty="0">
                  <a:solidFill>
                    <a:schemeClr val="tx2"/>
                  </a:solidFill>
                  <a:latin typeface="Fira Sans Light" panose="020B0403050000020004" pitchFamily="34" charset="0"/>
                </a:rPr>
                <a:t>Write Something Here</a:t>
              </a:r>
            </a:p>
          </p:txBody>
        </p:sp>
        <p:sp>
          <p:nvSpPr>
            <p:cNvPr id="107" name="Text Box 99">
              <a:extLst>
                <a:ext uri="{FF2B5EF4-FFF2-40B4-BE49-F238E27FC236}">
                  <a16:creationId xmlns:a16="http://schemas.microsoft.com/office/drawing/2014/main" id="{20630F21-D1D5-B140-9F8F-4F56E47AF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7945" y="2753429"/>
              <a:ext cx="14854358" cy="2109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780" rIns="0" bIns="0" anchor="ctr"/>
            <a:lstStyle/>
            <a:p>
              <a:pPr algn="ctr">
                <a:lnSpc>
                  <a:spcPct val="99000"/>
                </a:lnSpc>
              </a:pPr>
              <a:r>
                <a:rPr lang="en-US" altLang="en-MX" sz="8000" b="1" i="1" dirty="0">
                  <a:solidFill>
                    <a:schemeClr val="tx2"/>
                  </a:solidFill>
                  <a:latin typeface="Fira Sans Bold Italic" panose="020B0503050000020004" pitchFamily="34" charset="0"/>
                </a:rPr>
                <a:t>Take steps to protect yourself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7AA2967-C79B-744F-BBBC-41D26F9F8117}"/>
              </a:ext>
            </a:extLst>
          </p:cNvPr>
          <p:cNvGrpSpPr/>
          <p:nvPr/>
        </p:nvGrpSpPr>
        <p:grpSpPr>
          <a:xfrm>
            <a:off x="10094091" y="4926308"/>
            <a:ext cx="4189468" cy="6111236"/>
            <a:chOff x="5257800" y="3746500"/>
            <a:chExt cx="346075" cy="504825"/>
          </a:xfrm>
        </p:grpSpPr>
        <p:sp>
          <p:nvSpPr>
            <p:cNvPr id="45" name="Freeform 291">
              <a:extLst>
                <a:ext uri="{FF2B5EF4-FFF2-40B4-BE49-F238E27FC236}">
                  <a16:creationId xmlns:a16="http://schemas.microsoft.com/office/drawing/2014/main" id="{F2056A57-1A0B-BB44-AC2B-CDB067823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238" y="4062413"/>
              <a:ext cx="211137" cy="188912"/>
            </a:xfrm>
            <a:custGeom>
              <a:avLst/>
              <a:gdLst>
                <a:gd name="T0" fmla="*/ 561 w 585"/>
                <a:gd name="T1" fmla="*/ 346 h 523"/>
                <a:gd name="T2" fmla="*/ 561 w 585"/>
                <a:gd name="T3" fmla="*/ 346 h 523"/>
                <a:gd name="T4" fmla="*/ 522 w 585"/>
                <a:gd name="T5" fmla="*/ 0 h 523"/>
                <a:gd name="T6" fmla="*/ 74 w 585"/>
                <a:gd name="T7" fmla="*/ 0 h 523"/>
                <a:gd name="T8" fmla="*/ 22 w 585"/>
                <a:gd name="T9" fmla="*/ 352 h 523"/>
                <a:gd name="T10" fmla="*/ 51 w 585"/>
                <a:gd name="T11" fmla="*/ 465 h 523"/>
                <a:gd name="T12" fmla="*/ 289 w 585"/>
                <a:gd name="T13" fmla="*/ 522 h 523"/>
                <a:gd name="T14" fmla="*/ 539 w 585"/>
                <a:gd name="T15" fmla="*/ 454 h 523"/>
                <a:gd name="T16" fmla="*/ 561 w 585"/>
                <a:gd name="T17" fmla="*/ 34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5" h="523">
                  <a:moveTo>
                    <a:pt x="561" y="346"/>
                  </a:moveTo>
                  <a:lnTo>
                    <a:pt x="561" y="346"/>
                  </a:lnTo>
                  <a:cubicBezTo>
                    <a:pt x="493" y="244"/>
                    <a:pt x="522" y="0"/>
                    <a:pt x="522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91" y="244"/>
                    <a:pt x="22" y="352"/>
                  </a:cubicBezTo>
                  <a:cubicBezTo>
                    <a:pt x="0" y="391"/>
                    <a:pt x="11" y="442"/>
                    <a:pt x="51" y="465"/>
                  </a:cubicBezTo>
                  <a:cubicBezTo>
                    <a:pt x="108" y="499"/>
                    <a:pt x="187" y="522"/>
                    <a:pt x="289" y="522"/>
                  </a:cubicBezTo>
                  <a:cubicBezTo>
                    <a:pt x="408" y="516"/>
                    <a:pt x="488" y="488"/>
                    <a:pt x="539" y="454"/>
                  </a:cubicBezTo>
                  <a:cubicBezTo>
                    <a:pt x="573" y="431"/>
                    <a:pt x="584" y="380"/>
                    <a:pt x="561" y="346"/>
                  </a:cubicBezTo>
                </a:path>
              </a:pathLst>
            </a:custGeom>
            <a:solidFill>
              <a:srgbClr val="E5C3A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292">
              <a:extLst>
                <a:ext uri="{FF2B5EF4-FFF2-40B4-BE49-F238E27FC236}">
                  <a16:creationId xmlns:a16="http://schemas.microsoft.com/office/drawing/2014/main" id="{DA488B7F-B213-F144-A52B-DC1DE704B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746500"/>
              <a:ext cx="346075" cy="360363"/>
            </a:xfrm>
            <a:custGeom>
              <a:avLst/>
              <a:gdLst>
                <a:gd name="T0" fmla="*/ 551 w 960"/>
                <a:gd name="T1" fmla="*/ 998 h 999"/>
                <a:gd name="T2" fmla="*/ 551 w 960"/>
                <a:gd name="T3" fmla="*/ 998 h 999"/>
                <a:gd name="T4" fmla="*/ 448 w 960"/>
                <a:gd name="T5" fmla="*/ 998 h 999"/>
                <a:gd name="T6" fmla="*/ 68 w 960"/>
                <a:gd name="T7" fmla="*/ 351 h 999"/>
                <a:gd name="T8" fmla="*/ 386 w 960"/>
                <a:gd name="T9" fmla="*/ 119 h 999"/>
                <a:gd name="T10" fmla="*/ 778 w 960"/>
                <a:gd name="T11" fmla="*/ 79 h 999"/>
                <a:gd name="T12" fmla="*/ 919 w 960"/>
                <a:gd name="T13" fmla="*/ 584 h 999"/>
                <a:gd name="T14" fmla="*/ 551 w 960"/>
                <a:gd name="T15" fmla="*/ 998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0" h="999">
                  <a:moveTo>
                    <a:pt x="551" y="998"/>
                  </a:moveTo>
                  <a:lnTo>
                    <a:pt x="551" y="998"/>
                  </a:lnTo>
                  <a:cubicBezTo>
                    <a:pt x="448" y="998"/>
                    <a:pt x="448" y="998"/>
                    <a:pt x="448" y="998"/>
                  </a:cubicBezTo>
                  <a:cubicBezTo>
                    <a:pt x="227" y="998"/>
                    <a:pt x="0" y="686"/>
                    <a:pt x="68" y="351"/>
                  </a:cubicBezTo>
                  <a:cubicBezTo>
                    <a:pt x="114" y="136"/>
                    <a:pt x="261" y="73"/>
                    <a:pt x="386" y="119"/>
                  </a:cubicBezTo>
                  <a:cubicBezTo>
                    <a:pt x="409" y="45"/>
                    <a:pt x="664" y="0"/>
                    <a:pt x="778" y="79"/>
                  </a:cubicBezTo>
                  <a:cubicBezTo>
                    <a:pt x="931" y="181"/>
                    <a:pt x="959" y="368"/>
                    <a:pt x="919" y="584"/>
                  </a:cubicBezTo>
                  <a:cubicBezTo>
                    <a:pt x="891" y="748"/>
                    <a:pt x="772" y="998"/>
                    <a:pt x="551" y="998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293">
              <a:extLst>
                <a:ext uri="{FF2B5EF4-FFF2-40B4-BE49-F238E27FC236}">
                  <a16:creationId xmlns:a16="http://schemas.microsoft.com/office/drawing/2014/main" id="{D1A3BCC7-F73D-9B49-83B3-CF3FD9150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7013" y="3843338"/>
              <a:ext cx="257175" cy="290512"/>
            </a:xfrm>
            <a:custGeom>
              <a:avLst/>
              <a:gdLst>
                <a:gd name="T0" fmla="*/ 483 w 716"/>
                <a:gd name="T1" fmla="*/ 0 h 806"/>
                <a:gd name="T2" fmla="*/ 483 w 716"/>
                <a:gd name="T3" fmla="*/ 0 h 806"/>
                <a:gd name="T4" fmla="*/ 233 w 716"/>
                <a:gd name="T5" fmla="*/ 0 h 806"/>
                <a:gd name="T6" fmla="*/ 0 w 716"/>
                <a:gd name="T7" fmla="*/ 232 h 806"/>
                <a:gd name="T8" fmla="*/ 0 w 716"/>
                <a:gd name="T9" fmla="*/ 448 h 806"/>
                <a:gd name="T10" fmla="*/ 358 w 716"/>
                <a:gd name="T11" fmla="*/ 805 h 806"/>
                <a:gd name="T12" fmla="*/ 358 w 716"/>
                <a:gd name="T13" fmla="*/ 805 h 806"/>
                <a:gd name="T14" fmla="*/ 715 w 716"/>
                <a:gd name="T15" fmla="*/ 448 h 806"/>
                <a:gd name="T16" fmla="*/ 715 w 716"/>
                <a:gd name="T17" fmla="*/ 232 h 806"/>
                <a:gd name="T18" fmla="*/ 483 w 716"/>
                <a:gd name="T19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6" h="806">
                  <a:moveTo>
                    <a:pt x="483" y="0"/>
                  </a:moveTo>
                  <a:lnTo>
                    <a:pt x="483" y="0"/>
                  </a:lnTo>
                  <a:cubicBezTo>
                    <a:pt x="233" y="0"/>
                    <a:pt x="233" y="0"/>
                    <a:pt x="233" y="0"/>
                  </a:cubicBezTo>
                  <a:cubicBezTo>
                    <a:pt x="108" y="0"/>
                    <a:pt x="0" y="102"/>
                    <a:pt x="0" y="232"/>
                  </a:cubicBezTo>
                  <a:cubicBezTo>
                    <a:pt x="0" y="448"/>
                    <a:pt x="0" y="448"/>
                    <a:pt x="0" y="448"/>
                  </a:cubicBezTo>
                  <a:cubicBezTo>
                    <a:pt x="0" y="647"/>
                    <a:pt x="165" y="805"/>
                    <a:pt x="358" y="805"/>
                  </a:cubicBezTo>
                  <a:lnTo>
                    <a:pt x="358" y="805"/>
                  </a:lnTo>
                  <a:cubicBezTo>
                    <a:pt x="556" y="805"/>
                    <a:pt x="715" y="647"/>
                    <a:pt x="715" y="448"/>
                  </a:cubicBezTo>
                  <a:cubicBezTo>
                    <a:pt x="715" y="232"/>
                    <a:pt x="715" y="232"/>
                    <a:pt x="715" y="232"/>
                  </a:cubicBezTo>
                  <a:cubicBezTo>
                    <a:pt x="715" y="102"/>
                    <a:pt x="613" y="0"/>
                    <a:pt x="483" y="0"/>
                  </a:cubicBezTo>
                </a:path>
              </a:pathLst>
            </a:custGeom>
            <a:solidFill>
              <a:srgbClr val="F9D7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294">
              <a:extLst>
                <a:ext uri="{FF2B5EF4-FFF2-40B4-BE49-F238E27FC236}">
                  <a16:creationId xmlns:a16="http://schemas.microsoft.com/office/drawing/2014/main" id="{FBFB0EDA-F5F3-FA40-B136-961B64824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0825" y="3933825"/>
              <a:ext cx="76200" cy="33338"/>
            </a:xfrm>
            <a:custGeom>
              <a:avLst/>
              <a:gdLst>
                <a:gd name="T0" fmla="*/ 16 w 210"/>
                <a:gd name="T1" fmla="*/ 86 h 92"/>
                <a:gd name="T2" fmla="*/ 16 w 210"/>
                <a:gd name="T3" fmla="*/ 86 h 92"/>
                <a:gd name="T4" fmla="*/ 5 w 210"/>
                <a:gd name="T5" fmla="*/ 86 h 92"/>
                <a:gd name="T6" fmla="*/ 5 w 210"/>
                <a:gd name="T7" fmla="*/ 69 h 92"/>
                <a:gd name="T8" fmla="*/ 204 w 210"/>
                <a:gd name="T9" fmla="*/ 69 h 92"/>
                <a:gd name="T10" fmla="*/ 209 w 210"/>
                <a:gd name="T11" fmla="*/ 86 h 92"/>
                <a:gd name="T12" fmla="*/ 192 w 210"/>
                <a:gd name="T13" fmla="*/ 86 h 92"/>
                <a:gd name="T14" fmla="*/ 22 w 210"/>
                <a:gd name="T15" fmla="*/ 86 h 92"/>
                <a:gd name="T16" fmla="*/ 16 w 210"/>
                <a:gd name="T17" fmla="*/ 8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92">
                  <a:moveTo>
                    <a:pt x="16" y="86"/>
                  </a:moveTo>
                  <a:lnTo>
                    <a:pt x="16" y="86"/>
                  </a:lnTo>
                  <a:cubicBezTo>
                    <a:pt x="11" y="86"/>
                    <a:pt x="5" y="86"/>
                    <a:pt x="5" y="86"/>
                  </a:cubicBezTo>
                  <a:cubicBezTo>
                    <a:pt x="0" y="80"/>
                    <a:pt x="5" y="74"/>
                    <a:pt x="5" y="69"/>
                  </a:cubicBezTo>
                  <a:cubicBezTo>
                    <a:pt x="11" y="69"/>
                    <a:pt x="107" y="0"/>
                    <a:pt x="204" y="69"/>
                  </a:cubicBezTo>
                  <a:cubicBezTo>
                    <a:pt x="209" y="74"/>
                    <a:pt x="209" y="80"/>
                    <a:pt x="209" y="86"/>
                  </a:cubicBezTo>
                  <a:cubicBezTo>
                    <a:pt x="204" y="86"/>
                    <a:pt x="198" y="91"/>
                    <a:pt x="192" y="86"/>
                  </a:cubicBezTo>
                  <a:cubicBezTo>
                    <a:pt x="107" y="23"/>
                    <a:pt x="22" y="86"/>
                    <a:pt x="22" y="86"/>
                  </a:cubicBezTo>
                  <a:cubicBezTo>
                    <a:pt x="16" y="86"/>
                    <a:pt x="16" y="86"/>
                    <a:pt x="16" y="86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295">
              <a:extLst>
                <a:ext uri="{FF2B5EF4-FFF2-40B4-BE49-F238E27FC236}">
                  <a16:creationId xmlns:a16="http://schemas.microsoft.com/office/drawing/2014/main" id="{D1408BD1-63BC-D04C-9F1B-A4DF8FE89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6225" y="3949700"/>
              <a:ext cx="28575" cy="28575"/>
            </a:xfrm>
            <a:custGeom>
              <a:avLst/>
              <a:gdLst>
                <a:gd name="T0" fmla="*/ 79 w 80"/>
                <a:gd name="T1" fmla="*/ 40 h 80"/>
                <a:gd name="T2" fmla="*/ 79 w 80"/>
                <a:gd name="T3" fmla="*/ 40 h 80"/>
                <a:gd name="T4" fmla="*/ 39 w 80"/>
                <a:gd name="T5" fmla="*/ 79 h 80"/>
                <a:gd name="T6" fmla="*/ 0 w 80"/>
                <a:gd name="T7" fmla="*/ 40 h 80"/>
                <a:gd name="T8" fmla="*/ 39 w 80"/>
                <a:gd name="T9" fmla="*/ 0 h 80"/>
                <a:gd name="T10" fmla="*/ 79 w 80"/>
                <a:gd name="T11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80">
                  <a:moveTo>
                    <a:pt x="79" y="40"/>
                  </a:moveTo>
                  <a:lnTo>
                    <a:pt x="79" y="40"/>
                  </a:lnTo>
                  <a:cubicBezTo>
                    <a:pt x="79" y="62"/>
                    <a:pt x="62" y="79"/>
                    <a:pt x="39" y="79"/>
                  </a:cubicBezTo>
                  <a:cubicBezTo>
                    <a:pt x="17" y="79"/>
                    <a:pt x="0" y="62"/>
                    <a:pt x="0" y="40"/>
                  </a:cubicBezTo>
                  <a:cubicBezTo>
                    <a:pt x="0" y="17"/>
                    <a:pt x="17" y="0"/>
                    <a:pt x="39" y="0"/>
                  </a:cubicBezTo>
                  <a:cubicBezTo>
                    <a:pt x="62" y="0"/>
                    <a:pt x="79" y="17"/>
                    <a:pt x="79" y="40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296">
              <a:extLst>
                <a:ext uri="{FF2B5EF4-FFF2-40B4-BE49-F238E27FC236}">
                  <a16:creationId xmlns:a16="http://schemas.microsoft.com/office/drawing/2014/main" id="{1333C369-7E04-2C4D-9FE6-B70F839B3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933825"/>
              <a:ext cx="76200" cy="33338"/>
            </a:xfrm>
            <a:custGeom>
              <a:avLst/>
              <a:gdLst>
                <a:gd name="T0" fmla="*/ 11 w 211"/>
                <a:gd name="T1" fmla="*/ 86 h 92"/>
                <a:gd name="T2" fmla="*/ 11 w 211"/>
                <a:gd name="T3" fmla="*/ 86 h 92"/>
                <a:gd name="T4" fmla="*/ 6 w 211"/>
                <a:gd name="T5" fmla="*/ 86 h 92"/>
                <a:gd name="T6" fmla="*/ 6 w 211"/>
                <a:gd name="T7" fmla="*/ 69 h 92"/>
                <a:gd name="T8" fmla="*/ 204 w 211"/>
                <a:gd name="T9" fmla="*/ 69 h 92"/>
                <a:gd name="T10" fmla="*/ 204 w 211"/>
                <a:gd name="T11" fmla="*/ 86 h 92"/>
                <a:gd name="T12" fmla="*/ 193 w 211"/>
                <a:gd name="T13" fmla="*/ 86 h 92"/>
                <a:gd name="T14" fmla="*/ 17 w 211"/>
                <a:gd name="T15" fmla="*/ 86 h 92"/>
                <a:gd name="T16" fmla="*/ 11 w 211"/>
                <a:gd name="T17" fmla="*/ 8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92">
                  <a:moveTo>
                    <a:pt x="11" y="86"/>
                  </a:moveTo>
                  <a:lnTo>
                    <a:pt x="11" y="86"/>
                  </a:lnTo>
                  <a:lnTo>
                    <a:pt x="6" y="86"/>
                  </a:lnTo>
                  <a:cubicBezTo>
                    <a:pt x="0" y="80"/>
                    <a:pt x="0" y="74"/>
                    <a:pt x="6" y="69"/>
                  </a:cubicBezTo>
                  <a:cubicBezTo>
                    <a:pt x="6" y="69"/>
                    <a:pt x="108" y="0"/>
                    <a:pt x="204" y="69"/>
                  </a:cubicBezTo>
                  <a:cubicBezTo>
                    <a:pt x="210" y="74"/>
                    <a:pt x="210" y="80"/>
                    <a:pt x="204" y="86"/>
                  </a:cubicBezTo>
                  <a:cubicBezTo>
                    <a:pt x="204" y="86"/>
                    <a:pt x="199" y="91"/>
                    <a:pt x="193" y="86"/>
                  </a:cubicBezTo>
                  <a:cubicBezTo>
                    <a:pt x="108" y="23"/>
                    <a:pt x="17" y="86"/>
                    <a:pt x="17" y="86"/>
                  </a:cubicBezTo>
                  <a:cubicBezTo>
                    <a:pt x="17" y="86"/>
                    <a:pt x="17" y="86"/>
                    <a:pt x="11" y="86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297">
              <a:extLst>
                <a:ext uri="{FF2B5EF4-FFF2-40B4-BE49-F238E27FC236}">
                  <a16:creationId xmlns:a16="http://schemas.microsoft.com/office/drawing/2014/main" id="{1917B658-1E97-7847-95D6-C27D69E8B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1163" y="3949700"/>
              <a:ext cx="28575" cy="28575"/>
            </a:xfrm>
            <a:custGeom>
              <a:avLst/>
              <a:gdLst>
                <a:gd name="T0" fmla="*/ 79 w 80"/>
                <a:gd name="T1" fmla="*/ 40 h 80"/>
                <a:gd name="T2" fmla="*/ 79 w 80"/>
                <a:gd name="T3" fmla="*/ 40 h 80"/>
                <a:gd name="T4" fmla="*/ 40 w 80"/>
                <a:gd name="T5" fmla="*/ 79 h 80"/>
                <a:gd name="T6" fmla="*/ 0 w 80"/>
                <a:gd name="T7" fmla="*/ 40 h 80"/>
                <a:gd name="T8" fmla="*/ 40 w 80"/>
                <a:gd name="T9" fmla="*/ 0 h 80"/>
                <a:gd name="T10" fmla="*/ 79 w 80"/>
                <a:gd name="T11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80">
                  <a:moveTo>
                    <a:pt x="79" y="40"/>
                  </a:moveTo>
                  <a:lnTo>
                    <a:pt x="79" y="40"/>
                  </a:lnTo>
                  <a:cubicBezTo>
                    <a:pt x="79" y="62"/>
                    <a:pt x="57" y="79"/>
                    <a:pt x="40" y="79"/>
                  </a:cubicBezTo>
                  <a:cubicBezTo>
                    <a:pt x="17" y="79"/>
                    <a:pt x="0" y="62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57" y="0"/>
                    <a:pt x="79" y="17"/>
                    <a:pt x="79" y="40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298">
              <a:extLst>
                <a:ext uri="{FF2B5EF4-FFF2-40B4-BE49-F238E27FC236}">
                  <a16:creationId xmlns:a16="http://schemas.microsoft.com/office/drawing/2014/main" id="{238668B5-13D7-2C45-B6DB-6B1CCC564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663" y="3978275"/>
              <a:ext cx="55562" cy="42863"/>
            </a:xfrm>
            <a:custGeom>
              <a:avLst/>
              <a:gdLst>
                <a:gd name="T0" fmla="*/ 148 w 155"/>
                <a:gd name="T1" fmla="*/ 119 h 120"/>
                <a:gd name="T2" fmla="*/ 148 w 155"/>
                <a:gd name="T3" fmla="*/ 119 h 120"/>
                <a:gd name="T4" fmla="*/ 142 w 155"/>
                <a:gd name="T5" fmla="*/ 114 h 120"/>
                <a:gd name="T6" fmla="*/ 6 w 155"/>
                <a:gd name="T7" fmla="*/ 12 h 120"/>
                <a:gd name="T8" fmla="*/ 0 w 155"/>
                <a:gd name="T9" fmla="*/ 0 h 120"/>
                <a:gd name="T10" fmla="*/ 12 w 155"/>
                <a:gd name="T11" fmla="*/ 0 h 120"/>
                <a:gd name="T12" fmla="*/ 154 w 155"/>
                <a:gd name="T13" fmla="*/ 102 h 120"/>
                <a:gd name="T14" fmla="*/ 154 w 155"/>
                <a:gd name="T15" fmla="*/ 114 h 120"/>
                <a:gd name="T16" fmla="*/ 148 w 155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20">
                  <a:moveTo>
                    <a:pt x="148" y="119"/>
                  </a:moveTo>
                  <a:lnTo>
                    <a:pt x="148" y="119"/>
                  </a:lnTo>
                  <a:cubicBezTo>
                    <a:pt x="148" y="119"/>
                    <a:pt x="142" y="119"/>
                    <a:pt x="142" y="11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0" y="12"/>
                    <a:pt x="0" y="6"/>
                    <a:pt x="0" y="0"/>
                  </a:cubicBezTo>
                  <a:cubicBezTo>
                    <a:pt x="6" y="0"/>
                    <a:pt x="12" y="0"/>
                    <a:pt x="12" y="0"/>
                  </a:cubicBezTo>
                  <a:cubicBezTo>
                    <a:pt x="154" y="102"/>
                    <a:pt x="154" y="102"/>
                    <a:pt x="154" y="102"/>
                  </a:cubicBezTo>
                  <a:cubicBezTo>
                    <a:pt x="154" y="108"/>
                    <a:pt x="154" y="114"/>
                    <a:pt x="154" y="114"/>
                  </a:cubicBezTo>
                  <a:cubicBezTo>
                    <a:pt x="154" y="119"/>
                    <a:pt x="148" y="119"/>
                    <a:pt x="148" y="119"/>
                  </a:cubicBezTo>
                </a:path>
              </a:pathLst>
            </a:custGeom>
            <a:solidFill>
              <a:srgbClr val="52D8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299">
              <a:extLst>
                <a:ext uri="{FF2B5EF4-FFF2-40B4-BE49-F238E27FC236}">
                  <a16:creationId xmlns:a16="http://schemas.microsoft.com/office/drawing/2014/main" id="{D6F26347-473B-C246-8945-7C59FA3B0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5425" y="4021138"/>
              <a:ext cx="41275" cy="76200"/>
            </a:xfrm>
            <a:custGeom>
              <a:avLst/>
              <a:gdLst>
                <a:gd name="T0" fmla="*/ 102 w 114"/>
                <a:gd name="T1" fmla="*/ 210 h 211"/>
                <a:gd name="T2" fmla="*/ 102 w 114"/>
                <a:gd name="T3" fmla="*/ 210 h 211"/>
                <a:gd name="T4" fmla="*/ 96 w 114"/>
                <a:gd name="T5" fmla="*/ 210 h 211"/>
                <a:gd name="T6" fmla="*/ 0 w 114"/>
                <a:gd name="T7" fmla="*/ 12 h 211"/>
                <a:gd name="T8" fmla="*/ 5 w 114"/>
                <a:gd name="T9" fmla="*/ 0 h 211"/>
                <a:gd name="T10" fmla="*/ 11 w 114"/>
                <a:gd name="T11" fmla="*/ 6 h 211"/>
                <a:gd name="T12" fmla="*/ 113 w 114"/>
                <a:gd name="T13" fmla="*/ 199 h 211"/>
                <a:gd name="T14" fmla="*/ 108 w 114"/>
                <a:gd name="T15" fmla="*/ 210 h 211"/>
                <a:gd name="T16" fmla="*/ 102 w 114"/>
                <a:gd name="T17" fmla="*/ 21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211">
                  <a:moveTo>
                    <a:pt x="102" y="210"/>
                  </a:moveTo>
                  <a:lnTo>
                    <a:pt x="102" y="210"/>
                  </a:lnTo>
                  <a:cubicBezTo>
                    <a:pt x="102" y="210"/>
                    <a:pt x="102" y="210"/>
                    <a:pt x="96" y="2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6"/>
                    <a:pt x="5" y="0"/>
                  </a:cubicBezTo>
                  <a:cubicBezTo>
                    <a:pt x="5" y="0"/>
                    <a:pt x="11" y="0"/>
                    <a:pt x="11" y="6"/>
                  </a:cubicBezTo>
                  <a:cubicBezTo>
                    <a:pt x="113" y="199"/>
                    <a:pt x="113" y="199"/>
                    <a:pt x="113" y="199"/>
                  </a:cubicBezTo>
                  <a:cubicBezTo>
                    <a:pt x="113" y="205"/>
                    <a:pt x="113" y="210"/>
                    <a:pt x="108" y="210"/>
                  </a:cubicBezTo>
                  <a:lnTo>
                    <a:pt x="102" y="210"/>
                  </a:lnTo>
                </a:path>
              </a:pathLst>
            </a:custGeom>
            <a:solidFill>
              <a:srgbClr val="52D8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300">
              <a:extLst>
                <a:ext uri="{FF2B5EF4-FFF2-40B4-BE49-F238E27FC236}">
                  <a16:creationId xmlns:a16="http://schemas.microsoft.com/office/drawing/2014/main" id="{CFD93FD1-8879-2344-80D5-5B63FC9D6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3388" y="3978275"/>
              <a:ext cx="55562" cy="42863"/>
            </a:xfrm>
            <a:custGeom>
              <a:avLst/>
              <a:gdLst>
                <a:gd name="T0" fmla="*/ 6 w 155"/>
                <a:gd name="T1" fmla="*/ 119 h 120"/>
                <a:gd name="T2" fmla="*/ 6 w 155"/>
                <a:gd name="T3" fmla="*/ 119 h 120"/>
                <a:gd name="T4" fmla="*/ 12 w 155"/>
                <a:gd name="T5" fmla="*/ 119 h 120"/>
                <a:gd name="T6" fmla="*/ 148 w 155"/>
                <a:gd name="T7" fmla="*/ 17 h 120"/>
                <a:gd name="T8" fmla="*/ 154 w 155"/>
                <a:gd name="T9" fmla="*/ 6 h 120"/>
                <a:gd name="T10" fmla="*/ 142 w 155"/>
                <a:gd name="T11" fmla="*/ 6 h 120"/>
                <a:gd name="T12" fmla="*/ 0 w 155"/>
                <a:gd name="T13" fmla="*/ 108 h 120"/>
                <a:gd name="T14" fmla="*/ 0 w 155"/>
                <a:gd name="T15" fmla="*/ 119 h 120"/>
                <a:gd name="T16" fmla="*/ 6 w 155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20">
                  <a:moveTo>
                    <a:pt x="6" y="119"/>
                  </a:moveTo>
                  <a:lnTo>
                    <a:pt x="6" y="119"/>
                  </a:lnTo>
                  <a:cubicBezTo>
                    <a:pt x="12" y="119"/>
                    <a:pt x="12" y="119"/>
                    <a:pt x="12" y="119"/>
                  </a:cubicBezTo>
                  <a:cubicBezTo>
                    <a:pt x="148" y="17"/>
                    <a:pt x="148" y="17"/>
                    <a:pt x="148" y="17"/>
                  </a:cubicBezTo>
                  <a:cubicBezTo>
                    <a:pt x="154" y="12"/>
                    <a:pt x="154" y="6"/>
                    <a:pt x="154" y="6"/>
                  </a:cubicBezTo>
                  <a:cubicBezTo>
                    <a:pt x="148" y="0"/>
                    <a:pt x="142" y="0"/>
                    <a:pt x="142" y="6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08"/>
                    <a:pt x="0" y="114"/>
                    <a:pt x="0" y="119"/>
                  </a:cubicBezTo>
                  <a:lnTo>
                    <a:pt x="6" y="119"/>
                  </a:lnTo>
                </a:path>
              </a:pathLst>
            </a:custGeom>
            <a:solidFill>
              <a:srgbClr val="52D8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301">
              <a:extLst>
                <a:ext uri="{FF2B5EF4-FFF2-40B4-BE49-F238E27FC236}">
                  <a16:creationId xmlns:a16="http://schemas.microsoft.com/office/drawing/2014/main" id="{D59CDE84-B17F-0C4A-BDD7-A602BC920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150" y="4022725"/>
              <a:ext cx="49213" cy="73025"/>
            </a:xfrm>
            <a:custGeom>
              <a:avLst/>
              <a:gdLst>
                <a:gd name="T0" fmla="*/ 11 w 137"/>
                <a:gd name="T1" fmla="*/ 199 h 205"/>
                <a:gd name="T2" fmla="*/ 11 w 137"/>
                <a:gd name="T3" fmla="*/ 199 h 205"/>
                <a:gd name="T4" fmla="*/ 17 w 137"/>
                <a:gd name="T5" fmla="*/ 199 h 205"/>
                <a:gd name="T6" fmla="*/ 136 w 137"/>
                <a:gd name="T7" fmla="*/ 11 h 205"/>
                <a:gd name="T8" fmla="*/ 136 w 137"/>
                <a:gd name="T9" fmla="*/ 6 h 205"/>
                <a:gd name="T10" fmla="*/ 125 w 137"/>
                <a:gd name="T11" fmla="*/ 6 h 205"/>
                <a:gd name="T12" fmla="*/ 5 w 137"/>
                <a:gd name="T13" fmla="*/ 187 h 205"/>
                <a:gd name="T14" fmla="*/ 5 w 137"/>
                <a:gd name="T15" fmla="*/ 199 h 205"/>
                <a:gd name="T16" fmla="*/ 11 w 137"/>
                <a:gd name="T17" fmla="*/ 199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205">
                  <a:moveTo>
                    <a:pt x="11" y="199"/>
                  </a:moveTo>
                  <a:lnTo>
                    <a:pt x="11" y="199"/>
                  </a:lnTo>
                  <a:cubicBezTo>
                    <a:pt x="17" y="199"/>
                    <a:pt x="17" y="199"/>
                    <a:pt x="17" y="199"/>
                  </a:cubicBezTo>
                  <a:cubicBezTo>
                    <a:pt x="136" y="11"/>
                    <a:pt x="136" y="11"/>
                    <a:pt x="136" y="11"/>
                  </a:cubicBezTo>
                  <a:lnTo>
                    <a:pt x="136" y="6"/>
                  </a:lnTo>
                  <a:cubicBezTo>
                    <a:pt x="130" y="0"/>
                    <a:pt x="125" y="0"/>
                    <a:pt x="125" y="6"/>
                  </a:cubicBezTo>
                  <a:cubicBezTo>
                    <a:pt x="5" y="187"/>
                    <a:pt x="5" y="187"/>
                    <a:pt x="5" y="187"/>
                  </a:cubicBezTo>
                  <a:cubicBezTo>
                    <a:pt x="0" y="193"/>
                    <a:pt x="5" y="199"/>
                    <a:pt x="5" y="199"/>
                  </a:cubicBezTo>
                  <a:cubicBezTo>
                    <a:pt x="11" y="199"/>
                    <a:pt x="11" y="204"/>
                    <a:pt x="11" y="199"/>
                  </a:cubicBezTo>
                </a:path>
              </a:pathLst>
            </a:custGeom>
            <a:solidFill>
              <a:srgbClr val="52D8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302">
              <a:extLst>
                <a:ext uri="{FF2B5EF4-FFF2-40B4-BE49-F238E27FC236}">
                  <a16:creationId xmlns:a16="http://schemas.microsoft.com/office/drawing/2014/main" id="{5326AD9E-58F0-D548-A7C2-B50834255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8763" y="3997325"/>
              <a:ext cx="190500" cy="119063"/>
            </a:xfrm>
            <a:custGeom>
              <a:avLst/>
              <a:gdLst>
                <a:gd name="T0" fmla="*/ 505 w 529"/>
                <a:gd name="T1" fmla="*/ 284 h 330"/>
                <a:gd name="T2" fmla="*/ 505 w 529"/>
                <a:gd name="T3" fmla="*/ 284 h 330"/>
                <a:gd name="T4" fmla="*/ 256 w 529"/>
                <a:gd name="T5" fmla="*/ 324 h 330"/>
                <a:gd name="T6" fmla="*/ 12 w 529"/>
                <a:gd name="T7" fmla="*/ 284 h 330"/>
                <a:gd name="T8" fmla="*/ 0 w 529"/>
                <a:gd name="T9" fmla="*/ 17 h 330"/>
                <a:gd name="T10" fmla="*/ 256 w 529"/>
                <a:gd name="T11" fmla="*/ 0 h 330"/>
                <a:gd name="T12" fmla="*/ 528 w 529"/>
                <a:gd name="T13" fmla="*/ 12 h 330"/>
                <a:gd name="T14" fmla="*/ 505 w 529"/>
                <a:gd name="T15" fmla="*/ 284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9" h="330">
                  <a:moveTo>
                    <a:pt x="505" y="284"/>
                  </a:moveTo>
                  <a:lnTo>
                    <a:pt x="505" y="284"/>
                  </a:lnTo>
                  <a:cubicBezTo>
                    <a:pt x="505" y="284"/>
                    <a:pt x="397" y="329"/>
                    <a:pt x="256" y="324"/>
                  </a:cubicBezTo>
                  <a:cubicBezTo>
                    <a:pt x="136" y="324"/>
                    <a:pt x="12" y="284"/>
                    <a:pt x="12" y="28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25" y="0"/>
                    <a:pt x="256" y="0"/>
                  </a:cubicBezTo>
                  <a:cubicBezTo>
                    <a:pt x="403" y="6"/>
                    <a:pt x="528" y="12"/>
                    <a:pt x="528" y="12"/>
                  </a:cubicBezTo>
                  <a:lnTo>
                    <a:pt x="505" y="284"/>
                  </a:lnTo>
                </a:path>
              </a:pathLst>
            </a:custGeom>
            <a:solidFill>
              <a:srgbClr val="52D8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303">
              <a:extLst>
                <a:ext uri="{FF2B5EF4-FFF2-40B4-BE49-F238E27FC236}">
                  <a16:creationId xmlns:a16="http://schemas.microsoft.com/office/drawing/2014/main" id="{A5E7AE80-80A6-154D-B572-F21DC0004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588" y="3997325"/>
              <a:ext cx="15875" cy="104775"/>
            </a:xfrm>
            <a:custGeom>
              <a:avLst/>
              <a:gdLst>
                <a:gd name="T0" fmla="*/ 34 w 46"/>
                <a:gd name="T1" fmla="*/ 290 h 291"/>
                <a:gd name="T2" fmla="*/ 34 w 46"/>
                <a:gd name="T3" fmla="*/ 290 h 291"/>
                <a:gd name="T4" fmla="*/ 23 w 46"/>
                <a:gd name="T5" fmla="*/ 284 h 291"/>
                <a:gd name="T6" fmla="*/ 11 w 46"/>
                <a:gd name="T7" fmla="*/ 278 h 291"/>
                <a:gd name="T8" fmla="*/ 0 w 46"/>
                <a:gd name="T9" fmla="*/ 12 h 291"/>
                <a:gd name="T10" fmla="*/ 5 w 46"/>
                <a:gd name="T11" fmla="*/ 0 h 291"/>
                <a:gd name="T12" fmla="*/ 17 w 46"/>
                <a:gd name="T13" fmla="*/ 0 h 291"/>
                <a:gd name="T14" fmla="*/ 28 w 46"/>
                <a:gd name="T15" fmla="*/ 12 h 291"/>
                <a:gd name="T16" fmla="*/ 45 w 46"/>
                <a:gd name="T17" fmla="*/ 284 h 291"/>
                <a:gd name="T18" fmla="*/ 34 w 46"/>
                <a:gd name="T19" fmla="*/ 29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91">
                  <a:moveTo>
                    <a:pt x="34" y="290"/>
                  </a:moveTo>
                  <a:lnTo>
                    <a:pt x="34" y="290"/>
                  </a:lnTo>
                  <a:cubicBezTo>
                    <a:pt x="34" y="290"/>
                    <a:pt x="28" y="290"/>
                    <a:pt x="23" y="284"/>
                  </a:cubicBezTo>
                  <a:cubicBezTo>
                    <a:pt x="17" y="284"/>
                    <a:pt x="11" y="284"/>
                    <a:pt x="11" y="27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0" y="0"/>
                    <a:pt x="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0"/>
                    <a:pt x="28" y="6"/>
                    <a:pt x="28" y="12"/>
                  </a:cubicBezTo>
                  <a:cubicBezTo>
                    <a:pt x="45" y="284"/>
                    <a:pt x="45" y="284"/>
                    <a:pt x="45" y="284"/>
                  </a:cubicBezTo>
                  <a:cubicBezTo>
                    <a:pt x="45" y="290"/>
                    <a:pt x="40" y="290"/>
                    <a:pt x="34" y="290"/>
                  </a:cubicBezTo>
                </a:path>
              </a:pathLst>
            </a:custGeom>
            <a:solidFill>
              <a:srgbClr val="52D8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304">
              <a:extLst>
                <a:ext uri="{FF2B5EF4-FFF2-40B4-BE49-F238E27FC236}">
                  <a16:creationId xmlns:a16="http://schemas.microsoft.com/office/drawing/2014/main" id="{13736976-2449-4946-85E9-FDC918EF5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150" y="3997325"/>
              <a:ext cx="15875" cy="104775"/>
            </a:xfrm>
            <a:custGeom>
              <a:avLst/>
              <a:gdLst>
                <a:gd name="T0" fmla="*/ 22 w 46"/>
                <a:gd name="T1" fmla="*/ 290 h 291"/>
                <a:gd name="T2" fmla="*/ 22 w 46"/>
                <a:gd name="T3" fmla="*/ 290 h 291"/>
                <a:gd name="T4" fmla="*/ 11 w 46"/>
                <a:gd name="T5" fmla="*/ 290 h 291"/>
                <a:gd name="T6" fmla="*/ 0 w 46"/>
                <a:gd name="T7" fmla="*/ 284 h 291"/>
                <a:gd name="T8" fmla="*/ 17 w 46"/>
                <a:gd name="T9" fmla="*/ 12 h 291"/>
                <a:gd name="T10" fmla="*/ 22 w 46"/>
                <a:gd name="T11" fmla="*/ 0 h 291"/>
                <a:gd name="T12" fmla="*/ 34 w 46"/>
                <a:gd name="T13" fmla="*/ 0 h 291"/>
                <a:gd name="T14" fmla="*/ 45 w 46"/>
                <a:gd name="T15" fmla="*/ 12 h 291"/>
                <a:gd name="T16" fmla="*/ 28 w 46"/>
                <a:gd name="T17" fmla="*/ 278 h 291"/>
                <a:gd name="T18" fmla="*/ 22 w 46"/>
                <a:gd name="T19" fmla="*/ 29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91">
                  <a:moveTo>
                    <a:pt x="22" y="290"/>
                  </a:moveTo>
                  <a:lnTo>
                    <a:pt x="22" y="290"/>
                  </a:lnTo>
                  <a:cubicBezTo>
                    <a:pt x="17" y="290"/>
                    <a:pt x="11" y="290"/>
                    <a:pt x="11" y="290"/>
                  </a:cubicBezTo>
                  <a:cubicBezTo>
                    <a:pt x="5" y="290"/>
                    <a:pt x="0" y="290"/>
                    <a:pt x="0" y="284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6"/>
                    <a:pt x="17" y="0"/>
                    <a:pt x="2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9" y="0"/>
                    <a:pt x="45" y="6"/>
                    <a:pt x="45" y="12"/>
                  </a:cubicBezTo>
                  <a:cubicBezTo>
                    <a:pt x="28" y="278"/>
                    <a:pt x="28" y="278"/>
                    <a:pt x="28" y="278"/>
                  </a:cubicBezTo>
                  <a:cubicBezTo>
                    <a:pt x="28" y="284"/>
                    <a:pt x="22" y="284"/>
                    <a:pt x="22" y="290"/>
                  </a:cubicBezTo>
                </a:path>
              </a:pathLst>
            </a:custGeom>
            <a:solidFill>
              <a:srgbClr val="52D8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8B6F80F5-2453-094E-B599-E50D4A304CF8}"/>
              </a:ext>
            </a:extLst>
          </p:cNvPr>
          <p:cNvCxnSpPr/>
          <p:nvPr/>
        </p:nvCxnSpPr>
        <p:spPr>
          <a:xfrm flipV="1">
            <a:off x="14713709" y="5311078"/>
            <a:ext cx="1788433" cy="1158894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4E8B5D6B-CF53-E841-87CB-44E2BB88CB80}"/>
              </a:ext>
            </a:extLst>
          </p:cNvPr>
          <p:cNvCxnSpPr>
            <a:cxnSpLocks/>
          </p:cNvCxnSpPr>
          <p:nvPr/>
        </p:nvCxnSpPr>
        <p:spPr>
          <a:xfrm>
            <a:off x="14713709" y="10635644"/>
            <a:ext cx="1788433" cy="1158894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68B909C6-DF49-8849-9276-B697417D3616}"/>
              </a:ext>
            </a:extLst>
          </p:cNvPr>
          <p:cNvCxnSpPr/>
          <p:nvPr/>
        </p:nvCxnSpPr>
        <p:spPr>
          <a:xfrm flipH="1" flipV="1">
            <a:off x="7971602" y="5311078"/>
            <a:ext cx="1788433" cy="1158894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6FDAEEA3-71D4-CA4B-BAE8-51CEC2BBE12F}"/>
              </a:ext>
            </a:extLst>
          </p:cNvPr>
          <p:cNvCxnSpPr>
            <a:cxnSpLocks/>
          </p:cNvCxnSpPr>
          <p:nvPr/>
        </p:nvCxnSpPr>
        <p:spPr>
          <a:xfrm flipH="1">
            <a:off x="7971602" y="10635644"/>
            <a:ext cx="1788433" cy="1158894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B165945-F087-9649-BB06-C6A1F79EAF11}"/>
              </a:ext>
            </a:extLst>
          </p:cNvPr>
          <p:cNvGrpSpPr/>
          <p:nvPr/>
        </p:nvGrpSpPr>
        <p:grpSpPr>
          <a:xfrm>
            <a:off x="16851270" y="4926308"/>
            <a:ext cx="4393084" cy="2893100"/>
            <a:chOff x="16828558" y="4847306"/>
            <a:chExt cx="4393084" cy="2893100"/>
          </a:xfrm>
        </p:grpSpPr>
        <p:sp>
          <p:nvSpPr>
            <p:cNvPr id="64" name="CuadroTexto 395">
              <a:extLst>
                <a:ext uri="{FF2B5EF4-FFF2-40B4-BE49-F238E27FC236}">
                  <a16:creationId xmlns:a16="http://schemas.microsoft.com/office/drawing/2014/main" id="{04B0A92A-06D3-8645-9619-D829E750DB07}"/>
                </a:ext>
              </a:extLst>
            </p:cNvPr>
            <p:cNvSpPr txBox="1"/>
            <p:nvPr/>
          </p:nvSpPr>
          <p:spPr>
            <a:xfrm>
              <a:off x="16857127" y="4847306"/>
              <a:ext cx="4364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chemeClr val="tx2"/>
                  </a:solidFill>
                  <a:latin typeface="Fira Sans" panose="020B0503050000020004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B63EF23-1004-0843-B974-DD2DF9F1C87C}"/>
                </a:ext>
              </a:extLst>
            </p:cNvPr>
            <p:cNvSpPr/>
            <p:nvPr/>
          </p:nvSpPr>
          <p:spPr>
            <a:xfrm>
              <a:off x="16828558" y="5493637"/>
              <a:ext cx="4393084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tx1">
                      <a:lumMod val="7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There are people who have a significant number of followers in every business domain on social media these influencers.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D698B55-2C2A-2845-ADC3-4293E4C8A218}"/>
              </a:ext>
            </a:extLst>
          </p:cNvPr>
          <p:cNvGrpSpPr/>
          <p:nvPr/>
        </p:nvGrpSpPr>
        <p:grpSpPr>
          <a:xfrm>
            <a:off x="16851270" y="9095310"/>
            <a:ext cx="4393084" cy="2893100"/>
            <a:chOff x="16828558" y="4847306"/>
            <a:chExt cx="4393084" cy="2893100"/>
          </a:xfrm>
        </p:grpSpPr>
        <p:sp>
          <p:nvSpPr>
            <p:cNvPr id="67" name="CuadroTexto 395">
              <a:extLst>
                <a:ext uri="{FF2B5EF4-FFF2-40B4-BE49-F238E27FC236}">
                  <a16:creationId xmlns:a16="http://schemas.microsoft.com/office/drawing/2014/main" id="{61BFFC64-29ED-0542-ABE6-0CC9A47C2FBD}"/>
                </a:ext>
              </a:extLst>
            </p:cNvPr>
            <p:cNvSpPr txBox="1"/>
            <p:nvPr/>
          </p:nvSpPr>
          <p:spPr>
            <a:xfrm>
              <a:off x="16857127" y="4847306"/>
              <a:ext cx="4364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chemeClr val="tx2"/>
                  </a:solidFill>
                  <a:latin typeface="Fira Sans" panose="020B0503050000020004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C3C8216-EF9F-2041-8171-EB948D42DF22}"/>
                </a:ext>
              </a:extLst>
            </p:cNvPr>
            <p:cNvSpPr/>
            <p:nvPr/>
          </p:nvSpPr>
          <p:spPr>
            <a:xfrm>
              <a:off x="16828558" y="5493637"/>
              <a:ext cx="4393084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tx1">
                      <a:lumMod val="7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There are people who have a significant number of followers in every business domain on social media these influencers.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628A66A-12E6-F347-88B1-71467093F530}"/>
              </a:ext>
            </a:extLst>
          </p:cNvPr>
          <p:cNvGrpSpPr/>
          <p:nvPr/>
        </p:nvGrpSpPr>
        <p:grpSpPr>
          <a:xfrm flipH="1">
            <a:off x="3281492" y="4926308"/>
            <a:ext cx="4393084" cy="2893100"/>
            <a:chOff x="16828558" y="4847306"/>
            <a:chExt cx="4393084" cy="2893100"/>
          </a:xfrm>
        </p:grpSpPr>
        <p:sp>
          <p:nvSpPr>
            <p:cNvPr id="70" name="CuadroTexto 395">
              <a:extLst>
                <a:ext uri="{FF2B5EF4-FFF2-40B4-BE49-F238E27FC236}">
                  <a16:creationId xmlns:a16="http://schemas.microsoft.com/office/drawing/2014/main" id="{DFCD19E2-86F4-1B4D-88EB-B9F95B50B209}"/>
                </a:ext>
              </a:extLst>
            </p:cNvPr>
            <p:cNvSpPr txBox="1"/>
            <p:nvPr/>
          </p:nvSpPr>
          <p:spPr>
            <a:xfrm>
              <a:off x="16857127" y="4847306"/>
              <a:ext cx="4364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MX" b="1" dirty="0">
                  <a:solidFill>
                    <a:schemeClr val="tx2"/>
                  </a:solidFill>
                  <a:latin typeface="Fira Sans" panose="020B0503050000020004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D2AFEAB-C898-9F41-B328-F6CACAF214C4}"/>
                </a:ext>
              </a:extLst>
            </p:cNvPr>
            <p:cNvSpPr/>
            <p:nvPr/>
          </p:nvSpPr>
          <p:spPr>
            <a:xfrm>
              <a:off x="16828558" y="5493637"/>
              <a:ext cx="4393084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solidFill>
                    <a:schemeClr val="tx1">
                      <a:lumMod val="7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There are people who have a significant number of followers in every business domain on social media these influencers.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10AB593-73B3-C94D-B7F9-14BF8B14C40B}"/>
              </a:ext>
            </a:extLst>
          </p:cNvPr>
          <p:cNvGrpSpPr/>
          <p:nvPr/>
        </p:nvGrpSpPr>
        <p:grpSpPr>
          <a:xfrm flipH="1">
            <a:off x="3281492" y="9095310"/>
            <a:ext cx="4393084" cy="2893100"/>
            <a:chOff x="16828558" y="4847306"/>
            <a:chExt cx="4393084" cy="2893100"/>
          </a:xfrm>
        </p:grpSpPr>
        <p:sp>
          <p:nvSpPr>
            <p:cNvPr id="73" name="CuadroTexto 395">
              <a:extLst>
                <a:ext uri="{FF2B5EF4-FFF2-40B4-BE49-F238E27FC236}">
                  <a16:creationId xmlns:a16="http://schemas.microsoft.com/office/drawing/2014/main" id="{CA13A1AF-5008-1940-8C35-C26C152C3E5B}"/>
                </a:ext>
              </a:extLst>
            </p:cNvPr>
            <p:cNvSpPr txBox="1"/>
            <p:nvPr/>
          </p:nvSpPr>
          <p:spPr>
            <a:xfrm>
              <a:off x="16857127" y="4847306"/>
              <a:ext cx="4364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MX" b="1" dirty="0">
                  <a:solidFill>
                    <a:schemeClr val="tx2"/>
                  </a:solidFill>
                  <a:latin typeface="Fira Sans" panose="020B0503050000020004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4788211-CE40-BC42-931C-215A1E8D2D08}"/>
                </a:ext>
              </a:extLst>
            </p:cNvPr>
            <p:cNvSpPr/>
            <p:nvPr/>
          </p:nvSpPr>
          <p:spPr>
            <a:xfrm>
              <a:off x="16828558" y="5493637"/>
              <a:ext cx="4393084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solidFill>
                    <a:schemeClr val="tx1">
                      <a:lumMod val="7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There are people who have a significant number of followers in every business domain on social media these influencers.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880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3C8103C-441E-464A-A9F8-2BE598CEF72E}"/>
              </a:ext>
            </a:extLst>
          </p:cNvPr>
          <p:cNvGrpSpPr/>
          <p:nvPr/>
        </p:nvGrpSpPr>
        <p:grpSpPr>
          <a:xfrm>
            <a:off x="4757945" y="123277"/>
            <a:ext cx="14854358" cy="3175931"/>
            <a:chOff x="4757945" y="1687381"/>
            <a:chExt cx="14854358" cy="3175931"/>
          </a:xfrm>
        </p:grpSpPr>
        <p:sp>
          <p:nvSpPr>
            <p:cNvPr id="87" name="Text Box 93">
              <a:extLst>
                <a:ext uri="{FF2B5EF4-FFF2-40B4-BE49-F238E27FC236}">
                  <a16:creationId xmlns:a16="http://schemas.microsoft.com/office/drawing/2014/main" id="{D3A7B408-62E1-B94C-8DF0-7852211F6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7574" y="1687381"/>
              <a:ext cx="11195100" cy="21320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780" rIns="0" bIns="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algn="ctr">
                <a:lnSpc>
                  <a:spcPct val="99000"/>
                </a:lnSpc>
              </a:pPr>
              <a:r>
                <a:rPr lang="en-US" altLang="en-MX" sz="4800" dirty="0">
                  <a:solidFill>
                    <a:schemeClr val="tx2"/>
                  </a:solidFill>
                  <a:latin typeface="Fira Sans Light" panose="020B0403050000020004" pitchFamily="34" charset="0"/>
                </a:rPr>
                <a:t>Write Something Here</a:t>
              </a:r>
            </a:p>
          </p:txBody>
        </p:sp>
        <p:sp>
          <p:nvSpPr>
            <p:cNvPr id="107" name="Text Box 99">
              <a:extLst>
                <a:ext uri="{FF2B5EF4-FFF2-40B4-BE49-F238E27FC236}">
                  <a16:creationId xmlns:a16="http://schemas.microsoft.com/office/drawing/2014/main" id="{20630F21-D1D5-B140-9F8F-4F56E47AF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7945" y="2753429"/>
              <a:ext cx="14854358" cy="2109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780" rIns="0" bIns="0" anchor="ctr"/>
            <a:lstStyle/>
            <a:p>
              <a:pPr algn="ctr">
                <a:lnSpc>
                  <a:spcPct val="99000"/>
                </a:lnSpc>
              </a:pPr>
              <a:r>
                <a:rPr lang="en-US" altLang="en-MX" sz="8000" b="1" i="1" dirty="0">
                  <a:solidFill>
                    <a:schemeClr val="tx2"/>
                  </a:solidFill>
                  <a:latin typeface="Fira Sans Bold Italic" panose="020B0503050000020004" pitchFamily="34" charset="0"/>
                </a:rPr>
                <a:t>Take steps to protect yourself</a:t>
              </a: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EEA27D6D-3392-CE4F-8D3F-E3CB8393B59F}"/>
              </a:ext>
            </a:extLst>
          </p:cNvPr>
          <p:cNvSpPr/>
          <p:nvPr/>
        </p:nvSpPr>
        <p:spPr>
          <a:xfrm>
            <a:off x="10323041" y="4477694"/>
            <a:ext cx="3732966" cy="37329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293B3A5-28ED-8341-941F-5982ED29A15F}"/>
              </a:ext>
            </a:extLst>
          </p:cNvPr>
          <p:cNvSpPr/>
          <p:nvPr/>
        </p:nvSpPr>
        <p:spPr>
          <a:xfrm>
            <a:off x="17315955" y="8107077"/>
            <a:ext cx="3732966" cy="37329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8084B13-32D0-0440-89E0-8CBAB6A6FC71}"/>
              </a:ext>
            </a:extLst>
          </p:cNvPr>
          <p:cNvSpPr/>
          <p:nvPr/>
        </p:nvSpPr>
        <p:spPr>
          <a:xfrm>
            <a:off x="3328728" y="8107077"/>
            <a:ext cx="3732966" cy="37329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Left-Right Arrow 29">
            <a:extLst>
              <a:ext uri="{FF2B5EF4-FFF2-40B4-BE49-F238E27FC236}">
                <a16:creationId xmlns:a16="http://schemas.microsoft.com/office/drawing/2014/main" id="{61F7645E-8FAC-E245-8572-37CCD2CD565E}"/>
              </a:ext>
            </a:extLst>
          </p:cNvPr>
          <p:cNvSpPr/>
          <p:nvPr/>
        </p:nvSpPr>
        <p:spPr>
          <a:xfrm rot="19798192">
            <a:off x="7093679" y="7498531"/>
            <a:ext cx="3322102" cy="1493264"/>
          </a:xfrm>
          <a:prstGeom prst="leftRightArrow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7B56452-4CBB-C64C-B384-DE5450CC2133}"/>
              </a:ext>
            </a:extLst>
          </p:cNvPr>
          <p:cNvSpPr>
            <a:spLocks noChangeAspect="1"/>
          </p:cNvSpPr>
          <p:nvPr/>
        </p:nvSpPr>
        <p:spPr>
          <a:xfrm>
            <a:off x="4562241" y="10988969"/>
            <a:ext cx="1265940" cy="126593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71981" tIns="91416" rIns="71981" bIns="91416" numCol="1" anchor="ctr" anchorCtr="1" compatLnSpc="1">
            <a:prstTxWarp prst="textNoShape">
              <a:avLst/>
            </a:prstTxWarp>
          </a:bodyPr>
          <a:lstStyle/>
          <a:p>
            <a:r>
              <a:rPr lang="en-US" sz="4400" kern="0" dirty="0">
                <a:solidFill>
                  <a:schemeClr val="bg1"/>
                </a:solidFill>
                <a:latin typeface="Fira Sans Medium" panose="020B0503050000020004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D431D93-406B-8A41-AC47-6CFF017C18E5}"/>
              </a:ext>
            </a:extLst>
          </p:cNvPr>
          <p:cNvSpPr>
            <a:spLocks noChangeAspect="1"/>
          </p:cNvSpPr>
          <p:nvPr/>
        </p:nvSpPr>
        <p:spPr>
          <a:xfrm>
            <a:off x="11607080" y="4029887"/>
            <a:ext cx="1265940" cy="1265938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71981" tIns="91416" rIns="71981" bIns="91416" numCol="1" anchor="ctr" anchorCtr="1" compatLnSpc="1">
            <a:prstTxWarp prst="textNoShape">
              <a:avLst/>
            </a:prstTxWarp>
          </a:bodyPr>
          <a:lstStyle/>
          <a:p>
            <a:r>
              <a:rPr lang="en-US" sz="4400" kern="0" dirty="0">
                <a:solidFill>
                  <a:schemeClr val="bg1"/>
                </a:solidFill>
                <a:latin typeface="Fira Sans Medium" panose="020B0503050000020004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6FFA04B-EFC4-144A-B108-B0401C07EF91}"/>
              </a:ext>
            </a:extLst>
          </p:cNvPr>
          <p:cNvSpPr>
            <a:spLocks noChangeAspect="1"/>
          </p:cNvSpPr>
          <p:nvPr/>
        </p:nvSpPr>
        <p:spPr>
          <a:xfrm>
            <a:off x="18549468" y="10988969"/>
            <a:ext cx="1265940" cy="1265938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71981" tIns="91416" rIns="71981" bIns="91416" numCol="1" anchor="ctr" anchorCtr="1" compatLnSpc="1">
            <a:prstTxWarp prst="textNoShape">
              <a:avLst/>
            </a:prstTxWarp>
          </a:bodyPr>
          <a:lstStyle/>
          <a:p>
            <a:r>
              <a:rPr lang="en-US" sz="4400" kern="0" dirty="0">
                <a:solidFill>
                  <a:schemeClr val="bg1"/>
                </a:solidFill>
                <a:latin typeface="Fira Sans Medium" panose="020B0503050000020004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94927-3CC0-3C49-AB8B-34881CF31345}"/>
              </a:ext>
            </a:extLst>
          </p:cNvPr>
          <p:cNvGrpSpPr/>
          <p:nvPr/>
        </p:nvGrpSpPr>
        <p:grpSpPr>
          <a:xfrm flipH="1">
            <a:off x="9179689" y="8638063"/>
            <a:ext cx="6018270" cy="2462213"/>
            <a:chOff x="16015965" y="4847306"/>
            <a:chExt cx="6018270" cy="2462213"/>
          </a:xfrm>
        </p:grpSpPr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AD29C754-4651-9346-B85D-21E873E5E338}"/>
                </a:ext>
              </a:extLst>
            </p:cNvPr>
            <p:cNvSpPr txBox="1"/>
            <p:nvPr/>
          </p:nvSpPr>
          <p:spPr>
            <a:xfrm>
              <a:off x="16857127" y="4847306"/>
              <a:ext cx="4364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>
                  <a:solidFill>
                    <a:schemeClr val="tx2"/>
                  </a:solidFill>
                  <a:latin typeface="Fira Sans" panose="020B0503050000020004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875ABD3-AA8B-CF4C-A5F6-411AF956A5D3}"/>
                </a:ext>
              </a:extLst>
            </p:cNvPr>
            <p:cNvSpPr/>
            <p:nvPr/>
          </p:nvSpPr>
          <p:spPr>
            <a:xfrm>
              <a:off x="16015965" y="5493637"/>
              <a:ext cx="601827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7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There are people who have a significant number of followers in every business domain on social media these influencers.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FC209DF-D926-E94C-BBBF-01CB1320AD7A}"/>
              </a:ext>
            </a:extLst>
          </p:cNvPr>
          <p:cNvGrpSpPr/>
          <p:nvPr/>
        </p:nvGrpSpPr>
        <p:grpSpPr>
          <a:xfrm flipH="1">
            <a:off x="16171543" y="5082112"/>
            <a:ext cx="6018270" cy="2462213"/>
            <a:chOff x="16015965" y="4847306"/>
            <a:chExt cx="6018270" cy="2462213"/>
          </a:xfrm>
        </p:grpSpPr>
        <p:sp>
          <p:nvSpPr>
            <p:cNvPr id="63" name="CuadroTexto 395">
              <a:extLst>
                <a:ext uri="{FF2B5EF4-FFF2-40B4-BE49-F238E27FC236}">
                  <a16:creationId xmlns:a16="http://schemas.microsoft.com/office/drawing/2014/main" id="{F494503C-8C07-014D-8416-5AB7F1E00CD2}"/>
                </a:ext>
              </a:extLst>
            </p:cNvPr>
            <p:cNvSpPr txBox="1"/>
            <p:nvPr/>
          </p:nvSpPr>
          <p:spPr>
            <a:xfrm>
              <a:off x="16857127" y="4847306"/>
              <a:ext cx="4364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>
                  <a:solidFill>
                    <a:schemeClr val="tx2"/>
                  </a:solidFill>
                  <a:latin typeface="Fira Sans" panose="020B0503050000020004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CD70B21-E7DD-1144-B1C2-446BB4BDEE02}"/>
                </a:ext>
              </a:extLst>
            </p:cNvPr>
            <p:cNvSpPr/>
            <p:nvPr/>
          </p:nvSpPr>
          <p:spPr>
            <a:xfrm>
              <a:off x="16015965" y="5493637"/>
              <a:ext cx="601827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7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There are people who have a significant number of followers in every business domain on social media these influencers.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52882C3-1FB4-604C-A1BC-DFD717678EDD}"/>
              </a:ext>
            </a:extLst>
          </p:cNvPr>
          <p:cNvGrpSpPr/>
          <p:nvPr/>
        </p:nvGrpSpPr>
        <p:grpSpPr>
          <a:xfrm flipH="1">
            <a:off x="2189235" y="5082112"/>
            <a:ext cx="6018270" cy="2462213"/>
            <a:chOff x="16015965" y="4847306"/>
            <a:chExt cx="6018270" cy="2462213"/>
          </a:xfrm>
        </p:grpSpPr>
        <p:sp>
          <p:nvSpPr>
            <p:cNvPr id="66" name="CuadroTexto 395">
              <a:extLst>
                <a:ext uri="{FF2B5EF4-FFF2-40B4-BE49-F238E27FC236}">
                  <a16:creationId xmlns:a16="http://schemas.microsoft.com/office/drawing/2014/main" id="{83E94D0C-7256-E942-B2DA-BA559FD93210}"/>
                </a:ext>
              </a:extLst>
            </p:cNvPr>
            <p:cNvSpPr txBox="1"/>
            <p:nvPr/>
          </p:nvSpPr>
          <p:spPr>
            <a:xfrm>
              <a:off x="16857127" y="4847306"/>
              <a:ext cx="4364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>
                  <a:solidFill>
                    <a:schemeClr val="tx2"/>
                  </a:solidFill>
                  <a:latin typeface="Fira Sans" panose="020B0503050000020004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0F1B64B-E5A8-7844-A599-D7C0CBB3773C}"/>
                </a:ext>
              </a:extLst>
            </p:cNvPr>
            <p:cNvSpPr/>
            <p:nvPr/>
          </p:nvSpPr>
          <p:spPr>
            <a:xfrm>
              <a:off x="16015965" y="5493637"/>
              <a:ext cx="601827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7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There are people who have a significant number of followers in every business domain on social media these influencers.</a:t>
              </a:r>
            </a:p>
          </p:txBody>
        </p:sp>
      </p:grpSp>
      <p:sp>
        <p:nvSpPr>
          <p:cNvPr id="69" name="Left-Right Arrow 29">
            <a:extLst>
              <a:ext uri="{FF2B5EF4-FFF2-40B4-BE49-F238E27FC236}">
                <a16:creationId xmlns:a16="http://schemas.microsoft.com/office/drawing/2014/main" id="{6BEFB70D-1855-224B-8C58-35A9B50FF624}"/>
              </a:ext>
            </a:extLst>
          </p:cNvPr>
          <p:cNvSpPr/>
          <p:nvPr/>
        </p:nvSpPr>
        <p:spPr>
          <a:xfrm rot="1801808" flipH="1">
            <a:off x="13998974" y="7498531"/>
            <a:ext cx="3322102" cy="1493264"/>
          </a:xfrm>
          <a:prstGeom prst="leftRightArrow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Freeform 217">
            <a:extLst>
              <a:ext uri="{FF2B5EF4-FFF2-40B4-BE49-F238E27FC236}">
                <a16:creationId xmlns:a16="http://schemas.microsoft.com/office/drawing/2014/main" id="{D2A31C55-0859-A74B-BB63-C7B503E50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662" y="8863211"/>
            <a:ext cx="1060595" cy="1719280"/>
          </a:xfrm>
          <a:custGeom>
            <a:avLst/>
            <a:gdLst>
              <a:gd name="T0" fmla="*/ 737 w 840"/>
              <a:gd name="T1" fmla="*/ 1270 h 1356"/>
              <a:gd name="T2" fmla="*/ 737 w 840"/>
              <a:gd name="T3" fmla="*/ 1270 h 1356"/>
              <a:gd name="T4" fmla="*/ 578 w 840"/>
              <a:gd name="T5" fmla="*/ 425 h 1356"/>
              <a:gd name="T6" fmla="*/ 709 w 840"/>
              <a:gd name="T7" fmla="*/ 272 h 1356"/>
              <a:gd name="T8" fmla="*/ 834 w 840"/>
              <a:gd name="T9" fmla="*/ 51 h 1356"/>
              <a:gd name="T10" fmla="*/ 771 w 840"/>
              <a:gd name="T11" fmla="*/ 33 h 1356"/>
              <a:gd name="T12" fmla="*/ 641 w 840"/>
              <a:gd name="T13" fmla="*/ 232 h 1356"/>
              <a:gd name="T14" fmla="*/ 521 w 840"/>
              <a:gd name="T15" fmla="*/ 328 h 1356"/>
              <a:gd name="T16" fmla="*/ 453 w 840"/>
              <a:gd name="T17" fmla="*/ 289 h 1356"/>
              <a:gd name="T18" fmla="*/ 510 w 840"/>
              <a:gd name="T19" fmla="*/ 192 h 1356"/>
              <a:gd name="T20" fmla="*/ 419 w 840"/>
              <a:gd name="T21" fmla="*/ 96 h 1356"/>
              <a:gd name="T22" fmla="*/ 329 w 840"/>
              <a:gd name="T23" fmla="*/ 192 h 1356"/>
              <a:gd name="T24" fmla="*/ 380 w 840"/>
              <a:gd name="T25" fmla="*/ 283 h 1356"/>
              <a:gd name="T26" fmla="*/ 312 w 840"/>
              <a:gd name="T27" fmla="*/ 328 h 1356"/>
              <a:gd name="T28" fmla="*/ 175 w 840"/>
              <a:gd name="T29" fmla="*/ 221 h 1356"/>
              <a:gd name="T30" fmla="*/ 62 w 840"/>
              <a:gd name="T31" fmla="*/ 28 h 1356"/>
              <a:gd name="T32" fmla="*/ 5 w 840"/>
              <a:gd name="T33" fmla="*/ 51 h 1356"/>
              <a:gd name="T34" fmla="*/ 124 w 840"/>
              <a:gd name="T35" fmla="*/ 272 h 1356"/>
              <a:gd name="T36" fmla="*/ 255 w 840"/>
              <a:gd name="T37" fmla="*/ 425 h 1356"/>
              <a:gd name="T38" fmla="*/ 96 w 840"/>
              <a:gd name="T39" fmla="*/ 1270 h 1356"/>
              <a:gd name="T40" fmla="*/ 192 w 840"/>
              <a:gd name="T41" fmla="*/ 1265 h 1356"/>
              <a:gd name="T42" fmla="*/ 380 w 840"/>
              <a:gd name="T43" fmla="*/ 828 h 1356"/>
              <a:gd name="T44" fmla="*/ 414 w 840"/>
              <a:gd name="T45" fmla="*/ 805 h 1356"/>
              <a:gd name="T46" fmla="*/ 453 w 840"/>
              <a:gd name="T47" fmla="*/ 828 h 1356"/>
              <a:gd name="T48" fmla="*/ 641 w 840"/>
              <a:gd name="T49" fmla="*/ 1265 h 1356"/>
              <a:gd name="T50" fmla="*/ 737 w 840"/>
              <a:gd name="T51" fmla="*/ 1270 h 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40" h="1356">
                <a:moveTo>
                  <a:pt x="737" y="1270"/>
                </a:moveTo>
                <a:lnTo>
                  <a:pt x="737" y="1270"/>
                </a:lnTo>
                <a:cubicBezTo>
                  <a:pt x="652" y="953"/>
                  <a:pt x="482" y="561"/>
                  <a:pt x="578" y="425"/>
                </a:cubicBezTo>
                <a:cubicBezTo>
                  <a:pt x="612" y="368"/>
                  <a:pt x="663" y="328"/>
                  <a:pt x="709" y="272"/>
                </a:cubicBezTo>
                <a:cubicBezTo>
                  <a:pt x="731" y="238"/>
                  <a:pt x="822" y="90"/>
                  <a:pt x="834" y="51"/>
                </a:cubicBezTo>
                <a:cubicBezTo>
                  <a:pt x="839" y="11"/>
                  <a:pt x="788" y="5"/>
                  <a:pt x="771" y="33"/>
                </a:cubicBezTo>
                <a:cubicBezTo>
                  <a:pt x="765" y="45"/>
                  <a:pt x="658" y="209"/>
                  <a:pt x="641" y="232"/>
                </a:cubicBezTo>
                <a:cubicBezTo>
                  <a:pt x="590" y="289"/>
                  <a:pt x="533" y="323"/>
                  <a:pt x="521" y="328"/>
                </a:cubicBezTo>
                <a:cubicBezTo>
                  <a:pt x="487" y="346"/>
                  <a:pt x="465" y="311"/>
                  <a:pt x="453" y="289"/>
                </a:cubicBezTo>
                <a:cubicBezTo>
                  <a:pt x="487" y="272"/>
                  <a:pt x="510" y="238"/>
                  <a:pt x="510" y="192"/>
                </a:cubicBezTo>
                <a:cubicBezTo>
                  <a:pt x="510" y="141"/>
                  <a:pt x="470" y="96"/>
                  <a:pt x="419" y="96"/>
                </a:cubicBezTo>
                <a:cubicBezTo>
                  <a:pt x="368" y="96"/>
                  <a:pt x="329" y="141"/>
                  <a:pt x="329" y="192"/>
                </a:cubicBezTo>
                <a:cubicBezTo>
                  <a:pt x="329" y="238"/>
                  <a:pt x="351" y="272"/>
                  <a:pt x="380" y="283"/>
                </a:cubicBezTo>
                <a:cubicBezTo>
                  <a:pt x="374" y="311"/>
                  <a:pt x="351" y="346"/>
                  <a:pt x="312" y="328"/>
                </a:cubicBezTo>
                <a:cubicBezTo>
                  <a:pt x="300" y="323"/>
                  <a:pt x="226" y="277"/>
                  <a:pt x="175" y="221"/>
                </a:cubicBezTo>
                <a:cubicBezTo>
                  <a:pt x="164" y="204"/>
                  <a:pt x="68" y="45"/>
                  <a:pt x="62" y="28"/>
                </a:cubicBezTo>
                <a:cubicBezTo>
                  <a:pt x="45" y="0"/>
                  <a:pt x="0" y="16"/>
                  <a:pt x="5" y="51"/>
                </a:cubicBezTo>
                <a:cubicBezTo>
                  <a:pt x="11" y="84"/>
                  <a:pt x="102" y="249"/>
                  <a:pt x="124" y="272"/>
                </a:cubicBezTo>
                <a:cubicBezTo>
                  <a:pt x="170" y="328"/>
                  <a:pt x="215" y="368"/>
                  <a:pt x="255" y="425"/>
                </a:cubicBezTo>
                <a:cubicBezTo>
                  <a:pt x="351" y="561"/>
                  <a:pt x="181" y="953"/>
                  <a:pt x="96" y="1270"/>
                </a:cubicBezTo>
                <a:cubicBezTo>
                  <a:pt x="73" y="1344"/>
                  <a:pt x="153" y="1355"/>
                  <a:pt x="192" y="1265"/>
                </a:cubicBezTo>
                <a:cubicBezTo>
                  <a:pt x="238" y="1157"/>
                  <a:pt x="357" y="862"/>
                  <a:pt x="380" y="828"/>
                </a:cubicBezTo>
                <a:cubicBezTo>
                  <a:pt x="385" y="811"/>
                  <a:pt x="402" y="805"/>
                  <a:pt x="414" y="805"/>
                </a:cubicBezTo>
                <a:cubicBezTo>
                  <a:pt x="431" y="805"/>
                  <a:pt x="442" y="811"/>
                  <a:pt x="453" y="828"/>
                </a:cubicBezTo>
                <a:cubicBezTo>
                  <a:pt x="476" y="862"/>
                  <a:pt x="595" y="1157"/>
                  <a:pt x="641" y="1265"/>
                </a:cubicBezTo>
                <a:cubicBezTo>
                  <a:pt x="680" y="1355"/>
                  <a:pt x="760" y="1344"/>
                  <a:pt x="737" y="12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218">
            <a:extLst>
              <a:ext uri="{FF2B5EF4-FFF2-40B4-BE49-F238E27FC236}">
                <a16:creationId xmlns:a16="http://schemas.microsoft.com/office/drawing/2014/main" id="{87B96F3F-9C81-0A49-8BA8-CE4B1F439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707" y="9449327"/>
            <a:ext cx="1456921" cy="379581"/>
          </a:xfrm>
          <a:custGeom>
            <a:avLst/>
            <a:gdLst>
              <a:gd name="T0" fmla="*/ 573 w 1152"/>
              <a:gd name="T1" fmla="*/ 300 h 301"/>
              <a:gd name="T2" fmla="*/ 573 w 1152"/>
              <a:gd name="T3" fmla="*/ 300 h 301"/>
              <a:gd name="T4" fmla="*/ 0 w 1152"/>
              <a:gd name="T5" fmla="*/ 147 h 301"/>
              <a:gd name="T6" fmla="*/ 357 w 1152"/>
              <a:gd name="T7" fmla="*/ 5 h 301"/>
              <a:gd name="T8" fmla="*/ 397 w 1152"/>
              <a:gd name="T9" fmla="*/ 34 h 301"/>
              <a:gd name="T10" fmla="*/ 368 w 1152"/>
              <a:gd name="T11" fmla="*/ 73 h 301"/>
              <a:gd name="T12" fmla="*/ 68 w 1152"/>
              <a:gd name="T13" fmla="*/ 147 h 301"/>
              <a:gd name="T14" fmla="*/ 573 w 1152"/>
              <a:gd name="T15" fmla="*/ 232 h 301"/>
              <a:gd name="T16" fmla="*/ 1083 w 1152"/>
              <a:gd name="T17" fmla="*/ 147 h 301"/>
              <a:gd name="T18" fmla="*/ 783 w 1152"/>
              <a:gd name="T19" fmla="*/ 62 h 301"/>
              <a:gd name="T20" fmla="*/ 754 w 1152"/>
              <a:gd name="T21" fmla="*/ 28 h 301"/>
              <a:gd name="T22" fmla="*/ 788 w 1152"/>
              <a:gd name="T23" fmla="*/ 0 h 301"/>
              <a:gd name="T24" fmla="*/ 1151 w 1152"/>
              <a:gd name="T25" fmla="*/ 147 h 301"/>
              <a:gd name="T26" fmla="*/ 573 w 1152"/>
              <a:gd name="T27" fmla="*/ 30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52" h="301">
                <a:moveTo>
                  <a:pt x="573" y="300"/>
                </a:moveTo>
                <a:lnTo>
                  <a:pt x="573" y="300"/>
                </a:lnTo>
                <a:cubicBezTo>
                  <a:pt x="363" y="300"/>
                  <a:pt x="0" y="266"/>
                  <a:pt x="0" y="147"/>
                </a:cubicBezTo>
                <a:cubicBezTo>
                  <a:pt x="0" y="125"/>
                  <a:pt x="0" y="51"/>
                  <a:pt x="357" y="5"/>
                </a:cubicBezTo>
                <a:cubicBezTo>
                  <a:pt x="374" y="5"/>
                  <a:pt x="391" y="17"/>
                  <a:pt x="397" y="34"/>
                </a:cubicBezTo>
                <a:cubicBezTo>
                  <a:pt x="397" y="51"/>
                  <a:pt x="385" y="68"/>
                  <a:pt x="368" y="73"/>
                </a:cubicBezTo>
                <a:cubicBezTo>
                  <a:pt x="187" y="96"/>
                  <a:pt x="85" y="130"/>
                  <a:pt x="68" y="147"/>
                </a:cubicBezTo>
                <a:cubicBezTo>
                  <a:pt x="85" y="176"/>
                  <a:pt x="272" y="232"/>
                  <a:pt x="573" y="232"/>
                </a:cubicBezTo>
                <a:cubicBezTo>
                  <a:pt x="885" y="232"/>
                  <a:pt x="1066" y="176"/>
                  <a:pt x="1083" y="147"/>
                </a:cubicBezTo>
                <a:cubicBezTo>
                  <a:pt x="1078" y="125"/>
                  <a:pt x="993" y="85"/>
                  <a:pt x="783" y="62"/>
                </a:cubicBezTo>
                <a:cubicBezTo>
                  <a:pt x="766" y="62"/>
                  <a:pt x="749" y="45"/>
                  <a:pt x="754" y="28"/>
                </a:cubicBezTo>
                <a:cubicBezTo>
                  <a:pt x="754" y="11"/>
                  <a:pt x="771" y="0"/>
                  <a:pt x="788" y="0"/>
                </a:cubicBezTo>
                <a:cubicBezTo>
                  <a:pt x="953" y="11"/>
                  <a:pt x="1151" y="51"/>
                  <a:pt x="1151" y="147"/>
                </a:cubicBezTo>
                <a:cubicBezTo>
                  <a:pt x="1151" y="266"/>
                  <a:pt x="788" y="300"/>
                  <a:pt x="573" y="300"/>
                </a:cubicBezTo>
              </a:path>
            </a:pathLst>
          </a:custGeom>
          <a:solidFill>
            <a:srgbClr val="EA68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912112C-79D9-F74D-8292-473DC664FD86}"/>
              </a:ext>
            </a:extLst>
          </p:cNvPr>
          <p:cNvGrpSpPr/>
          <p:nvPr/>
        </p:nvGrpSpPr>
        <p:grpSpPr>
          <a:xfrm>
            <a:off x="11391628" y="5866931"/>
            <a:ext cx="1696844" cy="1690932"/>
            <a:chOff x="3840163" y="3749675"/>
            <a:chExt cx="455612" cy="454025"/>
          </a:xfrm>
        </p:grpSpPr>
        <p:sp>
          <p:nvSpPr>
            <p:cNvPr id="74" name="Freeform 288">
              <a:extLst>
                <a:ext uri="{FF2B5EF4-FFF2-40B4-BE49-F238E27FC236}">
                  <a16:creationId xmlns:a16="http://schemas.microsoft.com/office/drawing/2014/main" id="{DF353206-F950-874E-981A-376D56EBE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288" y="3786188"/>
              <a:ext cx="246062" cy="403225"/>
            </a:xfrm>
            <a:custGeom>
              <a:avLst/>
              <a:gdLst>
                <a:gd name="T0" fmla="*/ 641 w 682"/>
                <a:gd name="T1" fmla="*/ 465 h 1119"/>
                <a:gd name="T2" fmla="*/ 641 w 682"/>
                <a:gd name="T3" fmla="*/ 465 h 1119"/>
                <a:gd name="T4" fmla="*/ 641 w 682"/>
                <a:gd name="T5" fmla="*/ 465 h 1119"/>
                <a:gd name="T6" fmla="*/ 596 w 682"/>
                <a:gd name="T7" fmla="*/ 516 h 1119"/>
                <a:gd name="T8" fmla="*/ 551 w 682"/>
                <a:gd name="T9" fmla="*/ 658 h 1119"/>
                <a:gd name="T10" fmla="*/ 528 w 682"/>
                <a:gd name="T11" fmla="*/ 641 h 1119"/>
                <a:gd name="T12" fmla="*/ 528 w 682"/>
                <a:gd name="T13" fmla="*/ 573 h 1119"/>
                <a:gd name="T14" fmla="*/ 528 w 682"/>
                <a:gd name="T15" fmla="*/ 488 h 1119"/>
                <a:gd name="T16" fmla="*/ 539 w 682"/>
                <a:gd name="T17" fmla="*/ 142 h 1119"/>
                <a:gd name="T18" fmla="*/ 494 w 682"/>
                <a:gd name="T19" fmla="*/ 96 h 1119"/>
                <a:gd name="T20" fmla="*/ 443 w 682"/>
                <a:gd name="T21" fmla="*/ 153 h 1119"/>
                <a:gd name="T22" fmla="*/ 432 w 682"/>
                <a:gd name="T23" fmla="*/ 499 h 1119"/>
                <a:gd name="T24" fmla="*/ 392 w 682"/>
                <a:gd name="T25" fmla="*/ 494 h 1119"/>
                <a:gd name="T26" fmla="*/ 386 w 682"/>
                <a:gd name="T27" fmla="*/ 62 h 1119"/>
                <a:gd name="T28" fmla="*/ 341 w 682"/>
                <a:gd name="T29" fmla="*/ 6 h 1119"/>
                <a:gd name="T30" fmla="*/ 290 w 682"/>
                <a:gd name="T31" fmla="*/ 57 h 1119"/>
                <a:gd name="T32" fmla="*/ 290 w 682"/>
                <a:gd name="T33" fmla="*/ 499 h 1119"/>
                <a:gd name="T34" fmla="*/ 244 w 682"/>
                <a:gd name="T35" fmla="*/ 505 h 1119"/>
                <a:gd name="T36" fmla="*/ 227 w 682"/>
                <a:gd name="T37" fmla="*/ 113 h 1119"/>
                <a:gd name="T38" fmla="*/ 193 w 682"/>
                <a:gd name="T39" fmla="*/ 74 h 1119"/>
                <a:gd name="T40" fmla="*/ 176 w 682"/>
                <a:gd name="T41" fmla="*/ 74 h 1119"/>
                <a:gd name="T42" fmla="*/ 142 w 682"/>
                <a:gd name="T43" fmla="*/ 113 h 1119"/>
                <a:gd name="T44" fmla="*/ 142 w 682"/>
                <a:gd name="T45" fmla="*/ 505 h 1119"/>
                <a:gd name="T46" fmla="*/ 102 w 682"/>
                <a:gd name="T47" fmla="*/ 505 h 1119"/>
                <a:gd name="T48" fmla="*/ 74 w 682"/>
                <a:gd name="T49" fmla="*/ 238 h 1119"/>
                <a:gd name="T50" fmla="*/ 40 w 682"/>
                <a:gd name="T51" fmla="*/ 193 h 1119"/>
                <a:gd name="T52" fmla="*/ 0 w 682"/>
                <a:gd name="T53" fmla="*/ 233 h 1119"/>
                <a:gd name="T54" fmla="*/ 12 w 682"/>
                <a:gd name="T55" fmla="*/ 528 h 1119"/>
                <a:gd name="T56" fmla="*/ 17 w 682"/>
                <a:gd name="T57" fmla="*/ 681 h 1119"/>
                <a:gd name="T58" fmla="*/ 80 w 682"/>
                <a:gd name="T59" fmla="*/ 1032 h 1119"/>
                <a:gd name="T60" fmla="*/ 120 w 682"/>
                <a:gd name="T61" fmla="*/ 1106 h 1119"/>
                <a:gd name="T62" fmla="*/ 471 w 682"/>
                <a:gd name="T63" fmla="*/ 1112 h 1119"/>
                <a:gd name="T64" fmla="*/ 511 w 682"/>
                <a:gd name="T65" fmla="*/ 981 h 1119"/>
                <a:gd name="T66" fmla="*/ 647 w 682"/>
                <a:gd name="T67" fmla="*/ 715 h 1119"/>
                <a:gd name="T68" fmla="*/ 681 w 682"/>
                <a:gd name="T69" fmla="*/ 511 h 1119"/>
                <a:gd name="T70" fmla="*/ 641 w 682"/>
                <a:gd name="T71" fmla="*/ 465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82" h="1119">
                  <a:moveTo>
                    <a:pt x="641" y="465"/>
                  </a:moveTo>
                  <a:lnTo>
                    <a:pt x="641" y="465"/>
                  </a:lnTo>
                  <a:lnTo>
                    <a:pt x="641" y="465"/>
                  </a:lnTo>
                  <a:cubicBezTo>
                    <a:pt x="613" y="465"/>
                    <a:pt x="602" y="488"/>
                    <a:pt x="596" y="516"/>
                  </a:cubicBezTo>
                  <a:cubicBezTo>
                    <a:pt x="579" y="556"/>
                    <a:pt x="568" y="618"/>
                    <a:pt x="551" y="658"/>
                  </a:cubicBezTo>
                  <a:cubicBezTo>
                    <a:pt x="539" y="675"/>
                    <a:pt x="528" y="664"/>
                    <a:pt x="528" y="641"/>
                  </a:cubicBezTo>
                  <a:cubicBezTo>
                    <a:pt x="528" y="573"/>
                    <a:pt x="528" y="573"/>
                    <a:pt x="528" y="573"/>
                  </a:cubicBezTo>
                  <a:cubicBezTo>
                    <a:pt x="528" y="488"/>
                    <a:pt x="528" y="488"/>
                    <a:pt x="528" y="488"/>
                  </a:cubicBezTo>
                  <a:cubicBezTo>
                    <a:pt x="539" y="142"/>
                    <a:pt x="539" y="142"/>
                    <a:pt x="539" y="142"/>
                  </a:cubicBezTo>
                  <a:cubicBezTo>
                    <a:pt x="539" y="119"/>
                    <a:pt x="517" y="96"/>
                    <a:pt x="494" y="96"/>
                  </a:cubicBezTo>
                  <a:cubicBezTo>
                    <a:pt x="466" y="96"/>
                    <a:pt x="443" y="125"/>
                    <a:pt x="443" y="153"/>
                  </a:cubicBezTo>
                  <a:cubicBezTo>
                    <a:pt x="432" y="499"/>
                    <a:pt x="432" y="499"/>
                    <a:pt x="432" y="499"/>
                  </a:cubicBezTo>
                  <a:cubicBezTo>
                    <a:pt x="426" y="528"/>
                    <a:pt x="397" y="528"/>
                    <a:pt x="392" y="494"/>
                  </a:cubicBezTo>
                  <a:cubicBezTo>
                    <a:pt x="386" y="62"/>
                    <a:pt x="386" y="62"/>
                    <a:pt x="386" y="62"/>
                  </a:cubicBezTo>
                  <a:cubicBezTo>
                    <a:pt x="386" y="34"/>
                    <a:pt x="369" y="6"/>
                    <a:pt x="341" y="6"/>
                  </a:cubicBezTo>
                  <a:cubicBezTo>
                    <a:pt x="312" y="0"/>
                    <a:pt x="290" y="28"/>
                    <a:pt x="290" y="57"/>
                  </a:cubicBezTo>
                  <a:cubicBezTo>
                    <a:pt x="290" y="499"/>
                    <a:pt x="290" y="499"/>
                    <a:pt x="290" y="499"/>
                  </a:cubicBezTo>
                  <a:cubicBezTo>
                    <a:pt x="290" y="528"/>
                    <a:pt x="244" y="528"/>
                    <a:pt x="244" y="505"/>
                  </a:cubicBezTo>
                  <a:cubicBezTo>
                    <a:pt x="227" y="113"/>
                    <a:pt x="227" y="113"/>
                    <a:pt x="227" y="113"/>
                  </a:cubicBezTo>
                  <a:cubicBezTo>
                    <a:pt x="227" y="91"/>
                    <a:pt x="210" y="74"/>
                    <a:pt x="193" y="74"/>
                  </a:cubicBezTo>
                  <a:cubicBezTo>
                    <a:pt x="176" y="74"/>
                    <a:pt x="176" y="74"/>
                    <a:pt x="176" y="74"/>
                  </a:cubicBezTo>
                  <a:cubicBezTo>
                    <a:pt x="153" y="74"/>
                    <a:pt x="142" y="91"/>
                    <a:pt x="142" y="113"/>
                  </a:cubicBezTo>
                  <a:cubicBezTo>
                    <a:pt x="142" y="505"/>
                    <a:pt x="142" y="505"/>
                    <a:pt x="142" y="505"/>
                  </a:cubicBezTo>
                  <a:cubicBezTo>
                    <a:pt x="142" y="533"/>
                    <a:pt x="102" y="533"/>
                    <a:pt x="102" y="505"/>
                  </a:cubicBezTo>
                  <a:cubicBezTo>
                    <a:pt x="74" y="238"/>
                    <a:pt x="74" y="238"/>
                    <a:pt x="74" y="238"/>
                  </a:cubicBezTo>
                  <a:cubicBezTo>
                    <a:pt x="74" y="215"/>
                    <a:pt x="63" y="199"/>
                    <a:pt x="40" y="193"/>
                  </a:cubicBezTo>
                  <a:cubicBezTo>
                    <a:pt x="23" y="193"/>
                    <a:pt x="0" y="210"/>
                    <a:pt x="0" y="233"/>
                  </a:cubicBezTo>
                  <a:cubicBezTo>
                    <a:pt x="12" y="528"/>
                    <a:pt x="12" y="528"/>
                    <a:pt x="12" y="528"/>
                  </a:cubicBezTo>
                  <a:cubicBezTo>
                    <a:pt x="12" y="528"/>
                    <a:pt x="17" y="641"/>
                    <a:pt x="17" y="681"/>
                  </a:cubicBezTo>
                  <a:cubicBezTo>
                    <a:pt x="40" y="896"/>
                    <a:pt x="74" y="970"/>
                    <a:pt x="80" y="1032"/>
                  </a:cubicBezTo>
                  <a:cubicBezTo>
                    <a:pt x="97" y="1118"/>
                    <a:pt x="108" y="1106"/>
                    <a:pt x="120" y="1106"/>
                  </a:cubicBezTo>
                  <a:cubicBezTo>
                    <a:pt x="471" y="1112"/>
                    <a:pt x="471" y="1112"/>
                    <a:pt x="471" y="1112"/>
                  </a:cubicBezTo>
                  <a:cubicBezTo>
                    <a:pt x="483" y="1112"/>
                    <a:pt x="471" y="1072"/>
                    <a:pt x="511" y="981"/>
                  </a:cubicBezTo>
                  <a:cubicBezTo>
                    <a:pt x="551" y="902"/>
                    <a:pt x="590" y="885"/>
                    <a:pt x="647" y="715"/>
                  </a:cubicBezTo>
                  <a:cubicBezTo>
                    <a:pt x="670" y="635"/>
                    <a:pt x="681" y="511"/>
                    <a:pt x="681" y="511"/>
                  </a:cubicBezTo>
                  <a:cubicBezTo>
                    <a:pt x="681" y="482"/>
                    <a:pt x="664" y="465"/>
                    <a:pt x="641" y="465"/>
                  </a:cubicBezTo>
                </a:path>
              </a:pathLst>
            </a:custGeom>
            <a:solidFill>
              <a:srgbClr val="FFD0B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289">
              <a:extLst>
                <a:ext uri="{FF2B5EF4-FFF2-40B4-BE49-F238E27FC236}">
                  <a16:creationId xmlns:a16="http://schemas.microsoft.com/office/drawing/2014/main" id="{76CEE095-4DD4-FB4D-BF50-A808CCCE5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3749675"/>
              <a:ext cx="455612" cy="454025"/>
            </a:xfrm>
            <a:custGeom>
              <a:avLst/>
              <a:gdLst>
                <a:gd name="T0" fmla="*/ 630 w 1266"/>
                <a:gd name="T1" fmla="*/ 0 h 1260"/>
                <a:gd name="T2" fmla="*/ 630 w 1266"/>
                <a:gd name="T3" fmla="*/ 0 h 1260"/>
                <a:gd name="T4" fmla="*/ 0 w 1266"/>
                <a:gd name="T5" fmla="*/ 630 h 1260"/>
                <a:gd name="T6" fmla="*/ 630 w 1266"/>
                <a:gd name="T7" fmla="*/ 1259 h 1260"/>
                <a:gd name="T8" fmla="*/ 1265 w 1266"/>
                <a:gd name="T9" fmla="*/ 630 h 1260"/>
                <a:gd name="T10" fmla="*/ 630 w 1266"/>
                <a:gd name="T11" fmla="*/ 0 h 1260"/>
                <a:gd name="T12" fmla="*/ 1180 w 1266"/>
                <a:gd name="T13" fmla="*/ 630 h 1260"/>
                <a:gd name="T14" fmla="*/ 1180 w 1266"/>
                <a:gd name="T15" fmla="*/ 630 h 1260"/>
                <a:gd name="T16" fmla="*/ 630 w 1266"/>
                <a:gd name="T17" fmla="*/ 1180 h 1260"/>
                <a:gd name="T18" fmla="*/ 80 w 1266"/>
                <a:gd name="T19" fmla="*/ 630 h 1260"/>
                <a:gd name="T20" fmla="*/ 630 w 1266"/>
                <a:gd name="T21" fmla="*/ 79 h 1260"/>
                <a:gd name="T22" fmla="*/ 1180 w 1266"/>
                <a:gd name="T23" fmla="*/ 630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66" h="1260">
                  <a:moveTo>
                    <a:pt x="630" y="0"/>
                  </a:moveTo>
                  <a:lnTo>
                    <a:pt x="630" y="0"/>
                  </a:lnTo>
                  <a:cubicBezTo>
                    <a:pt x="284" y="0"/>
                    <a:pt x="0" y="284"/>
                    <a:pt x="0" y="630"/>
                  </a:cubicBezTo>
                  <a:cubicBezTo>
                    <a:pt x="0" y="976"/>
                    <a:pt x="284" y="1259"/>
                    <a:pt x="630" y="1259"/>
                  </a:cubicBezTo>
                  <a:cubicBezTo>
                    <a:pt x="981" y="1259"/>
                    <a:pt x="1265" y="976"/>
                    <a:pt x="1265" y="630"/>
                  </a:cubicBezTo>
                  <a:cubicBezTo>
                    <a:pt x="1265" y="284"/>
                    <a:pt x="981" y="0"/>
                    <a:pt x="630" y="0"/>
                  </a:cubicBezTo>
                  <a:close/>
                  <a:moveTo>
                    <a:pt x="1180" y="630"/>
                  </a:moveTo>
                  <a:lnTo>
                    <a:pt x="1180" y="630"/>
                  </a:lnTo>
                  <a:cubicBezTo>
                    <a:pt x="1180" y="936"/>
                    <a:pt x="936" y="1180"/>
                    <a:pt x="630" y="1180"/>
                  </a:cubicBezTo>
                  <a:cubicBezTo>
                    <a:pt x="329" y="1180"/>
                    <a:pt x="80" y="936"/>
                    <a:pt x="80" y="630"/>
                  </a:cubicBezTo>
                  <a:cubicBezTo>
                    <a:pt x="80" y="323"/>
                    <a:pt x="329" y="79"/>
                    <a:pt x="630" y="79"/>
                  </a:cubicBezTo>
                  <a:cubicBezTo>
                    <a:pt x="936" y="79"/>
                    <a:pt x="1180" y="323"/>
                    <a:pt x="1180" y="630"/>
                  </a:cubicBezTo>
                  <a:close/>
                </a:path>
              </a:pathLst>
            </a:custGeom>
            <a:solidFill>
              <a:srgbClr val="EA68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290">
              <a:extLst>
                <a:ext uri="{FF2B5EF4-FFF2-40B4-BE49-F238E27FC236}">
                  <a16:creationId xmlns:a16="http://schemas.microsoft.com/office/drawing/2014/main" id="{914DABBC-4869-C845-999E-A72392C30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425" y="3816350"/>
              <a:ext cx="320675" cy="319088"/>
            </a:xfrm>
            <a:custGeom>
              <a:avLst/>
              <a:gdLst>
                <a:gd name="T0" fmla="*/ 63 w 892"/>
                <a:gd name="T1" fmla="*/ 885 h 886"/>
                <a:gd name="T2" fmla="*/ 0 w 892"/>
                <a:gd name="T3" fmla="*/ 823 h 886"/>
                <a:gd name="T4" fmla="*/ 823 w 892"/>
                <a:gd name="T5" fmla="*/ 0 h 886"/>
                <a:gd name="T6" fmla="*/ 891 w 892"/>
                <a:gd name="T7" fmla="*/ 62 h 886"/>
                <a:gd name="T8" fmla="*/ 63 w 892"/>
                <a:gd name="T9" fmla="*/ 885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2" h="886">
                  <a:moveTo>
                    <a:pt x="63" y="885"/>
                  </a:moveTo>
                  <a:lnTo>
                    <a:pt x="0" y="823"/>
                  </a:lnTo>
                  <a:lnTo>
                    <a:pt x="823" y="0"/>
                  </a:lnTo>
                  <a:lnTo>
                    <a:pt x="891" y="62"/>
                  </a:lnTo>
                  <a:lnTo>
                    <a:pt x="63" y="885"/>
                  </a:lnTo>
                </a:path>
              </a:pathLst>
            </a:custGeom>
            <a:solidFill>
              <a:srgbClr val="EA68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76B9D8D-E063-E345-BB50-0E630802355F}"/>
              </a:ext>
            </a:extLst>
          </p:cNvPr>
          <p:cNvGrpSpPr/>
          <p:nvPr/>
        </p:nvGrpSpPr>
        <p:grpSpPr>
          <a:xfrm>
            <a:off x="18457907" y="8866598"/>
            <a:ext cx="1457646" cy="1559619"/>
            <a:chOff x="5216525" y="5140325"/>
            <a:chExt cx="385763" cy="412750"/>
          </a:xfrm>
        </p:grpSpPr>
        <p:sp>
          <p:nvSpPr>
            <p:cNvPr id="78" name="Freeform 379">
              <a:extLst>
                <a:ext uri="{FF2B5EF4-FFF2-40B4-BE49-F238E27FC236}">
                  <a16:creationId xmlns:a16="http://schemas.microsoft.com/office/drawing/2014/main" id="{51AAFC13-F07D-514E-AAC0-2F45B59B8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625" y="5181600"/>
              <a:ext cx="220663" cy="371475"/>
            </a:xfrm>
            <a:custGeom>
              <a:avLst/>
              <a:gdLst>
                <a:gd name="T0" fmla="*/ 250 w 614"/>
                <a:gd name="T1" fmla="*/ 1027 h 1034"/>
                <a:gd name="T2" fmla="*/ 250 w 614"/>
                <a:gd name="T3" fmla="*/ 1027 h 1034"/>
                <a:gd name="T4" fmla="*/ 273 w 614"/>
                <a:gd name="T5" fmla="*/ 1016 h 1034"/>
                <a:gd name="T6" fmla="*/ 363 w 614"/>
                <a:gd name="T7" fmla="*/ 783 h 1034"/>
                <a:gd name="T8" fmla="*/ 568 w 614"/>
                <a:gd name="T9" fmla="*/ 562 h 1034"/>
                <a:gd name="T10" fmla="*/ 607 w 614"/>
                <a:gd name="T11" fmla="*/ 448 h 1034"/>
                <a:gd name="T12" fmla="*/ 579 w 614"/>
                <a:gd name="T13" fmla="*/ 409 h 1034"/>
                <a:gd name="T14" fmla="*/ 579 w 614"/>
                <a:gd name="T15" fmla="*/ 409 h 1034"/>
                <a:gd name="T16" fmla="*/ 539 w 614"/>
                <a:gd name="T17" fmla="*/ 437 h 1034"/>
                <a:gd name="T18" fmla="*/ 494 w 614"/>
                <a:gd name="T19" fmla="*/ 499 h 1034"/>
                <a:gd name="T20" fmla="*/ 471 w 614"/>
                <a:gd name="T21" fmla="*/ 488 h 1034"/>
                <a:gd name="T22" fmla="*/ 477 w 614"/>
                <a:gd name="T23" fmla="*/ 448 h 1034"/>
                <a:gd name="T24" fmla="*/ 494 w 614"/>
                <a:gd name="T25" fmla="*/ 392 h 1034"/>
                <a:gd name="T26" fmla="*/ 551 w 614"/>
                <a:gd name="T27" fmla="*/ 142 h 1034"/>
                <a:gd name="T28" fmla="*/ 528 w 614"/>
                <a:gd name="T29" fmla="*/ 108 h 1034"/>
                <a:gd name="T30" fmla="*/ 477 w 614"/>
                <a:gd name="T31" fmla="*/ 136 h 1034"/>
                <a:gd name="T32" fmla="*/ 420 w 614"/>
                <a:gd name="T33" fmla="*/ 352 h 1034"/>
                <a:gd name="T34" fmla="*/ 392 w 614"/>
                <a:gd name="T35" fmla="*/ 346 h 1034"/>
                <a:gd name="T36" fmla="*/ 460 w 614"/>
                <a:gd name="T37" fmla="*/ 51 h 1034"/>
                <a:gd name="T38" fmla="*/ 432 w 614"/>
                <a:gd name="T39" fmla="*/ 6 h 1034"/>
                <a:gd name="T40" fmla="*/ 392 w 614"/>
                <a:gd name="T41" fmla="*/ 28 h 1034"/>
                <a:gd name="T42" fmla="*/ 318 w 614"/>
                <a:gd name="T43" fmla="*/ 329 h 1034"/>
                <a:gd name="T44" fmla="*/ 284 w 614"/>
                <a:gd name="T45" fmla="*/ 323 h 1034"/>
                <a:gd name="T46" fmla="*/ 329 w 614"/>
                <a:gd name="T47" fmla="*/ 62 h 1034"/>
                <a:gd name="T48" fmla="*/ 312 w 614"/>
                <a:gd name="T49" fmla="*/ 34 h 1034"/>
                <a:gd name="T50" fmla="*/ 301 w 614"/>
                <a:gd name="T51" fmla="*/ 28 h 1034"/>
                <a:gd name="T52" fmla="*/ 267 w 614"/>
                <a:gd name="T53" fmla="*/ 51 h 1034"/>
                <a:gd name="T54" fmla="*/ 210 w 614"/>
                <a:gd name="T55" fmla="*/ 312 h 1034"/>
                <a:gd name="T56" fmla="*/ 182 w 614"/>
                <a:gd name="T57" fmla="*/ 306 h 1034"/>
                <a:gd name="T58" fmla="*/ 199 w 614"/>
                <a:gd name="T59" fmla="*/ 125 h 1034"/>
                <a:gd name="T60" fmla="*/ 182 w 614"/>
                <a:gd name="T61" fmla="*/ 91 h 1034"/>
                <a:gd name="T62" fmla="*/ 148 w 614"/>
                <a:gd name="T63" fmla="*/ 114 h 1034"/>
                <a:gd name="T64" fmla="*/ 108 w 614"/>
                <a:gd name="T65" fmla="*/ 301 h 1034"/>
                <a:gd name="T66" fmla="*/ 91 w 614"/>
                <a:gd name="T67" fmla="*/ 403 h 1034"/>
                <a:gd name="T68" fmla="*/ 51 w 614"/>
                <a:gd name="T69" fmla="*/ 590 h 1034"/>
                <a:gd name="T70" fmla="*/ 57 w 614"/>
                <a:gd name="T71" fmla="*/ 715 h 1034"/>
                <a:gd name="T72" fmla="*/ 0 w 614"/>
                <a:gd name="T73" fmla="*/ 953 h 1034"/>
                <a:gd name="T74" fmla="*/ 12 w 614"/>
                <a:gd name="T75" fmla="*/ 976 h 1034"/>
                <a:gd name="T76" fmla="*/ 250 w 614"/>
                <a:gd name="T77" fmla="*/ 1027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4" h="1034">
                  <a:moveTo>
                    <a:pt x="250" y="1027"/>
                  </a:moveTo>
                  <a:lnTo>
                    <a:pt x="250" y="1027"/>
                  </a:lnTo>
                  <a:cubicBezTo>
                    <a:pt x="261" y="1033"/>
                    <a:pt x="273" y="1027"/>
                    <a:pt x="273" y="1016"/>
                  </a:cubicBezTo>
                  <a:cubicBezTo>
                    <a:pt x="295" y="919"/>
                    <a:pt x="324" y="840"/>
                    <a:pt x="363" y="783"/>
                  </a:cubicBezTo>
                  <a:cubicBezTo>
                    <a:pt x="403" y="738"/>
                    <a:pt x="505" y="670"/>
                    <a:pt x="568" y="562"/>
                  </a:cubicBezTo>
                  <a:cubicBezTo>
                    <a:pt x="590" y="511"/>
                    <a:pt x="607" y="448"/>
                    <a:pt x="607" y="448"/>
                  </a:cubicBezTo>
                  <a:cubicBezTo>
                    <a:pt x="613" y="431"/>
                    <a:pt x="602" y="414"/>
                    <a:pt x="579" y="409"/>
                  </a:cubicBezTo>
                  <a:lnTo>
                    <a:pt x="579" y="409"/>
                  </a:lnTo>
                  <a:cubicBezTo>
                    <a:pt x="562" y="409"/>
                    <a:pt x="551" y="420"/>
                    <a:pt x="539" y="437"/>
                  </a:cubicBezTo>
                  <a:cubicBezTo>
                    <a:pt x="528" y="460"/>
                    <a:pt x="517" y="482"/>
                    <a:pt x="494" y="499"/>
                  </a:cubicBezTo>
                  <a:cubicBezTo>
                    <a:pt x="483" y="511"/>
                    <a:pt x="465" y="505"/>
                    <a:pt x="471" y="488"/>
                  </a:cubicBezTo>
                  <a:cubicBezTo>
                    <a:pt x="477" y="448"/>
                    <a:pt x="477" y="448"/>
                    <a:pt x="477" y="448"/>
                  </a:cubicBezTo>
                  <a:cubicBezTo>
                    <a:pt x="494" y="392"/>
                    <a:pt x="494" y="392"/>
                    <a:pt x="494" y="392"/>
                  </a:cubicBezTo>
                  <a:cubicBezTo>
                    <a:pt x="551" y="142"/>
                    <a:pt x="551" y="142"/>
                    <a:pt x="551" y="142"/>
                  </a:cubicBezTo>
                  <a:cubicBezTo>
                    <a:pt x="556" y="125"/>
                    <a:pt x="545" y="108"/>
                    <a:pt x="528" y="108"/>
                  </a:cubicBezTo>
                  <a:cubicBezTo>
                    <a:pt x="505" y="102"/>
                    <a:pt x="483" y="114"/>
                    <a:pt x="477" y="136"/>
                  </a:cubicBezTo>
                  <a:cubicBezTo>
                    <a:pt x="420" y="352"/>
                    <a:pt x="420" y="352"/>
                    <a:pt x="420" y="352"/>
                  </a:cubicBezTo>
                  <a:cubicBezTo>
                    <a:pt x="414" y="374"/>
                    <a:pt x="392" y="369"/>
                    <a:pt x="392" y="346"/>
                  </a:cubicBezTo>
                  <a:cubicBezTo>
                    <a:pt x="460" y="51"/>
                    <a:pt x="460" y="51"/>
                    <a:pt x="460" y="51"/>
                  </a:cubicBezTo>
                  <a:cubicBezTo>
                    <a:pt x="465" y="28"/>
                    <a:pt x="454" y="11"/>
                    <a:pt x="432" y="6"/>
                  </a:cubicBezTo>
                  <a:cubicBezTo>
                    <a:pt x="414" y="0"/>
                    <a:pt x="392" y="11"/>
                    <a:pt x="392" y="28"/>
                  </a:cubicBezTo>
                  <a:cubicBezTo>
                    <a:pt x="318" y="329"/>
                    <a:pt x="318" y="329"/>
                    <a:pt x="318" y="329"/>
                  </a:cubicBezTo>
                  <a:cubicBezTo>
                    <a:pt x="312" y="352"/>
                    <a:pt x="278" y="341"/>
                    <a:pt x="284" y="323"/>
                  </a:cubicBezTo>
                  <a:cubicBezTo>
                    <a:pt x="329" y="62"/>
                    <a:pt x="329" y="62"/>
                    <a:pt x="329" y="62"/>
                  </a:cubicBezTo>
                  <a:cubicBezTo>
                    <a:pt x="335" y="51"/>
                    <a:pt x="324" y="34"/>
                    <a:pt x="312" y="34"/>
                  </a:cubicBezTo>
                  <a:cubicBezTo>
                    <a:pt x="301" y="28"/>
                    <a:pt x="301" y="28"/>
                    <a:pt x="301" y="28"/>
                  </a:cubicBezTo>
                  <a:cubicBezTo>
                    <a:pt x="284" y="28"/>
                    <a:pt x="273" y="34"/>
                    <a:pt x="267" y="51"/>
                  </a:cubicBezTo>
                  <a:cubicBezTo>
                    <a:pt x="210" y="312"/>
                    <a:pt x="210" y="312"/>
                    <a:pt x="210" y="312"/>
                  </a:cubicBezTo>
                  <a:cubicBezTo>
                    <a:pt x="205" y="329"/>
                    <a:pt x="176" y="318"/>
                    <a:pt x="182" y="306"/>
                  </a:cubicBezTo>
                  <a:cubicBezTo>
                    <a:pt x="199" y="125"/>
                    <a:pt x="199" y="125"/>
                    <a:pt x="199" y="125"/>
                  </a:cubicBezTo>
                  <a:cubicBezTo>
                    <a:pt x="205" y="114"/>
                    <a:pt x="199" y="97"/>
                    <a:pt x="182" y="91"/>
                  </a:cubicBezTo>
                  <a:cubicBezTo>
                    <a:pt x="170" y="85"/>
                    <a:pt x="154" y="97"/>
                    <a:pt x="148" y="114"/>
                  </a:cubicBezTo>
                  <a:cubicBezTo>
                    <a:pt x="108" y="301"/>
                    <a:pt x="108" y="301"/>
                    <a:pt x="108" y="301"/>
                  </a:cubicBezTo>
                  <a:cubicBezTo>
                    <a:pt x="108" y="301"/>
                    <a:pt x="97" y="374"/>
                    <a:pt x="91" y="403"/>
                  </a:cubicBezTo>
                  <a:cubicBezTo>
                    <a:pt x="80" y="448"/>
                    <a:pt x="57" y="533"/>
                    <a:pt x="51" y="590"/>
                  </a:cubicBezTo>
                  <a:cubicBezTo>
                    <a:pt x="46" y="636"/>
                    <a:pt x="57" y="675"/>
                    <a:pt x="57" y="715"/>
                  </a:cubicBezTo>
                  <a:cubicBezTo>
                    <a:pt x="51" y="777"/>
                    <a:pt x="29" y="851"/>
                    <a:pt x="0" y="953"/>
                  </a:cubicBezTo>
                  <a:cubicBezTo>
                    <a:pt x="0" y="959"/>
                    <a:pt x="6" y="970"/>
                    <a:pt x="12" y="976"/>
                  </a:cubicBezTo>
                  <a:lnTo>
                    <a:pt x="250" y="1027"/>
                  </a:lnTo>
                </a:path>
              </a:pathLst>
            </a:custGeom>
            <a:solidFill>
              <a:srgbClr val="4395E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380">
              <a:extLst>
                <a:ext uri="{FF2B5EF4-FFF2-40B4-BE49-F238E27FC236}">
                  <a16:creationId xmlns:a16="http://schemas.microsoft.com/office/drawing/2014/main" id="{409D4630-FF01-8F49-B3F6-7E51F5C99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525" y="5140325"/>
              <a:ext cx="219075" cy="371475"/>
            </a:xfrm>
            <a:custGeom>
              <a:avLst/>
              <a:gdLst>
                <a:gd name="T0" fmla="*/ 357 w 608"/>
                <a:gd name="T1" fmla="*/ 1032 h 1033"/>
                <a:gd name="T2" fmla="*/ 357 w 608"/>
                <a:gd name="T3" fmla="*/ 1032 h 1033"/>
                <a:gd name="T4" fmla="*/ 334 w 608"/>
                <a:gd name="T5" fmla="*/ 1015 h 1033"/>
                <a:gd name="T6" fmla="*/ 244 w 608"/>
                <a:gd name="T7" fmla="*/ 788 h 1033"/>
                <a:gd name="T8" fmla="*/ 39 w 608"/>
                <a:gd name="T9" fmla="*/ 561 h 1033"/>
                <a:gd name="T10" fmla="*/ 0 w 608"/>
                <a:gd name="T11" fmla="*/ 454 h 1033"/>
                <a:gd name="T12" fmla="*/ 28 w 608"/>
                <a:gd name="T13" fmla="*/ 414 h 1033"/>
                <a:gd name="T14" fmla="*/ 28 w 608"/>
                <a:gd name="T15" fmla="*/ 414 h 1033"/>
                <a:gd name="T16" fmla="*/ 68 w 608"/>
                <a:gd name="T17" fmla="*/ 436 h 1033"/>
                <a:gd name="T18" fmla="*/ 113 w 608"/>
                <a:gd name="T19" fmla="*/ 499 h 1033"/>
                <a:gd name="T20" fmla="*/ 136 w 608"/>
                <a:gd name="T21" fmla="*/ 487 h 1033"/>
                <a:gd name="T22" fmla="*/ 130 w 608"/>
                <a:gd name="T23" fmla="*/ 448 h 1033"/>
                <a:gd name="T24" fmla="*/ 113 w 608"/>
                <a:gd name="T25" fmla="*/ 391 h 1033"/>
                <a:gd name="T26" fmla="*/ 57 w 608"/>
                <a:gd name="T27" fmla="*/ 147 h 1033"/>
                <a:gd name="T28" fmla="*/ 79 w 608"/>
                <a:gd name="T29" fmla="*/ 107 h 1033"/>
                <a:gd name="T30" fmla="*/ 130 w 608"/>
                <a:gd name="T31" fmla="*/ 136 h 1033"/>
                <a:gd name="T32" fmla="*/ 187 w 608"/>
                <a:gd name="T33" fmla="*/ 357 h 1033"/>
                <a:gd name="T34" fmla="*/ 215 w 608"/>
                <a:gd name="T35" fmla="*/ 346 h 1033"/>
                <a:gd name="T36" fmla="*/ 147 w 608"/>
                <a:gd name="T37" fmla="*/ 51 h 1033"/>
                <a:gd name="T38" fmla="*/ 176 w 608"/>
                <a:gd name="T39" fmla="*/ 5 h 1033"/>
                <a:gd name="T40" fmla="*/ 221 w 608"/>
                <a:gd name="T41" fmla="*/ 34 h 1033"/>
                <a:gd name="T42" fmla="*/ 289 w 608"/>
                <a:gd name="T43" fmla="*/ 334 h 1033"/>
                <a:gd name="T44" fmla="*/ 323 w 608"/>
                <a:gd name="T45" fmla="*/ 329 h 1033"/>
                <a:gd name="T46" fmla="*/ 278 w 608"/>
                <a:gd name="T47" fmla="*/ 62 h 1033"/>
                <a:gd name="T48" fmla="*/ 295 w 608"/>
                <a:gd name="T49" fmla="*/ 34 h 1033"/>
                <a:gd name="T50" fmla="*/ 306 w 608"/>
                <a:gd name="T51" fmla="*/ 28 h 1033"/>
                <a:gd name="T52" fmla="*/ 340 w 608"/>
                <a:gd name="T53" fmla="*/ 51 h 1033"/>
                <a:gd name="T54" fmla="*/ 397 w 608"/>
                <a:gd name="T55" fmla="*/ 312 h 1033"/>
                <a:gd name="T56" fmla="*/ 431 w 608"/>
                <a:gd name="T57" fmla="*/ 306 h 1033"/>
                <a:gd name="T58" fmla="*/ 408 w 608"/>
                <a:gd name="T59" fmla="*/ 124 h 1033"/>
                <a:gd name="T60" fmla="*/ 425 w 608"/>
                <a:gd name="T61" fmla="*/ 90 h 1033"/>
                <a:gd name="T62" fmla="*/ 459 w 608"/>
                <a:gd name="T63" fmla="*/ 113 h 1033"/>
                <a:gd name="T64" fmla="*/ 499 w 608"/>
                <a:gd name="T65" fmla="*/ 306 h 1033"/>
                <a:gd name="T66" fmla="*/ 516 w 608"/>
                <a:gd name="T67" fmla="*/ 402 h 1033"/>
                <a:gd name="T68" fmla="*/ 556 w 608"/>
                <a:gd name="T69" fmla="*/ 590 h 1033"/>
                <a:gd name="T70" fmla="*/ 556 w 608"/>
                <a:gd name="T71" fmla="*/ 720 h 1033"/>
                <a:gd name="T72" fmla="*/ 607 w 608"/>
                <a:gd name="T73" fmla="*/ 953 h 1033"/>
                <a:gd name="T74" fmla="*/ 596 w 608"/>
                <a:gd name="T75" fmla="*/ 976 h 1033"/>
                <a:gd name="T76" fmla="*/ 357 w 608"/>
                <a:gd name="T77" fmla="*/ 1032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8" h="1033">
                  <a:moveTo>
                    <a:pt x="357" y="1032"/>
                  </a:moveTo>
                  <a:lnTo>
                    <a:pt x="357" y="1032"/>
                  </a:lnTo>
                  <a:cubicBezTo>
                    <a:pt x="346" y="1032"/>
                    <a:pt x="340" y="1027"/>
                    <a:pt x="334" y="1015"/>
                  </a:cubicBezTo>
                  <a:cubicBezTo>
                    <a:pt x="312" y="919"/>
                    <a:pt x="283" y="839"/>
                    <a:pt x="244" y="788"/>
                  </a:cubicBezTo>
                  <a:cubicBezTo>
                    <a:pt x="204" y="737"/>
                    <a:pt x="102" y="669"/>
                    <a:pt x="39" y="561"/>
                  </a:cubicBezTo>
                  <a:cubicBezTo>
                    <a:pt x="17" y="510"/>
                    <a:pt x="0" y="454"/>
                    <a:pt x="0" y="454"/>
                  </a:cubicBezTo>
                  <a:cubicBezTo>
                    <a:pt x="0" y="436"/>
                    <a:pt x="11" y="414"/>
                    <a:pt x="28" y="414"/>
                  </a:cubicBezTo>
                  <a:lnTo>
                    <a:pt x="28" y="414"/>
                  </a:lnTo>
                  <a:cubicBezTo>
                    <a:pt x="45" y="408"/>
                    <a:pt x="57" y="419"/>
                    <a:pt x="68" y="436"/>
                  </a:cubicBezTo>
                  <a:cubicBezTo>
                    <a:pt x="79" y="459"/>
                    <a:pt x="91" y="482"/>
                    <a:pt x="113" y="499"/>
                  </a:cubicBezTo>
                  <a:cubicBezTo>
                    <a:pt x="125" y="510"/>
                    <a:pt x="142" y="505"/>
                    <a:pt x="136" y="487"/>
                  </a:cubicBezTo>
                  <a:cubicBezTo>
                    <a:pt x="130" y="448"/>
                    <a:pt x="130" y="448"/>
                    <a:pt x="130" y="448"/>
                  </a:cubicBezTo>
                  <a:cubicBezTo>
                    <a:pt x="113" y="391"/>
                    <a:pt x="113" y="391"/>
                    <a:pt x="113" y="391"/>
                  </a:cubicBezTo>
                  <a:cubicBezTo>
                    <a:pt x="57" y="147"/>
                    <a:pt x="57" y="147"/>
                    <a:pt x="57" y="147"/>
                  </a:cubicBezTo>
                  <a:cubicBezTo>
                    <a:pt x="51" y="130"/>
                    <a:pt x="62" y="107"/>
                    <a:pt x="79" y="107"/>
                  </a:cubicBezTo>
                  <a:cubicBezTo>
                    <a:pt x="102" y="102"/>
                    <a:pt x="125" y="113"/>
                    <a:pt x="130" y="136"/>
                  </a:cubicBezTo>
                  <a:cubicBezTo>
                    <a:pt x="187" y="357"/>
                    <a:pt x="187" y="357"/>
                    <a:pt x="187" y="357"/>
                  </a:cubicBezTo>
                  <a:cubicBezTo>
                    <a:pt x="193" y="374"/>
                    <a:pt x="215" y="368"/>
                    <a:pt x="215" y="346"/>
                  </a:cubicBezTo>
                  <a:cubicBezTo>
                    <a:pt x="147" y="51"/>
                    <a:pt x="147" y="51"/>
                    <a:pt x="147" y="51"/>
                  </a:cubicBezTo>
                  <a:cubicBezTo>
                    <a:pt x="147" y="34"/>
                    <a:pt x="153" y="11"/>
                    <a:pt x="176" y="5"/>
                  </a:cubicBezTo>
                  <a:cubicBezTo>
                    <a:pt x="193" y="0"/>
                    <a:pt x="215" y="11"/>
                    <a:pt x="221" y="34"/>
                  </a:cubicBezTo>
                  <a:cubicBezTo>
                    <a:pt x="289" y="334"/>
                    <a:pt x="289" y="334"/>
                    <a:pt x="289" y="334"/>
                  </a:cubicBezTo>
                  <a:cubicBezTo>
                    <a:pt x="295" y="351"/>
                    <a:pt x="329" y="340"/>
                    <a:pt x="323" y="329"/>
                  </a:cubicBezTo>
                  <a:cubicBezTo>
                    <a:pt x="278" y="62"/>
                    <a:pt x="278" y="62"/>
                    <a:pt x="278" y="62"/>
                  </a:cubicBezTo>
                  <a:cubicBezTo>
                    <a:pt x="272" y="51"/>
                    <a:pt x="283" y="34"/>
                    <a:pt x="295" y="34"/>
                  </a:cubicBezTo>
                  <a:cubicBezTo>
                    <a:pt x="306" y="28"/>
                    <a:pt x="306" y="28"/>
                    <a:pt x="306" y="28"/>
                  </a:cubicBezTo>
                  <a:cubicBezTo>
                    <a:pt x="323" y="28"/>
                    <a:pt x="334" y="34"/>
                    <a:pt x="340" y="51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03" y="329"/>
                    <a:pt x="431" y="323"/>
                    <a:pt x="431" y="306"/>
                  </a:cubicBezTo>
                  <a:cubicBezTo>
                    <a:pt x="408" y="124"/>
                    <a:pt x="408" y="124"/>
                    <a:pt x="408" y="124"/>
                  </a:cubicBezTo>
                  <a:cubicBezTo>
                    <a:pt x="403" y="113"/>
                    <a:pt x="414" y="96"/>
                    <a:pt x="425" y="90"/>
                  </a:cubicBezTo>
                  <a:cubicBezTo>
                    <a:pt x="442" y="90"/>
                    <a:pt x="454" y="96"/>
                    <a:pt x="459" y="113"/>
                  </a:cubicBezTo>
                  <a:cubicBezTo>
                    <a:pt x="499" y="306"/>
                    <a:pt x="499" y="306"/>
                    <a:pt x="499" y="306"/>
                  </a:cubicBezTo>
                  <a:cubicBezTo>
                    <a:pt x="499" y="306"/>
                    <a:pt x="510" y="380"/>
                    <a:pt x="516" y="402"/>
                  </a:cubicBezTo>
                  <a:cubicBezTo>
                    <a:pt x="527" y="448"/>
                    <a:pt x="550" y="533"/>
                    <a:pt x="556" y="590"/>
                  </a:cubicBezTo>
                  <a:cubicBezTo>
                    <a:pt x="561" y="635"/>
                    <a:pt x="550" y="675"/>
                    <a:pt x="556" y="720"/>
                  </a:cubicBezTo>
                  <a:cubicBezTo>
                    <a:pt x="556" y="777"/>
                    <a:pt x="584" y="851"/>
                    <a:pt x="607" y="953"/>
                  </a:cubicBezTo>
                  <a:cubicBezTo>
                    <a:pt x="607" y="964"/>
                    <a:pt x="601" y="970"/>
                    <a:pt x="596" y="976"/>
                  </a:cubicBezTo>
                  <a:lnTo>
                    <a:pt x="357" y="1032"/>
                  </a:lnTo>
                </a:path>
              </a:pathLst>
            </a:custGeom>
            <a:solidFill>
              <a:srgbClr val="66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754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76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45E79F"/>
      </a:accent1>
      <a:accent2>
        <a:srgbClr val="637CD0"/>
      </a:accent2>
      <a:accent3>
        <a:srgbClr val="45E79F"/>
      </a:accent3>
      <a:accent4>
        <a:srgbClr val="637CD0"/>
      </a:accent4>
      <a:accent5>
        <a:srgbClr val="45E79F"/>
      </a:accent5>
      <a:accent6>
        <a:srgbClr val="637CD0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91616</TotalTime>
  <Words>1370</Words>
  <Application>Microsoft Macintosh PowerPoint</Application>
  <PresentationFormat>Personalizado</PresentationFormat>
  <Paragraphs>247</Paragraphs>
  <Slides>24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20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45" baseType="lpstr">
      <vt:lpstr>Arial Unicode MS</vt:lpstr>
      <vt:lpstr>맑은 고딕</vt:lpstr>
      <vt:lpstr>Arial</vt:lpstr>
      <vt:lpstr>Calibri</vt:lpstr>
      <vt:lpstr>Calibri Light</vt:lpstr>
      <vt:lpstr>Fira Sans</vt:lpstr>
      <vt:lpstr>Fira Sans Bold Italic</vt:lpstr>
      <vt:lpstr>Fira Sans Light</vt:lpstr>
      <vt:lpstr>Fira Sans Medium</vt:lpstr>
      <vt:lpstr>Fira Sans Regular</vt:lpstr>
      <vt:lpstr>Helvetica Neue</vt:lpstr>
      <vt:lpstr>Lato</vt:lpstr>
      <vt:lpstr>Lato Heavy</vt:lpstr>
      <vt:lpstr>Lato Light</vt:lpstr>
      <vt:lpstr>Lato Medium</vt:lpstr>
      <vt:lpstr>Lato Regular</vt:lpstr>
      <vt:lpstr>Lato Semibold</vt:lpstr>
      <vt:lpstr>Montserrat</vt:lpstr>
      <vt:lpstr>Montserrat Light</vt:lpstr>
      <vt:lpstr>Roboto Medium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15963</cp:revision>
  <dcterms:created xsi:type="dcterms:W3CDTF">2014-11-12T21:47:38Z</dcterms:created>
  <dcterms:modified xsi:type="dcterms:W3CDTF">2020-04-24T16:42:25Z</dcterms:modified>
  <cp:category/>
</cp:coreProperties>
</file>