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18" r:id="rId3"/>
    <p:sldId id="4470" r:id="rId4"/>
    <p:sldId id="4472" r:id="rId5"/>
    <p:sldId id="4473" r:id="rId6"/>
    <p:sldId id="4476" r:id="rId7"/>
    <p:sldId id="4467" r:id="rId8"/>
    <p:sldId id="4468" r:id="rId9"/>
    <p:sldId id="4469" r:id="rId10"/>
    <p:sldId id="4471" r:id="rId11"/>
    <p:sldId id="4475" r:id="rId12"/>
    <p:sldId id="4474" r:id="rId13"/>
    <p:sldId id="4477" r:id="rId14"/>
    <p:sldId id="4478" r:id="rId15"/>
    <p:sldId id="4480" r:id="rId16"/>
    <p:sldId id="4487" r:id="rId17"/>
    <p:sldId id="4481" r:id="rId18"/>
    <p:sldId id="4482" r:id="rId19"/>
    <p:sldId id="4483" r:id="rId20"/>
    <p:sldId id="4485" r:id="rId21"/>
    <p:sldId id="4488" r:id="rId22"/>
    <p:sldId id="4492" r:id="rId23"/>
    <p:sldId id="4491" r:id="rId24"/>
    <p:sldId id="4493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B4BE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736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7-804B-B5B9-72D69D9960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7-804B-B5B9-72D69D9960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E7-804B-B5B9-72D69D996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403030101060003" pitchFamily="34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 Light" panose="020B0403030101060003" pitchFamily="34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Raleway Light" panose="020B0403030101060003" pitchFamily="34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0-A043-B547-927879F30F0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0-A043-B547-927879F30F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0-A043-B547-927879F30F0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0-A043-B547-927879F30F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17-314E-AAE9-C644F792702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17-314E-AAE9-C644F79270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17-314E-AAE9-C644F792702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17-314E-AAE9-C644F792702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3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2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9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3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21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58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7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3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4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DA12E52-BBB0-B94A-ACDF-52981E5A0A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0" y="4466365"/>
            <a:ext cx="12656291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77964-01FD-0F44-869C-D301DDC492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18" y="4466365"/>
            <a:ext cx="6804839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EF887CA-9BBF-BE4D-9CF5-92F3E8DAFE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1" y="4466365"/>
            <a:ext cx="6804839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8015F0A-5E78-0545-87BE-4CCB5D2CD4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782290" y="4466365"/>
            <a:ext cx="6804839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548910D-33F6-404D-BA7C-CB3AE87077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1017" y="4761838"/>
            <a:ext cx="3751904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46FC9C43-D4AC-EF41-8FA2-BD0DD5CBA5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326" y="4761838"/>
            <a:ext cx="3751904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06B6E90-4DBB-4B4F-AEE2-989A3CFD5E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80157" y="4761838"/>
            <a:ext cx="3751904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8925E7B4-8EDE-0A4A-931E-0C9193E2C9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14726" y="4761838"/>
            <a:ext cx="3751904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FontTx/>
              <a:buNone/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8269A-75C1-4C47-A953-D82CCCF9F528}"/>
              </a:ext>
            </a:extLst>
          </p:cNvPr>
          <p:cNvSpPr/>
          <p:nvPr userDrawn="1"/>
        </p:nvSpPr>
        <p:spPr>
          <a:xfrm>
            <a:off x="23801223" y="2182"/>
            <a:ext cx="585779" cy="591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9C92A-76D4-2542-9ACC-640B5B9485F8}"/>
              </a:ext>
            </a:extLst>
          </p:cNvPr>
          <p:cNvSpPr txBox="1"/>
          <p:nvPr userDrawn="1"/>
        </p:nvSpPr>
        <p:spPr>
          <a:xfrm>
            <a:off x="23747035" y="39700"/>
            <a:ext cx="835731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pPr algn="ctr"/>
              <a:t>‹Nº›</a:t>
            </a:fld>
            <a:r>
              <a:rPr lang="id-ID" sz="2000" b="0" i="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0DFE56-8AD2-9B4A-85B6-3DE6C1FFC3E9}"/>
              </a:ext>
            </a:extLst>
          </p:cNvPr>
          <p:cNvGrpSpPr/>
          <p:nvPr userDrawn="1"/>
        </p:nvGrpSpPr>
        <p:grpSpPr>
          <a:xfrm>
            <a:off x="501945" y="768536"/>
            <a:ext cx="1883849" cy="12069924"/>
            <a:chOff x="501945" y="768536"/>
            <a:chExt cx="1883849" cy="120699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DB8320-D464-774E-A10E-384C6819E623}"/>
                </a:ext>
              </a:extLst>
            </p:cNvPr>
            <p:cNvSpPr txBox="1"/>
            <p:nvPr/>
          </p:nvSpPr>
          <p:spPr>
            <a:xfrm>
              <a:off x="501945" y="768536"/>
              <a:ext cx="1883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0" spc="300" dirty="0">
                  <a:solidFill>
                    <a:schemeClr val="bg1">
                      <a:lumMod val="50000"/>
                      <a:alpha val="30000"/>
                    </a:schemeClr>
                  </a:solidFill>
                  <a:latin typeface="Raleway Light" panose="020B0403030101060003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BEF96C-59D7-9E44-9699-0E05B365B975}"/>
                </a:ext>
              </a:extLst>
            </p:cNvPr>
            <p:cNvSpPr txBox="1"/>
            <p:nvPr/>
          </p:nvSpPr>
          <p:spPr>
            <a:xfrm rot="16200000">
              <a:off x="-1775753" y="10191421"/>
              <a:ext cx="492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0" spc="300" dirty="0">
                  <a:solidFill>
                    <a:schemeClr val="bg1">
                      <a:lumMod val="50000"/>
                      <a:alpha val="30000"/>
                    </a:schemeClr>
                  </a:solidFill>
                  <a:latin typeface="Raleway Light" panose="020B0403030101060003" pitchFamily="34" charset="77"/>
                  <a:ea typeface="Lato" panose="020F0502020204030203" pitchFamily="34" charset="0"/>
                  <a:cs typeface="Lato" panose="020F0502020204030203" pitchFamily="34" charset="0"/>
                </a:rPr>
                <a:t>MOST BUSINESS ALREADY KNOW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4" r:id="rId2"/>
    <p:sldLayoutId id="2147483985" r:id="rId3"/>
    <p:sldLayoutId id="2147483986" r:id="rId4"/>
    <p:sldLayoutId id="2147483983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1D5B-6090-EC49-85C9-6EAD2CD78498}"/>
              </a:ext>
            </a:extLst>
          </p:cNvPr>
          <p:cNvSpPr txBox="1"/>
          <p:nvPr/>
        </p:nvSpPr>
        <p:spPr>
          <a:xfrm flipH="1">
            <a:off x="1364462" y="2301672"/>
            <a:ext cx="657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accent2"/>
                </a:solidFill>
                <a:latin typeface="Raleway" panose="020B0503030101060003" pitchFamily="34" charset="77"/>
                <a:ea typeface="Roboto Medium" panose="02000000000000000000" pitchFamily="2" charset="0"/>
                <a:cs typeface="Lato Medium" panose="020F0502020204030203" pitchFamily="34" charset="0"/>
              </a:rPr>
              <a:t>THIS IS OUR PRESENTATION</a:t>
            </a:r>
          </a:p>
        </p:txBody>
      </p:sp>
      <p:sp>
        <p:nvSpPr>
          <p:cNvPr id="23" name="Rectángulo 4">
            <a:extLst>
              <a:ext uri="{FF2B5EF4-FFF2-40B4-BE49-F238E27FC236}">
                <a16:creationId xmlns:a16="http://schemas.microsoft.com/office/drawing/2014/main" id="{D3938D9F-ABDC-E94C-8372-C6390BD1F9FC}"/>
              </a:ext>
            </a:extLst>
          </p:cNvPr>
          <p:cNvSpPr/>
          <p:nvPr/>
        </p:nvSpPr>
        <p:spPr>
          <a:xfrm>
            <a:off x="1364463" y="2977292"/>
            <a:ext cx="1926668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0" b="1" dirty="0">
                <a:solidFill>
                  <a:schemeClr val="accent1"/>
                </a:solidFill>
                <a:latin typeface="Raleway" panose="020B0503030101060003" pitchFamily="34" charset="77"/>
              </a:rPr>
              <a:t>Protect Yourself</a:t>
            </a:r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4BDD4B21-97E0-2840-91A5-5E4240F409A3}"/>
              </a:ext>
            </a:extLst>
          </p:cNvPr>
          <p:cNvSpPr/>
          <p:nvPr/>
        </p:nvSpPr>
        <p:spPr>
          <a:xfrm>
            <a:off x="1364462" y="5170478"/>
            <a:ext cx="224568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0" b="1" dirty="0">
                <a:solidFill>
                  <a:schemeClr val="accent1"/>
                </a:solidFill>
                <a:latin typeface="Raleway" panose="020B0503030101060003" pitchFamily="34" charset="77"/>
              </a:rPr>
              <a:t>Against the</a:t>
            </a:r>
          </a:p>
          <a:p>
            <a:r>
              <a:rPr lang="es-MX" sz="15000" b="1" dirty="0">
                <a:solidFill>
                  <a:schemeClr val="accent1"/>
                </a:solidFill>
                <a:latin typeface="Raleway" panose="020B0503030101060003" pitchFamily="34" charset="77"/>
              </a:rPr>
              <a:t>COVID-19</a:t>
            </a:r>
          </a:p>
        </p:txBody>
      </p:sp>
      <p:sp>
        <p:nvSpPr>
          <p:cNvPr id="25" name="Rectángulo 6">
            <a:extLst>
              <a:ext uri="{FF2B5EF4-FFF2-40B4-BE49-F238E27FC236}">
                <a16:creationId xmlns:a16="http://schemas.microsoft.com/office/drawing/2014/main" id="{44998B5A-163C-AB47-9B80-4B373CAB711D}"/>
              </a:ext>
            </a:extLst>
          </p:cNvPr>
          <p:cNvSpPr/>
          <p:nvPr/>
        </p:nvSpPr>
        <p:spPr>
          <a:xfrm>
            <a:off x="1364462" y="9935048"/>
            <a:ext cx="12638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2"/>
                </a:solidFill>
                <a:latin typeface="Raleway Light" panose="020B0403030101060003" pitchFamily="34" charset="77"/>
              </a:rPr>
              <a:t>The disease causes respiratory illness (like the flu) with symptoms such as a cough, fever, and in more severe cases, difficulty breathing. 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5F16CF7-B999-C545-9342-3C6AED02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381" y="1885695"/>
            <a:ext cx="10347832" cy="9944609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13D1E30-C0A4-A545-AC48-29AE2A23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44" y="618914"/>
            <a:ext cx="3005248" cy="2888143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1EC715C-5DB1-9145-A1CC-ED4F0C09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592" y="10980144"/>
            <a:ext cx="1769261" cy="1700319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53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139543" y="1293495"/>
            <a:ext cx="12098562" cy="1743619"/>
            <a:chOff x="6139543" y="1293495"/>
            <a:chExt cx="1209856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139543" y="1680341"/>
              <a:ext cx="120985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CHINA MAP_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8727248" y="1293495"/>
              <a:ext cx="692315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4">
            <a:extLst>
              <a:ext uri="{FF2B5EF4-FFF2-40B4-BE49-F238E27FC236}">
                <a16:creationId xmlns:a16="http://schemas.microsoft.com/office/drawing/2014/main" id="{B3A7C67F-48AC-0846-8335-A9D6E1F718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931" y="4822361"/>
            <a:ext cx="10410838" cy="7487343"/>
            <a:chOff x="-9" y="5"/>
            <a:chExt cx="5769" cy="431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DD6189CD-B80A-734F-A777-247CBABA5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EAB917F0-8110-5142-BE70-BC208067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92FEF518-1FC8-E747-A9D6-3E8760817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B69E9780-A5A5-BB49-BCC1-58465DCF0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A8987A30-D8F8-4347-ABB2-9880DBF25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D34683D5-645C-A549-8B19-A4A733A39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6871438E-EAFD-604B-A76B-359638099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E4151FD-C7F6-0240-AA8D-77DACBBC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71AAFD87-CAD0-2E4D-9D4F-B0CC539C4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FCE0F000-0CED-7B49-BB29-83EA17D56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B65463C3-9532-894C-B58D-71284A0A4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6B41FFD4-C9B8-A446-B544-577BF080F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4CD88BC8-DCDA-0945-85B6-EDF92F18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8322CEEF-49C4-2B46-B53D-0A5D08B49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80436A02-B5D6-EF4C-82F9-91E3A8FB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903E482A-8239-F74D-8D7C-BDE68152A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CBA3F723-15E6-D24B-A007-48CC5ECB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58D74396-F85E-3948-B700-1EAFABE6E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0E5C825C-FCE7-F349-9F1E-99BCD5B01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D58025ED-063C-CA46-BFD6-1D1C9C25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AF9ABF5F-D431-D148-B804-BA86DCFA6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D6674348-3098-F543-A24C-EA7074AA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8A8F71FD-BE10-9249-AA12-0BE8C70C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C48F61D6-948A-8A47-8A7B-7D500F72C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AFDCB1E9-D25D-364B-8F3F-E349EB137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C56FCC85-B985-1840-BA1A-AA58BFFB0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6F882E4D-918A-CF41-96BD-6DE52A11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673278B9-DB09-DD4C-B59A-9ED53F69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33">
              <a:extLst>
                <a:ext uri="{FF2B5EF4-FFF2-40B4-BE49-F238E27FC236}">
                  <a16:creationId xmlns:a16="http://schemas.microsoft.com/office/drawing/2014/main" id="{D3772E43-084B-6943-BF35-5DA4C4D9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3987A8D8-B586-E243-A45F-A56FAA88E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253FE13D-3779-0B47-8429-89648D5E7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7FD7C023-05F0-5C44-B3DF-C4BB935F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95E4DC7E-B163-484B-ACAA-8EBD467CB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D6DF1CEC-0E4A-1440-824A-7323F0E67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A5E6AE-23F6-B14F-901B-FB9CE0C23DBA}"/>
              </a:ext>
            </a:extLst>
          </p:cNvPr>
          <p:cNvGrpSpPr/>
          <p:nvPr/>
        </p:nvGrpSpPr>
        <p:grpSpPr>
          <a:xfrm rot="9000000">
            <a:off x="7364576" y="10159572"/>
            <a:ext cx="441333" cy="424358"/>
            <a:chOff x="12075290" y="6349021"/>
            <a:chExt cx="190445" cy="183120"/>
          </a:xfrm>
        </p:grpSpPr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6B2CE77B-7C77-F546-B59A-21D75FE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5290" y="6349021"/>
              <a:ext cx="100106" cy="100106"/>
            </a:xfrm>
            <a:custGeom>
              <a:avLst/>
              <a:gdLst>
                <a:gd name="T0" fmla="*/ 165 w 179"/>
                <a:gd name="T1" fmla="*/ 89 h 179"/>
                <a:gd name="T2" fmla="*/ 165 w 179"/>
                <a:gd name="T3" fmla="*/ 89 h 179"/>
                <a:gd name="T4" fmla="*/ 165 w 179"/>
                <a:gd name="T5" fmla="*/ 89 h 179"/>
                <a:gd name="T6" fmla="*/ 140 w 179"/>
                <a:gd name="T7" fmla="*/ 140 h 179"/>
                <a:gd name="T8" fmla="*/ 89 w 179"/>
                <a:gd name="T9" fmla="*/ 165 h 179"/>
                <a:gd name="T10" fmla="*/ 38 w 179"/>
                <a:gd name="T11" fmla="*/ 140 h 179"/>
                <a:gd name="T12" fmla="*/ 12 w 179"/>
                <a:gd name="T13" fmla="*/ 89 h 179"/>
                <a:gd name="T14" fmla="*/ 38 w 179"/>
                <a:gd name="T15" fmla="*/ 38 h 179"/>
                <a:gd name="T16" fmla="*/ 89 w 179"/>
                <a:gd name="T17" fmla="*/ 25 h 179"/>
                <a:gd name="T18" fmla="*/ 140 w 179"/>
                <a:gd name="T19" fmla="*/ 38 h 179"/>
                <a:gd name="T20" fmla="*/ 165 w 179"/>
                <a:gd name="T21" fmla="*/ 89 h 179"/>
                <a:gd name="T22" fmla="*/ 165 w 179"/>
                <a:gd name="T23" fmla="*/ 89 h 179"/>
                <a:gd name="T24" fmla="*/ 178 w 179"/>
                <a:gd name="T25" fmla="*/ 89 h 179"/>
                <a:gd name="T26" fmla="*/ 89 w 179"/>
                <a:gd name="T27" fmla="*/ 0 h 179"/>
                <a:gd name="T28" fmla="*/ 0 w 179"/>
                <a:gd name="T29" fmla="*/ 89 h 179"/>
                <a:gd name="T30" fmla="*/ 89 w 179"/>
                <a:gd name="T31" fmla="*/ 178 h 179"/>
                <a:gd name="T32" fmla="*/ 178 w 179"/>
                <a:gd name="T33" fmla="*/ 89 h 179"/>
                <a:gd name="T34" fmla="*/ 165 w 179"/>
                <a:gd name="T35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179">
                  <a:moveTo>
                    <a:pt x="165" y="89"/>
                  </a:moveTo>
                  <a:lnTo>
                    <a:pt x="165" y="89"/>
                  </a:lnTo>
                  <a:lnTo>
                    <a:pt x="165" y="89"/>
                  </a:lnTo>
                  <a:cubicBezTo>
                    <a:pt x="165" y="114"/>
                    <a:pt x="152" y="127"/>
                    <a:pt x="140" y="140"/>
                  </a:cubicBezTo>
                  <a:cubicBezTo>
                    <a:pt x="127" y="153"/>
                    <a:pt x="114" y="165"/>
                    <a:pt x="89" y="165"/>
                  </a:cubicBezTo>
                  <a:cubicBezTo>
                    <a:pt x="76" y="165"/>
                    <a:pt x="51" y="153"/>
                    <a:pt x="38" y="140"/>
                  </a:cubicBezTo>
                  <a:cubicBezTo>
                    <a:pt x="25" y="127"/>
                    <a:pt x="12" y="114"/>
                    <a:pt x="12" y="89"/>
                  </a:cubicBezTo>
                  <a:cubicBezTo>
                    <a:pt x="12" y="76"/>
                    <a:pt x="25" y="51"/>
                    <a:pt x="38" y="38"/>
                  </a:cubicBezTo>
                  <a:cubicBezTo>
                    <a:pt x="51" y="25"/>
                    <a:pt x="76" y="25"/>
                    <a:pt x="89" y="25"/>
                  </a:cubicBezTo>
                  <a:cubicBezTo>
                    <a:pt x="114" y="25"/>
                    <a:pt x="127" y="25"/>
                    <a:pt x="140" y="38"/>
                  </a:cubicBezTo>
                  <a:cubicBezTo>
                    <a:pt x="152" y="51"/>
                    <a:pt x="165" y="76"/>
                    <a:pt x="165" y="89"/>
                  </a:cubicBezTo>
                  <a:lnTo>
                    <a:pt x="165" y="89"/>
                  </a:lnTo>
                  <a:cubicBezTo>
                    <a:pt x="178" y="89"/>
                    <a:pt x="178" y="89"/>
                    <a:pt x="178" y="89"/>
                  </a:cubicBezTo>
                  <a:cubicBezTo>
                    <a:pt x="178" y="38"/>
                    <a:pt x="140" y="0"/>
                    <a:pt x="89" y="0"/>
                  </a:cubicBezTo>
                  <a:cubicBezTo>
                    <a:pt x="38" y="0"/>
                    <a:pt x="0" y="38"/>
                    <a:pt x="0" y="89"/>
                  </a:cubicBezTo>
                  <a:cubicBezTo>
                    <a:pt x="0" y="140"/>
                    <a:pt x="38" y="178"/>
                    <a:pt x="89" y="178"/>
                  </a:cubicBezTo>
                  <a:cubicBezTo>
                    <a:pt x="140" y="178"/>
                    <a:pt x="178" y="140"/>
                    <a:pt x="178" y="89"/>
                  </a:cubicBezTo>
                  <a:lnTo>
                    <a:pt x="165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F0EAFDBC-54AE-734A-98F2-F1CF4B2F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786" y="6383204"/>
              <a:ext cx="43949" cy="41508"/>
            </a:xfrm>
            <a:custGeom>
              <a:avLst/>
              <a:gdLst>
                <a:gd name="T0" fmla="*/ 64 w 78"/>
                <a:gd name="T1" fmla="*/ 38 h 77"/>
                <a:gd name="T2" fmla="*/ 64 w 78"/>
                <a:gd name="T3" fmla="*/ 38 h 77"/>
                <a:gd name="T4" fmla="*/ 51 w 78"/>
                <a:gd name="T5" fmla="*/ 38 h 77"/>
                <a:gd name="T6" fmla="*/ 38 w 78"/>
                <a:gd name="T7" fmla="*/ 63 h 77"/>
                <a:gd name="T8" fmla="*/ 26 w 78"/>
                <a:gd name="T9" fmla="*/ 38 h 77"/>
                <a:gd name="T10" fmla="*/ 38 w 78"/>
                <a:gd name="T11" fmla="*/ 25 h 77"/>
                <a:gd name="T12" fmla="*/ 51 w 78"/>
                <a:gd name="T13" fmla="*/ 38 h 77"/>
                <a:gd name="T14" fmla="*/ 64 w 78"/>
                <a:gd name="T15" fmla="*/ 38 h 77"/>
                <a:gd name="T16" fmla="*/ 77 w 78"/>
                <a:gd name="T17" fmla="*/ 38 h 77"/>
                <a:gd name="T18" fmla="*/ 38 w 78"/>
                <a:gd name="T19" fmla="*/ 0 h 77"/>
                <a:gd name="T20" fmla="*/ 0 w 78"/>
                <a:gd name="T21" fmla="*/ 38 h 77"/>
                <a:gd name="T22" fmla="*/ 38 w 78"/>
                <a:gd name="T23" fmla="*/ 76 h 77"/>
                <a:gd name="T24" fmla="*/ 77 w 78"/>
                <a:gd name="T25" fmla="*/ 38 h 77"/>
                <a:gd name="T26" fmla="*/ 64 w 78"/>
                <a:gd name="T2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77">
                  <a:moveTo>
                    <a:pt x="64" y="38"/>
                  </a:moveTo>
                  <a:lnTo>
                    <a:pt x="64" y="38"/>
                  </a:lnTo>
                  <a:cubicBezTo>
                    <a:pt x="51" y="38"/>
                    <a:pt x="51" y="38"/>
                    <a:pt x="51" y="38"/>
                  </a:cubicBezTo>
                  <a:cubicBezTo>
                    <a:pt x="51" y="50"/>
                    <a:pt x="51" y="50"/>
                    <a:pt x="38" y="63"/>
                  </a:cubicBezTo>
                  <a:cubicBezTo>
                    <a:pt x="26" y="50"/>
                    <a:pt x="26" y="50"/>
                    <a:pt x="26" y="38"/>
                  </a:cubicBezTo>
                  <a:cubicBezTo>
                    <a:pt x="26" y="25"/>
                    <a:pt x="26" y="25"/>
                    <a:pt x="38" y="25"/>
                  </a:cubicBezTo>
                  <a:cubicBezTo>
                    <a:pt x="51" y="25"/>
                    <a:pt x="51" y="25"/>
                    <a:pt x="51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25"/>
                    <a:pt x="51" y="0"/>
                    <a:pt x="38" y="0"/>
                  </a:cubicBezTo>
                  <a:cubicBezTo>
                    <a:pt x="13" y="0"/>
                    <a:pt x="0" y="25"/>
                    <a:pt x="0" y="38"/>
                  </a:cubicBezTo>
                  <a:cubicBezTo>
                    <a:pt x="0" y="63"/>
                    <a:pt x="13" y="76"/>
                    <a:pt x="38" y="76"/>
                  </a:cubicBezTo>
                  <a:cubicBezTo>
                    <a:pt x="51" y="76"/>
                    <a:pt x="77" y="63"/>
                    <a:pt x="77" y="38"/>
                  </a:cubicBezTo>
                  <a:lnTo>
                    <a:pt x="64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D4A169E5-C059-E343-87D4-BE7F88FB6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747" y="6468660"/>
              <a:ext cx="63481" cy="63481"/>
            </a:xfrm>
            <a:custGeom>
              <a:avLst/>
              <a:gdLst>
                <a:gd name="T0" fmla="*/ 102 w 115"/>
                <a:gd name="T1" fmla="*/ 51 h 115"/>
                <a:gd name="T2" fmla="*/ 102 w 115"/>
                <a:gd name="T3" fmla="*/ 51 h 115"/>
                <a:gd name="T4" fmla="*/ 89 w 115"/>
                <a:gd name="T5" fmla="*/ 51 h 115"/>
                <a:gd name="T6" fmla="*/ 51 w 115"/>
                <a:gd name="T7" fmla="*/ 89 h 115"/>
                <a:gd name="T8" fmla="*/ 13 w 115"/>
                <a:gd name="T9" fmla="*/ 51 h 115"/>
                <a:gd name="T10" fmla="*/ 51 w 115"/>
                <a:gd name="T11" fmla="*/ 13 h 115"/>
                <a:gd name="T12" fmla="*/ 89 w 115"/>
                <a:gd name="T13" fmla="*/ 51 h 115"/>
                <a:gd name="T14" fmla="*/ 102 w 115"/>
                <a:gd name="T15" fmla="*/ 51 h 115"/>
                <a:gd name="T16" fmla="*/ 114 w 115"/>
                <a:gd name="T17" fmla="*/ 51 h 115"/>
                <a:gd name="T18" fmla="*/ 51 w 115"/>
                <a:gd name="T19" fmla="*/ 0 h 115"/>
                <a:gd name="T20" fmla="*/ 0 w 115"/>
                <a:gd name="T21" fmla="*/ 51 h 115"/>
                <a:gd name="T22" fmla="*/ 51 w 115"/>
                <a:gd name="T23" fmla="*/ 114 h 115"/>
                <a:gd name="T24" fmla="*/ 114 w 115"/>
                <a:gd name="T25" fmla="*/ 51 h 115"/>
                <a:gd name="T26" fmla="*/ 102 w 115"/>
                <a:gd name="T27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15">
                  <a:moveTo>
                    <a:pt x="102" y="51"/>
                  </a:moveTo>
                  <a:lnTo>
                    <a:pt x="102" y="51"/>
                  </a:lnTo>
                  <a:cubicBezTo>
                    <a:pt x="89" y="51"/>
                    <a:pt x="89" y="51"/>
                    <a:pt x="89" y="51"/>
                  </a:cubicBezTo>
                  <a:cubicBezTo>
                    <a:pt x="89" y="76"/>
                    <a:pt x="76" y="89"/>
                    <a:pt x="51" y="89"/>
                  </a:cubicBezTo>
                  <a:cubicBezTo>
                    <a:pt x="38" y="89"/>
                    <a:pt x="13" y="76"/>
                    <a:pt x="13" y="51"/>
                  </a:cubicBezTo>
                  <a:cubicBezTo>
                    <a:pt x="13" y="38"/>
                    <a:pt x="38" y="13"/>
                    <a:pt x="51" y="13"/>
                  </a:cubicBezTo>
                  <a:cubicBezTo>
                    <a:pt x="76" y="13"/>
                    <a:pt x="89" y="38"/>
                    <a:pt x="89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02" y="25"/>
                    <a:pt x="89" y="0"/>
                    <a:pt x="51" y="0"/>
                  </a:cubicBezTo>
                  <a:cubicBezTo>
                    <a:pt x="26" y="0"/>
                    <a:pt x="0" y="25"/>
                    <a:pt x="0" y="51"/>
                  </a:cubicBezTo>
                  <a:cubicBezTo>
                    <a:pt x="0" y="89"/>
                    <a:pt x="26" y="114"/>
                    <a:pt x="51" y="114"/>
                  </a:cubicBezTo>
                  <a:cubicBezTo>
                    <a:pt x="89" y="114"/>
                    <a:pt x="102" y="89"/>
                    <a:pt x="114" y="51"/>
                  </a:cubicBezTo>
                  <a:lnTo>
                    <a:pt x="102" y="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499CEBC-AFAB-454B-9244-8D120D4B3E7C}"/>
              </a:ext>
            </a:extLst>
          </p:cNvPr>
          <p:cNvSpPr txBox="1"/>
          <p:nvPr/>
        </p:nvSpPr>
        <p:spPr>
          <a:xfrm>
            <a:off x="2164806" y="7504779"/>
            <a:ext cx="1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+2500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ED3643-96B5-E348-AC2E-A501EAB1BA8B}"/>
              </a:ext>
            </a:extLst>
          </p:cNvPr>
          <p:cNvSpPr txBox="1"/>
          <p:nvPr/>
        </p:nvSpPr>
        <p:spPr>
          <a:xfrm>
            <a:off x="6928280" y="6152070"/>
            <a:ext cx="1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+450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CABB35-D10F-FF4E-A98A-DEF9C7677EE6}"/>
              </a:ext>
            </a:extLst>
          </p:cNvPr>
          <p:cNvSpPr txBox="1"/>
          <p:nvPr/>
        </p:nvSpPr>
        <p:spPr>
          <a:xfrm>
            <a:off x="8376289" y="9881956"/>
            <a:ext cx="1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+90</a:t>
            </a:r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E34AC165-2283-C24E-9ED3-19885C48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759" y="7498190"/>
            <a:ext cx="1464548" cy="1407479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8E46FABF-F09C-F442-A687-06698256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727" y="6111842"/>
            <a:ext cx="1464548" cy="1407479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B0B902A0-DDFE-E74E-A80D-4A925FEC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609" y="10393567"/>
            <a:ext cx="1464548" cy="1407479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A736F29-40C8-464E-BFAF-6A038FE09637}"/>
              </a:ext>
            </a:extLst>
          </p:cNvPr>
          <p:cNvSpPr txBox="1"/>
          <p:nvPr/>
        </p:nvSpPr>
        <p:spPr>
          <a:xfrm>
            <a:off x="3648533" y="7949652"/>
            <a:ext cx="1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B2B85C8-43D2-C54B-8F0F-47EB7CBCB2D7}"/>
              </a:ext>
            </a:extLst>
          </p:cNvPr>
          <p:cNvSpPr txBox="1"/>
          <p:nvPr/>
        </p:nvSpPr>
        <p:spPr>
          <a:xfrm>
            <a:off x="8517095" y="6540982"/>
            <a:ext cx="1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DBD5BD5-DD9C-E64C-A19C-4596238450E1}"/>
              </a:ext>
            </a:extLst>
          </p:cNvPr>
          <p:cNvSpPr txBox="1"/>
          <p:nvPr/>
        </p:nvSpPr>
        <p:spPr>
          <a:xfrm>
            <a:off x="7454414" y="10915273"/>
            <a:ext cx="1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aleway Medium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61BDDA6-226B-374A-AB0C-B047A2C10BEA}"/>
              </a:ext>
            </a:extLst>
          </p:cNvPr>
          <p:cNvSpPr txBox="1"/>
          <p:nvPr/>
        </p:nvSpPr>
        <p:spPr>
          <a:xfrm>
            <a:off x="13696003" y="5399923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INFECTED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BEAD246-DBB0-7346-BA56-084CE45CF5BC}"/>
              </a:ext>
            </a:extLst>
          </p:cNvPr>
          <p:cNvSpPr txBox="1"/>
          <p:nvPr/>
        </p:nvSpPr>
        <p:spPr>
          <a:xfrm>
            <a:off x="13696003" y="7709483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RECOVERED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40BFE03-8A10-5C4D-AB37-27850AEC0872}"/>
              </a:ext>
            </a:extLst>
          </p:cNvPr>
          <p:cNvSpPr txBox="1"/>
          <p:nvPr/>
        </p:nvSpPr>
        <p:spPr>
          <a:xfrm>
            <a:off x="13696003" y="9835665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3"/>
                </a:solidFill>
                <a:latin typeface="Raleway" panose="020B0503030101060003" pitchFamily="34" charset="77"/>
              </a:rPr>
              <a:t>DEAD</a:t>
            </a:r>
          </a:p>
        </p:txBody>
      </p:sp>
      <p:sp>
        <p:nvSpPr>
          <p:cNvPr id="236" name="Rectángulo 8">
            <a:extLst>
              <a:ext uri="{FF2B5EF4-FFF2-40B4-BE49-F238E27FC236}">
                <a16:creationId xmlns:a16="http://schemas.microsoft.com/office/drawing/2014/main" id="{C0264E13-E4C3-564B-A819-845419644223}"/>
              </a:ext>
            </a:extLst>
          </p:cNvPr>
          <p:cNvSpPr/>
          <p:nvPr/>
        </p:nvSpPr>
        <p:spPr>
          <a:xfrm flipH="1">
            <a:off x="13696003" y="6046254"/>
            <a:ext cx="9227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37" name="Rectángulo 8">
            <a:extLst>
              <a:ext uri="{FF2B5EF4-FFF2-40B4-BE49-F238E27FC236}">
                <a16:creationId xmlns:a16="http://schemas.microsoft.com/office/drawing/2014/main" id="{B18214AE-DEBE-7B41-8E94-84DB32C906F8}"/>
              </a:ext>
            </a:extLst>
          </p:cNvPr>
          <p:cNvSpPr/>
          <p:nvPr/>
        </p:nvSpPr>
        <p:spPr>
          <a:xfrm flipH="1">
            <a:off x="13696003" y="8358101"/>
            <a:ext cx="9227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38" name="Rectángulo 8">
            <a:extLst>
              <a:ext uri="{FF2B5EF4-FFF2-40B4-BE49-F238E27FC236}">
                <a16:creationId xmlns:a16="http://schemas.microsoft.com/office/drawing/2014/main" id="{08EC2B22-C5FF-0741-9D89-197B24961AD4}"/>
              </a:ext>
            </a:extLst>
          </p:cNvPr>
          <p:cNvSpPr/>
          <p:nvPr/>
        </p:nvSpPr>
        <p:spPr>
          <a:xfrm flipH="1">
            <a:off x="13696003" y="10496210"/>
            <a:ext cx="9227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</p:spTree>
    <p:extLst>
      <p:ext uri="{BB962C8B-B14F-4D97-AF65-F5344CB8AC3E}">
        <p14:creationId xmlns:p14="http://schemas.microsoft.com/office/powerpoint/2010/main" val="36723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139543" y="1293495"/>
            <a:ext cx="12098562" cy="1743619"/>
            <a:chOff x="6139543" y="1293495"/>
            <a:chExt cx="1209856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139543" y="1680341"/>
              <a:ext cx="120985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WORLDWIDE MAP_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7439350" y="1293495"/>
              <a:ext cx="9498948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3C19E-CC62-184E-9695-37E7E62C8B81}"/>
              </a:ext>
            </a:extLst>
          </p:cNvPr>
          <p:cNvGrpSpPr/>
          <p:nvPr/>
        </p:nvGrpSpPr>
        <p:grpSpPr>
          <a:xfrm>
            <a:off x="9144955" y="4770634"/>
            <a:ext cx="13465866" cy="7047310"/>
            <a:chOff x="10395877" y="5410203"/>
            <a:chExt cx="12024443" cy="629294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2CD68B0-1F3B-B340-8CB6-34655EFBD491}"/>
                </a:ext>
              </a:extLst>
            </p:cNvPr>
            <p:cNvGrpSpPr/>
            <p:nvPr/>
          </p:nvGrpSpPr>
          <p:grpSpPr>
            <a:xfrm>
              <a:off x="10395877" y="5410203"/>
              <a:ext cx="12024443" cy="6292947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72" name="Freeform 781">
                <a:extLst>
                  <a:ext uri="{FF2B5EF4-FFF2-40B4-BE49-F238E27FC236}">
                    <a16:creationId xmlns:a16="http://schemas.microsoft.com/office/drawing/2014/main" id="{66E37FC1-0C43-C84A-8FF1-D2402CAE5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03">
                <a:extLst>
                  <a:ext uri="{FF2B5EF4-FFF2-40B4-BE49-F238E27FC236}">
                    <a16:creationId xmlns:a16="http://schemas.microsoft.com/office/drawing/2014/main" id="{5BE2D49A-5B56-274A-AF03-12116F81F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04">
                <a:extLst>
                  <a:ext uri="{FF2B5EF4-FFF2-40B4-BE49-F238E27FC236}">
                    <a16:creationId xmlns:a16="http://schemas.microsoft.com/office/drawing/2014/main" id="{1E766094-474A-FA4C-A1E6-F0CF21AA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05">
                <a:extLst>
                  <a:ext uri="{FF2B5EF4-FFF2-40B4-BE49-F238E27FC236}">
                    <a16:creationId xmlns:a16="http://schemas.microsoft.com/office/drawing/2014/main" id="{A8E03589-D2BA-7541-94DC-2004B677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06">
                <a:extLst>
                  <a:ext uri="{FF2B5EF4-FFF2-40B4-BE49-F238E27FC236}">
                    <a16:creationId xmlns:a16="http://schemas.microsoft.com/office/drawing/2014/main" id="{485F2C4B-4473-9E4B-96C5-8E5CB34DA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07">
                <a:extLst>
                  <a:ext uri="{FF2B5EF4-FFF2-40B4-BE49-F238E27FC236}">
                    <a16:creationId xmlns:a16="http://schemas.microsoft.com/office/drawing/2014/main" id="{118A973B-EF9F-504B-9E02-BEEF3A285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08">
                <a:extLst>
                  <a:ext uri="{FF2B5EF4-FFF2-40B4-BE49-F238E27FC236}">
                    <a16:creationId xmlns:a16="http://schemas.microsoft.com/office/drawing/2014/main" id="{DD535B8D-9F0B-1F4C-A305-8F3F45D1E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09">
                <a:extLst>
                  <a:ext uri="{FF2B5EF4-FFF2-40B4-BE49-F238E27FC236}">
                    <a16:creationId xmlns:a16="http://schemas.microsoft.com/office/drawing/2014/main" id="{86A6A426-4E14-0C45-BDB1-4FA8FE9D1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10">
                <a:extLst>
                  <a:ext uri="{FF2B5EF4-FFF2-40B4-BE49-F238E27FC236}">
                    <a16:creationId xmlns:a16="http://schemas.microsoft.com/office/drawing/2014/main" id="{A304C2C0-1B26-0D4F-A2D5-8922C1040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11">
                <a:extLst>
                  <a:ext uri="{FF2B5EF4-FFF2-40B4-BE49-F238E27FC236}">
                    <a16:creationId xmlns:a16="http://schemas.microsoft.com/office/drawing/2014/main" id="{4CD8012F-C397-184B-893C-1822C7B56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12">
                <a:extLst>
                  <a:ext uri="{FF2B5EF4-FFF2-40B4-BE49-F238E27FC236}">
                    <a16:creationId xmlns:a16="http://schemas.microsoft.com/office/drawing/2014/main" id="{191F6354-9075-8949-A89D-0F1CFD0F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13">
                <a:extLst>
                  <a:ext uri="{FF2B5EF4-FFF2-40B4-BE49-F238E27FC236}">
                    <a16:creationId xmlns:a16="http://schemas.microsoft.com/office/drawing/2014/main" id="{16616D09-AD9D-3949-A15C-808E0D8E1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14">
                <a:extLst>
                  <a:ext uri="{FF2B5EF4-FFF2-40B4-BE49-F238E27FC236}">
                    <a16:creationId xmlns:a16="http://schemas.microsoft.com/office/drawing/2014/main" id="{2A8D947D-D585-B642-A2A8-59E4646EA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15">
                <a:extLst>
                  <a:ext uri="{FF2B5EF4-FFF2-40B4-BE49-F238E27FC236}">
                    <a16:creationId xmlns:a16="http://schemas.microsoft.com/office/drawing/2014/main" id="{5BE62CEE-DACE-044D-83EB-3658FFD05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16">
                <a:extLst>
                  <a:ext uri="{FF2B5EF4-FFF2-40B4-BE49-F238E27FC236}">
                    <a16:creationId xmlns:a16="http://schemas.microsoft.com/office/drawing/2014/main" id="{3C896557-574C-8D41-B850-318606BEA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17">
                <a:extLst>
                  <a:ext uri="{FF2B5EF4-FFF2-40B4-BE49-F238E27FC236}">
                    <a16:creationId xmlns:a16="http://schemas.microsoft.com/office/drawing/2014/main" id="{897C5DC6-D1CE-6340-B37F-E94FC030F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18">
                <a:extLst>
                  <a:ext uri="{FF2B5EF4-FFF2-40B4-BE49-F238E27FC236}">
                    <a16:creationId xmlns:a16="http://schemas.microsoft.com/office/drawing/2014/main" id="{DFAE8D45-BDB0-AE44-A094-981EB82F6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19">
                <a:extLst>
                  <a:ext uri="{FF2B5EF4-FFF2-40B4-BE49-F238E27FC236}">
                    <a16:creationId xmlns:a16="http://schemas.microsoft.com/office/drawing/2014/main" id="{13F07D6F-F574-824A-B453-D00570333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20">
                <a:extLst>
                  <a:ext uri="{FF2B5EF4-FFF2-40B4-BE49-F238E27FC236}">
                    <a16:creationId xmlns:a16="http://schemas.microsoft.com/office/drawing/2014/main" id="{188E7B4F-0E0C-9841-A10E-F659A55D4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21">
                <a:extLst>
                  <a:ext uri="{FF2B5EF4-FFF2-40B4-BE49-F238E27FC236}">
                    <a16:creationId xmlns:a16="http://schemas.microsoft.com/office/drawing/2014/main" id="{A3EDC58C-7D09-544B-8285-AB9E136F5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22">
                <a:extLst>
                  <a:ext uri="{FF2B5EF4-FFF2-40B4-BE49-F238E27FC236}">
                    <a16:creationId xmlns:a16="http://schemas.microsoft.com/office/drawing/2014/main" id="{538130B2-195A-0C4D-BE25-B1F0AC69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23">
                <a:extLst>
                  <a:ext uri="{FF2B5EF4-FFF2-40B4-BE49-F238E27FC236}">
                    <a16:creationId xmlns:a16="http://schemas.microsoft.com/office/drawing/2014/main" id="{71A40375-1F2E-6140-940E-06CA87158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24">
                <a:extLst>
                  <a:ext uri="{FF2B5EF4-FFF2-40B4-BE49-F238E27FC236}">
                    <a16:creationId xmlns:a16="http://schemas.microsoft.com/office/drawing/2014/main" id="{8807D3DB-9F70-1E46-8C4D-7B0887A21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25">
                <a:extLst>
                  <a:ext uri="{FF2B5EF4-FFF2-40B4-BE49-F238E27FC236}">
                    <a16:creationId xmlns:a16="http://schemas.microsoft.com/office/drawing/2014/main" id="{BA92A3E1-D2AE-B045-913E-F13276463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26">
                <a:extLst>
                  <a:ext uri="{FF2B5EF4-FFF2-40B4-BE49-F238E27FC236}">
                    <a16:creationId xmlns:a16="http://schemas.microsoft.com/office/drawing/2014/main" id="{37D4EFCC-7CCB-4D47-89BD-3D59DF520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27">
                <a:extLst>
                  <a:ext uri="{FF2B5EF4-FFF2-40B4-BE49-F238E27FC236}">
                    <a16:creationId xmlns:a16="http://schemas.microsoft.com/office/drawing/2014/main" id="{8C4C2A9D-582B-F548-AB65-E17CF89F8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28">
                <a:extLst>
                  <a:ext uri="{FF2B5EF4-FFF2-40B4-BE49-F238E27FC236}">
                    <a16:creationId xmlns:a16="http://schemas.microsoft.com/office/drawing/2014/main" id="{B5D4AD42-AD35-E64A-9B7A-8103C0377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29">
                <a:extLst>
                  <a:ext uri="{FF2B5EF4-FFF2-40B4-BE49-F238E27FC236}">
                    <a16:creationId xmlns:a16="http://schemas.microsoft.com/office/drawing/2014/main" id="{75B190AD-67E1-A647-8D4A-A17C20886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1DA1D30-11B9-3549-823C-7D4F217585E9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515" name="Freeform 430">
                  <a:extLst>
                    <a:ext uri="{FF2B5EF4-FFF2-40B4-BE49-F238E27FC236}">
                      <a16:creationId xmlns:a16="http://schemas.microsoft.com/office/drawing/2014/main" id="{C71FCAC9-4CE8-A24D-AE71-9DE27D113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6" name="Freeform 431">
                  <a:extLst>
                    <a:ext uri="{FF2B5EF4-FFF2-40B4-BE49-F238E27FC236}">
                      <a16:creationId xmlns:a16="http://schemas.microsoft.com/office/drawing/2014/main" id="{DE181D3F-7BF2-C34E-B69F-AACABEE49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105" name="Freeform 432">
                <a:extLst>
                  <a:ext uri="{FF2B5EF4-FFF2-40B4-BE49-F238E27FC236}">
                    <a16:creationId xmlns:a16="http://schemas.microsoft.com/office/drawing/2014/main" id="{47D2CAB9-4D62-7F49-8C97-E59DDD407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33">
                <a:extLst>
                  <a:ext uri="{FF2B5EF4-FFF2-40B4-BE49-F238E27FC236}">
                    <a16:creationId xmlns:a16="http://schemas.microsoft.com/office/drawing/2014/main" id="{563FB7D8-44E2-164B-95F5-310EC45B7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34">
                <a:extLst>
                  <a:ext uri="{FF2B5EF4-FFF2-40B4-BE49-F238E27FC236}">
                    <a16:creationId xmlns:a16="http://schemas.microsoft.com/office/drawing/2014/main" id="{1E368829-2B31-974A-B849-91A9976D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35">
                <a:extLst>
                  <a:ext uri="{FF2B5EF4-FFF2-40B4-BE49-F238E27FC236}">
                    <a16:creationId xmlns:a16="http://schemas.microsoft.com/office/drawing/2014/main" id="{00B1DA76-F6D7-3F4F-8DBD-79518BBFF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36">
                <a:extLst>
                  <a:ext uri="{FF2B5EF4-FFF2-40B4-BE49-F238E27FC236}">
                    <a16:creationId xmlns:a16="http://schemas.microsoft.com/office/drawing/2014/main" id="{883B4E18-0504-6F4C-A814-EECD5C643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37">
                <a:extLst>
                  <a:ext uri="{FF2B5EF4-FFF2-40B4-BE49-F238E27FC236}">
                    <a16:creationId xmlns:a16="http://schemas.microsoft.com/office/drawing/2014/main" id="{DD6406EA-AAF9-BF42-AF64-4456964FB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38">
                <a:extLst>
                  <a:ext uri="{FF2B5EF4-FFF2-40B4-BE49-F238E27FC236}">
                    <a16:creationId xmlns:a16="http://schemas.microsoft.com/office/drawing/2014/main" id="{7903AC2A-1798-7C41-ABF0-085BA17BE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39">
                <a:extLst>
                  <a:ext uri="{FF2B5EF4-FFF2-40B4-BE49-F238E27FC236}">
                    <a16:creationId xmlns:a16="http://schemas.microsoft.com/office/drawing/2014/main" id="{5375F685-7F7F-B043-8D79-FCEC8A819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40">
                <a:extLst>
                  <a:ext uri="{FF2B5EF4-FFF2-40B4-BE49-F238E27FC236}">
                    <a16:creationId xmlns:a16="http://schemas.microsoft.com/office/drawing/2014/main" id="{17DCDE8C-48D6-1442-9445-4A3123055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41">
                <a:extLst>
                  <a:ext uri="{FF2B5EF4-FFF2-40B4-BE49-F238E27FC236}">
                    <a16:creationId xmlns:a16="http://schemas.microsoft.com/office/drawing/2014/main" id="{FBAA4B68-E7C3-3E46-9B1A-0AFEFF5FF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42">
                <a:extLst>
                  <a:ext uri="{FF2B5EF4-FFF2-40B4-BE49-F238E27FC236}">
                    <a16:creationId xmlns:a16="http://schemas.microsoft.com/office/drawing/2014/main" id="{84425781-E5CB-A94B-A621-C3AB23C31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43">
                <a:extLst>
                  <a:ext uri="{FF2B5EF4-FFF2-40B4-BE49-F238E27FC236}">
                    <a16:creationId xmlns:a16="http://schemas.microsoft.com/office/drawing/2014/main" id="{7C341E40-8CB8-1C43-BE5C-F2D44EBA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44">
                <a:extLst>
                  <a:ext uri="{FF2B5EF4-FFF2-40B4-BE49-F238E27FC236}">
                    <a16:creationId xmlns:a16="http://schemas.microsoft.com/office/drawing/2014/main" id="{6A74525B-EAA6-F94F-A043-1AB74A983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45">
                <a:extLst>
                  <a:ext uri="{FF2B5EF4-FFF2-40B4-BE49-F238E27FC236}">
                    <a16:creationId xmlns:a16="http://schemas.microsoft.com/office/drawing/2014/main" id="{3AD63420-DF91-FC45-BEC1-0165A97C2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46">
                <a:extLst>
                  <a:ext uri="{FF2B5EF4-FFF2-40B4-BE49-F238E27FC236}">
                    <a16:creationId xmlns:a16="http://schemas.microsoft.com/office/drawing/2014/main" id="{731525C5-4DC8-7E4B-BC19-EC3435745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47">
                <a:extLst>
                  <a:ext uri="{FF2B5EF4-FFF2-40B4-BE49-F238E27FC236}">
                    <a16:creationId xmlns:a16="http://schemas.microsoft.com/office/drawing/2014/main" id="{37CC4673-A13F-464C-BC9A-81C6BBF9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48">
                <a:extLst>
                  <a:ext uri="{FF2B5EF4-FFF2-40B4-BE49-F238E27FC236}">
                    <a16:creationId xmlns:a16="http://schemas.microsoft.com/office/drawing/2014/main" id="{08EAB7B3-C0FD-4C4D-9761-6A13D90E7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49">
                <a:extLst>
                  <a:ext uri="{FF2B5EF4-FFF2-40B4-BE49-F238E27FC236}">
                    <a16:creationId xmlns:a16="http://schemas.microsoft.com/office/drawing/2014/main" id="{6FB4AB76-E6B8-E047-8FD3-B0C7B3581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50">
                <a:extLst>
                  <a:ext uri="{FF2B5EF4-FFF2-40B4-BE49-F238E27FC236}">
                    <a16:creationId xmlns:a16="http://schemas.microsoft.com/office/drawing/2014/main" id="{A60168DC-5FCD-454E-BF96-1DBD9476F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51">
                <a:extLst>
                  <a:ext uri="{FF2B5EF4-FFF2-40B4-BE49-F238E27FC236}">
                    <a16:creationId xmlns:a16="http://schemas.microsoft.com/office/drawing/2014/main" id="{2ECE6CE5-DA4D-284A-8519-43FF7F648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52">
                <a:extLst>
                  <a:ext uri="{FF2B5EF4-FFF2-40B4-BE49-F238E27FC236}">
                    <a16:creationId xmlns:a16="http://schemas.microsoft.com/office/drawing/2014/main" id="{979D90C3-F369-5E4A-A0AE-58163D8A2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53">
                <a:extLst>
                  <a:ext uri="{FF2B5EF4-FFF2-40B4-BE49-F238E27FC236}">
                    <a16:creationId xmlns:a16="http://schemas.microsoft.com/office/drawing/2014/main" id="{0CE7B10B-AE0C-EE46-92BA-9263F0521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54">
                <a:extLst>
                  <a:ext uri="{FF2B5EF4-FFF2-40B4-BE49-F238E27FC236}">
                    <a16:creationId xmlns:a16="http://schemas.microsoft.com/office/drawing/2014/main" id="{B314C430-1D97-B842-A3CC-89C15D3D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55">
                <a:extLst>
                  <a:ext uri="{FF2B5EF4-FFF2-40B4-BE49-F238E27FC236}">
                    <a16:creationId xmlns:a16="http://schemas.microsoft.com/office/drawing/2014/main" id="{3A573803-C006-4844-92EB-61D425E9C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56">
                <a:extLst>
                  <a:ext uri="{FF2B5EF4-FFF2-40B4-BE49-F238E27FC236}">
                    <a16:creationId xmlns:a16="http://schemas.microsoft.com/office/drawing/2014/main" id="{1BAB9783-758E-E14D-ACEE-CF138BDA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57">
                <a:extLst>
                  <a:ext uri="{FF2B5EF4-FFF2-40B4-BE49-F238E27FC236}">
                    <a16:creationId xmlns:a16="http://schemas.microsoft.com/office/drawing/2014/main" id="{5464D4A3-9E4F-8843-8672-D491DE39A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58">
                <a:extLst>
                  <a:ext uri="{FF2B5EF4-FFF2-40B4-BE49-F238E27FC236}">
                    <a16:creationId xmlns:a16="http://schemas.microsoft.com/office/drawing/2014/main" id="{34759B46-F453-514C-AB97-B587E0EB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59">
                <a:extLst>
                  <a:ext uri="{FF2B5EF4-FFF2-40B4-BE49-F238E27FC236}">
                    <a16:creationId xmlns:a16="http://schemas.microsoft.com/office/drawing/2014/main" id="{98D4991A-3329-F643-8D5C-BFFE52C4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60">
                <a:extLst>
                  <a:ext uri="{FF2B5EF4-FFF2-40B4-BE49-F238E27FC236}">
                    <a16:creationId xmlns:a16="http://schemas.microsoft.com/office/drawing/2014/main" id="{5807D8D4-4A48-9043-9602-2FF0F2D13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61">
                <a:extLst>
                  <a:ext uri="{FF2B5EF4-FFF2-40B4-BE49-F238E27FC236}">
                    <a16:creationId xmlns:a16="http://schemas.microsoft.com/office/drawing/2014/main" id="{2B9CDB3A-2E29-7B44-8DA3-0AC5F6F84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62">
                <a:extLst>
                  <a:ext uri="{FF2B5EF4-FFF2-40B4-BE49-F238E27FC236}">
                    <a16:creationId xmlns:a16="http://schemas.microsoft.com/office/drawing/2014/main" id="{13DD3BEF-E513-594D-9D3B-7C1DB19C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63">
                <a:extLst>
                  <a:ext uri="{FF2B5EF4-FFF2-40B4-BE49-F238E27FC236}">
                    <a16:creationId xmlns:a16="http://schemas.microsoft.com/office/drawing/2014/main" id="{14C32167-B379-6549-8C9D-43764D65A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64">
                <a:extLst>
                  <a:ext uri="{FF2B5EF4-FFF2-40B4-BE49-F238E27FC236}">
                    <a16:creationId xmlns:a16="http://schemas.microsoft.com/office/drawing/2014/main" id="{4370F769-6777-A94C-A9BF-3E4033017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465">
                <a:extLst>
                  <a:ext uri="{FF2B5EF4-FFF2-40B4-BE49-F238E27FC236}">
                    <a16:creationId xmlns:a16="http://schemas.microsoft.com/office/drawing/2014/main" id="{594FD1C0-B20F-784F-A9A1-FB11CEDE4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466">
                <a:extLst>
                  <a:ext uri="{FF2B5EF4-FFF2-40B4-BE49-F238E27FC236}">
                    <a16:creationId xmlns:a16="http://schemas.microsoft.com/office/drawing/2014/main" id="{1859316F-294A-B441-A703-576B36B0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467">
                <a:extLst>
                  <a:ext uri="{FF2B5EF4-FFF2-40B4-BE49-F238E27FC236}">
                    <a16:creationId xmlns:a16="http://schemas.microsoft.com/office/drawing/2014/main" id="{9C0E0A78-2F88-0A40-BB28-0F45A310E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468">
                <a:extLst>
                  <a:ext uri="{FF2B5EF4-FFF2-40B4-BE49-F238E27FC236}">
                    <a16:creationId xmlns:a16="http://schemas.microsoft.com/office/drawing/2014/main" id="{8E97C1E4-2DEC-CB43-8E8B-2A767B38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469">
                <a:extLst>
                  <a:ext uri="{FF2B5EF4-FFF2-40B4-BE49-F238E27FC236}">
                    <a16:creationId xmlns:a16="http://schemas.microsoft.com/office/drawing/2014/main" id="{BE91DA01-B9BA-3A42-95D7-2D7E892B4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470">
                <a:extLst>
                  <a:ext uri="{FF2B5EF4-FFF2-40B4-BE49-F238E27FC236}">
                    <a16:creationId xmlns:a16="http://schemas.microsoft.com/office/drawing/2014/main" id="{3D27C9A2-7131-5846-A707-E00F3D003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471">
                <a:extLst>
                  <a:ext uri="{FF2B5EF4-FFF2-40B4-BE49-F238E27FC236}">
                    <a16:creationId xmlns:a16="http://schemas.microsoft.com/office/drawing/2014/main" id="{62AD0249-D1EC-2E4C-AF43-E917DC35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472">
                <a:extLst>
                  <a:ext uri="{FF2B5EF4-FFF2-40B4-BE49-F238E27FC236}">
                    <a16:creationId xmlns:a16="http://schemas.microsoft.com/office/drawing/2014/main" id="{FC91A552-92C1-B042-909E-64A7283C4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473">
                <a:extLst>
                  <a:ext uri="{FF2B5EF4-FFF2-40B4-BE49-F238E27FC236}">
                    <a16:creationId xmlns:a16="http://schemas.microsoft.com/office/drawing/2014/main" id="{96212CDE-BD53-5E49-B9AE-D1AABEE47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474">
                <a:extLst>
                  <a:ext uri="{FF2B5EF4-FFF2-40B4-BE49-F238E27FC236}">
                    <a16:creationId xmlns:a16="http://schemas.microsoft.com/office/drawing/2014/main" id="{604E5281-82EC-F843-8E8D-1152A330C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475">
                <a:extLst>
                  <a:ext uri="{FF2B5EF4-FFF2-40B4-BE49-F238E27FC236}">
                    <a16:creationId xmlns:a16="http://schemas.microsoft.com/office/drawing/2014/main" id="{307A91AE-9358-0B4E-9A3D-87D525C4F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476">
                <a:extLst>
                  <a:ext uri="{FF2B5EF4-FFF2-40B4-BE49-F238E27FC236}">
                    <a16:creationId xmlns:a16="http://schemas.microsoft.com/office/drawing/2014/main" id="{955381B4-0807-1040-8DA6-2F40286B9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477">
                <a:extLst>
                  <a:ext uri="{FF2B5EF4-FFF2-40B4-BE49-F238E27FC236}">
                    <a16:creationId xmlns:a16="http://schemas.microsoft.com/office/drawing/2014/main" id="{C87146CC-D3FF-6148-BEF1-93347A89F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478">
                <a:extLst>
                  <a:ext uri="{FF2B5EF4-FFF2-40B4-BE49-F238E27FC236}">
                    <a16:creationId xmlns:a16="http://schemas.microsoft.com/office/drawing/2014/main" id="{5F62AD85-2D91-414D-800C-D9C60887E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479">
                <a:extLst>
                  <a:ext uri="{FF2B5EF4-FFF2-40B4-BE49-F238E27FC236}">
                    <a16:creationId xmlns:a16="http://schemas.microsoft.com/office/drawing/2014/main" id="{D28E3E9B-155A-A745-BA21-609FD3E0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480">
                <a:extLst>
                  <a:ext uri="{FF2B5EF4-FFF2-40B4-BE49-F238E27FC236}">
                    <a16:creationId xmlns:a16="http://schemas.microsoft.com/office/drawing/2014/main" id="{D1A29126-2B5D-4C4D-8B9C-725B2744B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481">
                <a:extLst>
                  <a:ext uri="{FF2B5EF4-FFF2-40B4-BE49-F238E27FC236}">
                    <a16:creationId xmlns:a16="http://schemas.microsoft.com/office/drawing/2014/main" id="{56DAA093-44EC-8243-BB52-EFAF1A8C5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482">
                <a:extLst>
                  <a:ext uri="{FF2B5EF4-FFF2-40B4-BE49-F238E27FC236}">
                    <a16:creationId xmlns:a16="http://schemas.microsoft.com/office/drawing/2014/main" id="{FBD9FFE9-8D33-9348-A53A-6C80C5112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483">
                <a:extLst>
                  <a:ext uri="{FF2B5EF4-FFF2-40B4-BE49-F238E27FC236}">
                    <a16:creationId xmlns:a16="http://schemas.microsoft.com/office/drawing/2014/main" id="{796EAF4C-4659-2E4E-88C6-8261A5823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484">
                <a:extLst>
                  <a:ext uri="{FF2B5EF4-FFF2-40B4-BE49-F238E27FC236}">
                    <a16:creationId xmlns:a16="http://schemas.microsoft.com/office/drawing/2014/main" id="{9A4B44DB-F688-2245-B04D-25327F2F5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485">
                <a:extLst>
                  <a:ext uri="{FF2B5EF4-FFF2-40B4-BE49-F238E27FC236}">
                    <a16:creationId xmlns:a16="http://schemas.microsoft.com/office/drawing/2014/main" id="{EA53CD9F-0226-454D-AB0C-E557B1508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486">
                <a:extLst>
                  <a:ext uri="{FF2B5EF4-FFF2-40B4-BE49-F238E27FC236}">
                    <a16:creationId xmlns:a16="http://schemas.microsoft.com/office/drawing/2014/main" id="{DB84A401-1CBD-704D-8AAC-D09A0A2D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487">
                <a:extLst>
                  <a:ext uri="{FF2B5EF4-FFF2-40B4-BE49-F238E27FC236}">
                    <a16:creationId xmlns:a16="http://schemas.microsoft.com/office/drawing/2014/main" id="{82C606A8-393A-B344-8D56-C222CEC6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488">
                <a:extLst>
                  <a:ext uri="{FF2B5EF4-FFF2-40B4-BE49-F238E27FC236}">
                    <a16:creationId xmlns:a16="http://schemas.microsoft.com/office/drawing/2014/main" id="{BCA69412-D570-B341-A494-C425E5723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489">
                <a:extLst>
                  <a:ext uri="{FF2B5EF4-FFF2-40B4-BE49-F238E27FC236}">
                    <a16:creationId xmlns:a16="http://schemas.microsoft.com/office/drawing/2014/main" id="{35B3DBF3-94FE-3449-B28B-D68B4CCA7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490">
                <a:extLst>
                  <a:ext uri="{FF2B5EF4-FFF2-40B4-BE49-F238E27FC236}">
                    <a16:creationId xmlns:a16="http://schemas.microsoft.com/office/drawing/2014/main" id="{4A909EB9-AD41-BD49-BA6F-D139635CA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491">
                <a:extLst>
                  <a:ext uri="{FF2B5EF4-FFF2-40B4-BE49-F238E27FC236}">
                    <a16:creationId xmlns:a16="http://schemas.microsoft.com/office/drawing/2014/main" id="{AE4EDFB6-4293-2440-B566-46D7F012D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492">
                <a:extLst>
                  <a:ext uri="{FF2B5EF4-FFF2-40B4-BE49-F238E27FC236}">
                    <a16:creationId xmlns:a16="http://schemas.microsoft.com/office/drawing/2014/main" id="{B981200A-F24E-B14C-926E-DA2C5EF4A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493">
                <a:extLst>
                  <a:ext uri="{FF2B5EF4-FFF2-40B4-BE49-F238E27FC236}">
                    <a16:creationId xmlns:a16="http://schemas.microsoft.com/office/drawing/2014/main" id="{E7CB8959-2474-2E4C-A552-7308513F4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494">
                <a:extLst>
                  <a:ext uri="{FF2B5EF4-FFF2-40B4-BE49-F238E27FC236}">
                    <a16:creationId xmlns:a16="http://schemas.microsoft.com/office/drawing/2014/main" id="{7D931BFF-BF1B-8F43-AA29-9A0EA372F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495">
                <a:extLst>
                  <a:ext uri="{FF2B5EF4-FFF2-40B4-BE49-F238E27FC236}">
                    <a16:creationId xmlns:a16="http://schemas.microsoft.com/office/drawing/2014/main" id="{948E85E5-BD00-7443-933E-A3FD46D38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496">
                <a:extLst>
                  <a:ext uri="{FF2B5EF4-FFF2-40B4-BE49-F238E27FC236}">
                    <a16:creationId xmlns:a16="http://schemas.microsoft.com/office/drawing/2014/main" id="{F0EB47CA-40A9-9848-84AB-D60902E3B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497">
                <a:extLst>
                  <a:ext uri="{FF2B5EF4-FFF2-40B4-BE49-F238E27FC236}">
                    <a16:creationId xmlns:a16="http://schemas.microsoft.com/office/drawing/2014/main" id="{CFE6E883-42A2-1E48-8828-AB5E611F5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498">
                <a:extLst>
                  <a:ext uri="{FF2B5EF4-FFF2-40B4-BE49-F238E27FC236}">
                    <a16:creationId xmlns:a16="http://schemas.microsoft.com/office/drawing/2014/main" id="{D4D5C834-141E-8343-91F2-D015B766E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499">
                <a:extLst>
                  <a:ext uri="{FF2B5EF4-FFF2-40B4-BE49-F238E27FC236}">
                    <a16:creationId xmlns:a16="http://schemas.microsoft.com/office/drawing/2014/main" id="{62F4007B-9176-144B-A57C-3ADB05915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00">
                <a:extLst>
                  <a:ext uri="{FF2B5EF4-FFF2-40B4-BE49-F238E27FC236}">
                    <a16:creationId xmlns:a16="http://schemas.microsoft.com/office/drawing/2014/main" id="{B05C1E9D-635E-3E44-B42B-F3B892476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01">
                <a:extLst>
                  <a:ext uri="{FF2B5EF4-FFF2-40B4-BE49-F238E27FC236}">
                    <a16:creationId xmlns:a16="http://schemas.microsoft.com/office/drawing/2014/main" id="{6E4CE643-7738-D340-814C-ABA9B51DA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02">
                <a:extLst>
                  <a:ext uri="{FF2B5EF4-FFF2-40B4-BE49-F238E27FC236}">
                    <a16:creationId xmlns:a16="http://schemas.microsoft.com/office/drawing/2014/main" id="{508B79C4-A347-3D49-BAF4-6D5498CD7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03">
                <a:extLst>
                  <a:ext uri="{FF2B5EF4-FFF2-40B4-BE49-F238E27FC236}">
                    <a16:creationId xmlns:a16="http://schemas.microsoft.com/office/drawing/2014/main" id="{7ABC76A9-C794-0A40-96CB-DE8654A8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04">
                <a:extLst>
                  <a:ext uri="{FF2B5EF4-FFF2-40B4-BE49-F238E27FC236}">
                    <a16:creationId xmlns:a16="http://schemas.microsoft.com/office/drawing/2014/main" id="{702C80C4-2AED-C94B-A9F7-3F4FDFE2A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05">
                <a:extLst>
                  <a:ext uri="{FF2B5EF4-FFF2-40B4-BE49-F238E27FC236}">
                    <a16:creationId xmlns:a16="http://schemas.microsoft.com/office/drawing/2014/main" id="{3560BEA1-3086-724C-BDB6-CEC800FC4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06">
                <a:extLst>
                  <a:ext uri="{FF2B5EF4-FFF2-40B4-BE49-F238E27FC236}">
                    <a16:creationId xmlns:a16="http://schemas.microsoft.com/office/drawing/2014/main" id="{431018D9-7383-B142-BCEB-36D9A81A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07">
                <a:extLst>
                  <a:ext uri="{FF2B5EF4-FFF2-40B4-BE49-F238E27FC236}">
                    <a16:creationId xmlns:a16="http://schemas.microsoft.com/office/drawing/2014/main" id="{2789BA10-FE2D-F444-AF2D-D941FCFCD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08">
                <a:extLst>
                  <a:ext uri="{FF2B5EF4-FFF2-40B4-BE49-F238E27FC236}">
                    <a16:creationId xmlns:a16="http://schemas.microsoft.com/office/drawing/2014/main" id="{FAD72EB3-DCE5-E34C-9E67-5171EDEB4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09">
                <a:extLst>
                  <a:ext uri="{FF2B5EF4-FFF2-40B4-BE49-F238E27FC236}">
                    <a16:creationId xmlns:a16="http://schemas.microsoft.com/office/drawing/2014/main" id="{F7250BFE-8B69-0948-8AA9-741588698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10">
                <a:extLst>
                  <a:ext uri="{FF2B5EF4-FFF2-40B4-BE49-F238E27FC236}">
                    <a16:creationId xmlns:a16="http://schemas.microsoft.com/office/drawing/2014/main" id="{DBB25E75-BC6B-544F-867C-2632885D1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11">
                <a:extLst>
                  <a:ext uri="{FF2B5EF4-FFF2-40B4-BE49-F238E27FC236}">
                    <a16:creationId xmlns:a16="http://schemas.microsoft.com/office/drawing/2014/main" id="{1F0E8B94-B613-6E4B-A5EF-890666789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12">
                <a:extLst>
                  <a:ext uri="{FF2B5EF4-FFF2-40B4-BE49-F238E27FC236}">
                    <a16:creationId xmlns:a16="http://schemas.microsoft.com/office/drawing/2014/main" id="{309D483E-73E8-534B-9440-D7C1A26F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13">
                <a:extLst>
                  <a:ext uri="{FF2B5EF4-FFF2-40B4-BE49-F238E27FC236}">
                    <a16:creationId xmlns:a16="http://schemas.microsoft.com/office/drawing/2014/main" id="{84968833-2426-6A45-A78A-02FA45DC2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14">
                <a:extLst>
                  <a:ext uri="{FF2B5EF4-FFF2-40B4-BE49-F238E27FC236}">
                    <a16:creationId xmlns:a16="http://schemas.microsoft.com/office/drawing/2014/main" id="{2B47DE93-EA7D-6842-A957-C69218A4B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15">
                <a:extLst>
                  <a:ext uri="{FF2B5EF4-FFF2-40B4-BE49-F238E27FC236}">
                    <a16:creationId xmlns:a16="http://schemas.microsoft.com/office/drawing/2014/main" id="{3D29A17C-7DB8-434B-A61C-839DE171A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16">
                <a:extLst>
                  <a:ext uri="{FF2B5EF4-FFF2-40B4-BE49-F238E27FC236}">
                    <a16:creationId xmlns:a16="http://schemas.microsoft.com/office/drawing/2014/main" id="{5CB0A320-E58F-A747-BE7D-35A504011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17">
                <a:extLst>
                  <a:ext uri="{FF2B5EF4-FFF2-40B4-BE49-F238E27FC236}">
                    <a16:creationId xmlns:a16="http://schemas.microsoft.com/office/drawing/2014/main" id="{A0017C4B-7261-7949-9D0A-6B00A4947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18">
                <a:extLst>
                  <a:ext uri="{FF2B5EF4-FFF2-40B4-BE49-F238E27FC236}">
                    <a16:creationId xmlns:a16="http://schemas.microsoft.com/office/drawing/2014/main" id="{FCAD53CD-E306-9843-A8A4-DB7047E63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19">
                <a:extLst>
                  <a:ext uri="{FF2B5EF4-FFF2-40B4-BE49-F238E27FC236}">
                    <a16:creationId xmlns:a16="http://schemas.microsoft.com/office/drawing/2014/main" id="{45D6A8B8-8DD1-D441-8329-167D420BC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20">
                <a:extLst>
                  <a:ext uri="{FF2B5EF4-FFF2-40B4-BE49-F238E27FC236}">
                    <a16:creationId xmlns:a16="http://schemas.microsoft.com/office/drawing/2014/main" id="{07A62435-4EDF-A14C-ADD0-F90C346AE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21">
                <a:extLst>
                  <a:ext uri="{FF2B5EF4-FFF2-40B4-BE49-F238E27FC236}">
                    <a16:creationId xmlns:a16="http://schemas.microsoft.com/office/drawing/2014/main" id="{6B1EC88D-1C82-5D4A-B3E9-4E462E928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22">
                <a:extLst>
                  <a:ext uri="{FF2B5EF4-FFF2-40B4-BE49-F238E27FC236}">
                    <a16:creationId xmlns:a16="http://schemas.microsoft.com/office/drawing/2014/main" id="{3C97B2F8-0CE6-3542-92B7-FB4B234C3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23">
                <a:extLst>
                  <a:ext uri="{FF2B5EF4-FFF2-40B4-BE49-F238E27FC236}">
                    <a16:creationId xmlns:a16="http://schemas.microsoft.com/office/drawing/2014/main" id="{2889AD17-CDFA-2B49-9F7C-B067CA2BB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24">
                <a:extLst>
                  <a:ext uri="{FF2B5EF4-FFF2-40B4-BE49-F238E27FC236}">
                    <a16:creationId xmlns:a16="http://schemas.microsoft.com/office/drawing/2014/main" id="{7B184A94-5CEA-B04C-A32C-3A8B0D2CF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25">
                <a:extLst>
                  <a:ext uri="{FF2B5EF4-FFF2-40B4-BE49-F238E27FC236}">
                    <a16:creationId xmlns:a16="http://schemas.microsoft.com/office/drawing/2014/main" id="{D4131855-38AE-064D-9918-E723FA460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26">
                <a:extLst>
                  <a:ext uri="{FF2B5EF4-FFF2-40B4-BE49-F238E27FC236}">
                    <a16:creationId xmlns:a16="http://schemas.microsoft.com/office/drawing/2014/main" id="{CB749D03-BD15-4145-8715-8C84C9FFE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27">
                <a:extLst>
                  <a:ext uri="{FF2B5EF4-FFF2-40B4-BE49-F238E27FC236}">
                    <a16:creationId xmlns:a16="http://schemas.microsoft.com/office/drawing/2014/main" id="{EFC247E9-B8AD-644D-9CF3-0EA90971C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28">
                <a:extLst>
                  <a:ext uri="{FF2B5EF4-FFF2-40B4-BE49-F238E27FC236}">
                    <a16:creationId xmlns:a16="http://schemas.microsoft.com/office/drawing/2014/main" id="{37A6D131-433E-E44B-B170-2F98EAF49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29">
                <a:extLst>
                  <a:ext uri="{FF2B5EF4-FFF2-40B4-BE49-F238E27FC236}">
                    <a16:creationId xmlns:a16="http://schemas.microsoft.com/office/drawing/2014/main" id="{E7710D78-CDDF-8D47-9A91-E33F17A0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30">
                <a:extLst>
                  <a:ext uri="{FF2B5EF4-FFF2-40B4-BE49-F238E27FC236}">
                    <a16:creationId xmlns:a16="http://schemas.microsoft.com/office/drawing/2014/main" id="{7F678E62-B0BA-A443-8B72-AF67F86A1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31">
                <a:extLst>
                  <a:ext uri="{FF2B5EF4-FFF2-40B4-BE49-F238E27FC236}">
                    <a16:creationId xmlns:a16="http://schemas.microsoft.com/office/drawing/2014/main" id="{852CE9B4-358E-364D-A590-B5CC20623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32">
                <a:extLst>
                  <a:ext uri="{FF2B5EF4-FFF2-40B4-BE49-F238E27FC236}">
                    <a16:creationId xmlns:a16="http://schemas.microsoft.com/office/drawing/2014/main" id="{026BFD0A-79FF-3246-A22F-BA78918F7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533">
                <a:extLst>
                  <a:ext uri="{FF2B5EF4-FFF2-40B4-BE49-F238E27FC236}">
                    <a16:creationId xmlns:a16="http://schemas.microsoft.com/office/drawing/2014/main" id="{66D39E68-97D9-1A48-8B53-DBD898E3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534">
                <a:extLst>
                  <a:ext uri="{FF2B5EF4-FFF2-40B4-BE49-F238E27FC236}">
                    <a16:creationId xmlns:a16="http://schemas.microsoft.com/office/drawing/2014/main" id="{7E80E183-B2DB-3A4A-81B2-68D4C6274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535">
                <a:extLst>
                  <a:ext uri="{FF2B5EF4-FFF2-40B4-BE49-F238E27FC236}">
                    <a16:creationId xmlns:a16="http://schemas.microsoft.com/office/drawing/2014/main" id="{F2B1693C-9792-8F40-8231-95A888E00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536">
                <a:extLst>
                  <a:ext uri="{FF2B5EF4-FFF2-40B4-BE49-F238E27FC236}">
                    <a16:creationId xmlns:a16="http://schemas.microsoft.com/office/drawing/2014/main" id="{88845CA8-33E6-044C-8D3E-92586C8FB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537">
                <a:extLst>
                  <a:ext uri="{FF2B5EF4-FFF2-40B4-BE49-F238E27FC236}">
                    <a16:creationId xmlns:a16="http://schemas.microsoft.com/office/drawing/2014/main" id="{6D74AB9A-0048-894D-83CE-50203606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538">
                <a:extLst>
                  <a:ext uri="{FF2B5EF4-FFF2-40B4-BE49-F238E27FC236}">
                    <a16:creationId xmlns:a16="http://schemas.microsoft.com/office/drawing/2014/main" id="{2D177346-BFCD-764A-985B-6CF2491CE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539">
                <a:extLst>
                  <a:ext uri="{FF2B5EF4-FFF2-40B4-BE49-F238E27FC236}">
                    <a16:creationId xmlns:a16="http://schemas.microsoft.com/office/drawing/2014/main" id="{B20C6897-D599-3D43-9352-CCC4F4190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540">
                <a:extLst>
                  <a:ext uri="{FF2B5EF4-FFF2-40B4-BE49-F238E27FC236}">
                    <a16:creationId xmlns:a16="http://schemas.microsoft.com/office/drawing/2014/main" id="{F27A085B-1165-3444-9F99-221D712AF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541">
                <a:extLst>
                  <a:ext uri="{FF2B5EF4-FFF2-40B4-BE49-F238E27FC236}">
                    <a16:creationId xmlns:a16="http://schemas.microsoft.com/office/drawing/2014/main" id="{1B8467F1-4E27-FF4D-BBB0-C3180290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542">
                <a:extLst>
                  <a:ext uri="{FF2B5EF4-FFF2-40B4-BE49-F238E27FC236}">
                    <a16:creationId xmlns:a16="http://schemas.microsoft.com/office/drawing/2014/main" id="{DC226162-E5CE-F443-B5F1-FD03211C1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543">
                <a:extLst>
                  <a:ext uri="{FF2B5EF4-FFF2-40B4-BE49-F238E27FC236}">
                    <a16:creationId xmlns:a16="http://schemas.microsoft.com/office/drawing/2014/main" id="{9E9CD5B8-19FA-7F43-90DC-ED51C45C0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544">
                <a:extLst>
                  <a:ext uri="{FF2B5EF4-FFF2-40B4-BE49-F238E27FC236}">
                    <a16:creationId xmlns:a16="http://schemas.microsoft.com/office/drawing/2014/main" id="{6DB40929-A358-4644-9F4E-948BBC3BE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545">
                <a:extLst>
                  <a:ext uri="{FF2B5EF4-FFF2-40B4-BE49-F238E27FC236}">
                    <a16:creationId xmlns:a16="http://schemas.microsoft.com/office/drawing/2014/main" id="{5D1B68B2-9E1C-A84C-9B3C-2CB47C357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546">
                <a:extLst>
                  <a:ext uri="{FF2B5EF4-FFF2-40B4-BE49-F238E27FC236}">
                    <a16:creationId xmlns:a16="http://schemas.microsoft.com/office/drawing/2014/main" id="{55A2D195-77A9-3A45-B394-04F2B8FB5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547">
                <a:extLst>
                  <a:ext uri="{FF2B5EF4-FFF2-40B4-BE49-F238E27FC236}">
                    <a16:creationId xmlns:a16="http://schemas.microsoft.com/office/drawing/2014/main" id="{6EDF9DF7-265D-A443-A22B-D4ACA8FAB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548">
                <a:extLst>
                  <a:ext uri="{FF2B5EF4-FFF2-40B4-BE49-F238E27FC236}">
                    <a16:creationId xmlns:a16="http://schemas.microsoft.com/office/drawing/2014/main" id="{D229C880-3A6B-4640-A90A-452609AFD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549">
                <a:extLst>
                  <a:ext uri="{FF2B5EF4-FFF2-40B4-BE49-F238E27FC236}">
                    <a16:creationId xmlns:a16="http://schemas.microsoft.com/office/drawing/2014/main" id="{F5AE004F-2DBC-3649-83A3-0C1EEB49B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550">
                <a:extLst>
                  <a:ext uri="{FF2B5EF4-FFF2-40B4-BE49-F238E27FC236}">
                    <a16:creationId xmlns:a16="http://schemas.microsoft.com/office/drawing/2014/main" id="{D233869F-92B9-674C-A90F-36659DE5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551">
                <a:extLst>
                  <a:ext uri="{FF2B5EF4-FFF2-40B4-BE49-F238E27FC236}">
                    <a16:creationId xmlns:a16="http://schemas.microsoft.com/office/drawing/2014/main" id="{857ACA9F-6525-B943-808C-97421A357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552">
                <a:extLst>
                  <a:ext uri="{FF2B5EF4-FFF2-40B4-BE49-F238E27FC236}">
                    <a16:creationId xmlns:a16="http://schemas.microsoft.com/office/drawing/2014/main" id="{97FE1528-C949-EA49-AA46-02A3B6021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553">
                <a:extLst>
                  <a:ext uri="{FF2B5EF4-FFF2-40B4-BE49-F238E27FC236}">
                    <a16:creationId xmlns:a16="http://schemas.microsoft.com/office/drawing/2014/main" id="{5D8E4978-6153-7542-AC66-65E876613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554">
                <a:extLst>
                  <a:ext uri="{FF2B5EF4-FFF2-40B4-BE49-F238E27FC236}">
                    <a16:creationId xmlns:a16="http://schemas.microsoft.com/office/drawing/2014/main" id="{23BAD70F-8E20-ED4B-B838-53C588920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555">
                <a:extLst>
                  <a:ext uri="{FF2B5EF4-FFF2-40B4-BE49-F238E27FC236}">
                    <a16:creationId xmlns:a16="http://schemas.microsoft.com/office/drawing/2014/main" id="{31FB434D-701D-FF4C-8394-C94650F97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556">
                <a:extLst>
                  <a:ext uri="{FF2B5EF4-FFF2-40B4-BE49-F238E27FC236}">
                    <a16:creationId xmlns:a16="http://schemas.microsoft.com/office/drawing/2014/main" id="{3C6EC5A5-3FDB-DE42-8BD6-2E213A66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557">
                <a:extLst>
                  <a:ext uri="{FF2B5EF4-FFF2-40B4-BE49-F238E27FC236}">
                    <a16:creationId xmlns:a16="http://schemas.microsoft.com/office/drawing/2014/main" id="{CE38E573-E13F-4C47-8019-26167E7DB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558">
                <a:extLst>
                  <a:ext uri="{FF2B5EF4-FFF2-40B4-BE49-F238E27FC236}">
                    <a16:creationId xmlns:a16="http://schemas.microsoft.com/office/drawing/2014/main" id="{BCC37DBD-9743-8849-8839-551F9AF1C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559">
                <a:extLst>
                  <a:ext uri="{FF2B5EF4-FFF2-40B4-BE49-F238E27FC236}">
                    <a16:creationId xmlns:a16="http://schemas.microsoft.com/office/drawing/2014/main" id="{68F6622F-DFBE-5848-A84E-C50200C24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560">
                <a:extLst>
                  <a:ext uri="{FF2B5EF4-FFF2-40B4-BE49-F238E27FC236}">
                    <a16:creationId xmlns:a16="http://schemas.microsoft.com/office/drawing/2014/main" id="{13074A2E-C4EB-EB49-BD64-C33C5061D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561">
                <a:extLst>
                  <a:ext uri="{FF2B5EF4-FFF2-40B4-BE49-F238E27FC236}">
                    <a16:creationId xmlns:a16="http://schemas.microsoft.com/office/drawing/2014/main" id="{371CC4C3-E521-9644-9969-377E11164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562">
                <a:extLst>
                  <a:ext uri="{FF2B5EF4-FFF2-40B4-BE49-F238E27FC236}">
                    <a16:creationId xmlns:a16="http://schemas.microsoft.com/office/drawing/2014/main" id="{15E64294-C103-754D-BC82-31F03FA4F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563">
                <a:extLst>
                  <a:ext uri="{FF2B5EF4-FFF2-40B4-BE49-F238E27FC236}">
                    <a16:creationId xmlns:a16="http://schemas.microsoft.com/office/drawing/2014/main" id="{19FAE202-3C3A-1B40-AB7A-F0346CE0A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564">
                <a:extLst>
                  <a:ext uri="{FF2B5EF4-FFF2-40B4-BE49-F238E27FC236}">
                    <a16:creationId xmlns:a16="http://schemas.microsoft.com/office/drawing/2014/main" id="{54951920-3E18-9F45-9A91-9FFD1F7ED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565">
                <a:extLst>
                  <a:ext uri="{FF2B5EF4-FFF2-40B4-BE49-F238E27FC236}">
                    <a16:creationId xmlns:a16="http://schemas.microsoft.com/office/drawing/2014/main" id="{E314EE0E-3F8D-5B4B-BA42-1F2540338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566">
                <a:extLst>
                  <a:ext uri="{FF2B5EF4-FFF2-40B4-BE49-F238E27FC236}">
                    <a16:creationId xmlns:a16="http://schemas.microsoft.com/office/drawing/2014/main" id="{EA7BE4AC-ED70-344A-BBBB-6093537F8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567">
                <a:extLst>
                  <a:ext uri="{FF2B5EF4-FFF2-40B4-BE49-F238E27FC236}">
                    <a16:creationId xmlns:a16="http://schemas.microsoft.com/office/drawing/2014/main" id="{DE2731D8-7FCE-0446-B443-74C6F1AF8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568">
                <a:extLst>
                  <a:ext uri="{FF2B5EF4-FFF2-40B4-BE49-F238E27FC236}">
                    <a16:creationId xmlns:a16="http://schemas.microsoft.com/office/drawing/2014/main" id="{5356F317-2658-004F-BB28-AA6B12F9A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569">
                <a:extLst>
                  <a:ext uri="{FF2B5EF4-FFF2-40B4-BE49-F238E27FC236}">
                    <a16:creationId xmlns:a16="http://schemas.microsoft.com/office/drawing/2014/main" id="{C47B2829-0A19-B646-AA95-E8C4B6E9E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570">
                <a:extLst>
                  <a:ext uri="{FF2B5EF4-FFF2-40B4-BE49-F238E27FC236}">
                    <a16:creationId xmlns:a16="http://schemas.microsoft.com/office/drawing/2014/main" id="{2B570EDB-E4F2-AF46-B7F6-0DAAC76D3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571">
                <a:extLst>
                  <a:ext uri="{FF2B5EF4-FFF2-40B4-BE49-F238E27FC236}">
                    <a16:creationId xmlns:a16="http://schemas.microsoft.com/office/drawing/2014/main" id="{CD55C560-EA6A-874D-AC61-BC893E933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572">
                <a:extLst>
                  <a:ext uri="{FF2B5EF4-FFF2-40B4-BE49-F238E27FC236}">
                    <a16:creationId xmlns:a16="http://schemas.microsoft.com/office/drawing/2014/main" id="{AC37C2A2-EEB8-1E4C-AD99-7E3FBA19F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573">
                <a:extLst>
                  <a:ext uri="{FF2B5EF4-FFF2-40B4-BE49-F238E27FC236}">
                    <a16:creationId xmlns:a16="http://schemas.microsoft.com/office/drawing/2014/main" id="{2C072E52-9F7F-0441-9A0C-0B75E6CCD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574">
                <a:extLst>
                  <a:ext uri="{FF2B5EF4-FFF2-40B4-BE49-F238E27FC236}">
                    <a16:creationId xmlns:a16="http://schemas.microsoft.com/office/drawing/2014/main" id="{A65CF1B9-970C-824B-949C-19904F76D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575">
                <a:extLst>
                  <a:ext uri="{FF2B5EF4-FFF2-40B4-BE49-F238E27FC236}">
                    <a16:creationId xmlns:a16="http://schemas.microsoft.com/office/drawing/2014/main" id="{090B8350-A523-5041-825F-817E91445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576">
                <a:extLst>
                  <a:ext uri="{FF2B5EF4-FFF2-40B4-BE49-F238E27FC236}">
                    <a16:creationId xmlns:a16="http://schemas.microsoft.com/office/drawing/2014/main" id="{46E0453B-C6E2-E24A-8E4A-DFC7084F2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577">
                <a:extLst>
                  <a:ext uri="{FF2B5EF4-FFF2-40B4-BE49-F238E27FC236}">
                    <a16:creationId xmlns:a16="http://schemas.microsoft.com/office/drawing/2014/main" id="{C9AE6EC9-0F40-AB46-9BA8-A3679DAC9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578">
                <a:extLst>
                  <a:ext uri="{FF2B5EF4-FFF2-40B4-BE49-F238E27FC236}">
                    <a16:creationId xmlns:a16="http://schemas.microsoft.com/office/drawing/2014/main" id="{89838221-754E-C747-936A-662691BF0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579">
                <a:extLst>
                  <a:ext uri="{FF2B5EF4-FFF2-40B4-BE49-F238E27FC236}">
                    <a16:creationId xmlns:a16="http://schemas.microsoft.com/office/drawing/2014/main" id="{174B3172-B7F7-EE4B-B315-96E07FDE0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580">
                <a:extLst>
                  <a:ext uri="{FF2B5EF4-FFF2-40B4-BE49-F238E27FC236}">
                    <a16:creationId xmlns:a16="http://schemas.microsoft.com/office/drawing/2014/main" id="{B3ABA7DF-CF78-7746-AF43-4CFB2CF8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581">
                <a:extLst>
                  <a:ext uri="{FF2B5EF4-FFF2-40B4-BE49-F238E27FC236}">
                    <a16:creationId xmlns:a16="http://schemas.microsoft.com/office/drawing/2014/main" id="{8FA8E575-9B74-044F-A3C5-32ECCAC73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582">
                <a:extLst>
                  <a:ext uri="{FF2B5EF4-FFF2-40B4-BE49-F238E27FC236}">
                    <a16:creationId xmlns:a16="http://schemas.microsoft.com/office/drawing/2014/main" id="{DAFBF052-E8F8-0E48-A17E-0442E37FB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583">
                <a:extLst>
                  <a:ext uri="{FF2B5EF4-FFF2-40B4-BE49-F238E27FC236}">
                    <a16:creationId xmlns:a16="http://schemas.microsoft.com/office/drawing/2014/main" id="{3DB4D1EA-743E-9241-BE4A-B74B6E509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584">
                <a:extLst>
                  <a:ext uri="{FF2B5EF4-FFF2-40B4-BE49-F238E27FC236}">
                    <a16:creationId xmlns:a16="http://schemas.microsoft.com/office/drawing/2014/main" id="{E6D6DFE0-4553-014C-8870-765E50327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585">
                <a:extLst>
                  <a:ext uri="{FF2B5EF4-FFF2-40B4-BE49-F238E27FC236}">
                    <a16:creationId xmlns:a16="http://schemas.microsoft.com/office/drawing/2014/main" id="{EF494DF5-7E02-8748-BE9F-567BF27C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586">
                <a:extLst>
                  <a:ext uri="{FF2B5EF4-FFF2-40B4-BE49-F238E27FC236}">
                    <a16:creationId xmlns:a16="http://schemas.microsoft.com/office/drawing/2014/main" id="{16133A68-FF3C-F74E-B838-D144FDAE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587">
                <a:extLst>
                  <a:ext uri="{FF2B5EF4-FFF2-40B4-BE49-F238E27FC236}">
                    <a16:creationId xmlns:a16="http://schemas.microsoft.com/office/drawing/2014/main" id="{5B744EF0-5FA1-FB42-9E66-79FD3B4BD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588">
                <a:extLst>
                  <a:ext uri="{FF2B5EF4-FFF2-40B4-BE49-F238E27FC236}">
                    <a16:creationId xmlns:a16="http://schemas.microsoft.com/office/drawing/2014/main" id="{96F7C244-A8E1-3442-882E-B2FE86C16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589">
                <a:extLst>
                  <a:ext uri="{FF2B5EF4-FFF2-40B4-BE49-F238E27FC236}">
                    <a16:creationId xmlns:a16="http://schemas.microsoft.com/office/drawing/2014/main" id="{B39C8CE4-56AD-C846-92B3-26751A99B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590">
                <a:extLst>
                  <a:ext uri="{FF2B5EF4-FFF2-40B4-BE49-F238E27FC236}">
                    <a16:creationId xmlns:a16="http://schemas.microsoft.com/office/drawing/2014/main" id="{1B8A063F-30D5-3A41-9F6A-F1A9DBB2E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591">
                <a:extLst>
                  <a:ext uri="{FF2B5EF4-FFF2-40B4-BE49-F238E27FC236}">
                    <a16:creationId xmlns:a16="http://schemas.microsoft.com/office/drawing/2014/main" id="{CA1A0E8A-2F45-234C-8C01-F7CBDD079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592">
                <a:extLst>
                  <a:ext uri="{FF2B5EF4-FFF2-40B4-BE49-F238E27FC236}">
                    <a16:creationId xmlns:a16="http://schemas.microsoft.com/office/drawing/2014/main" id="{FCECF867-50E5-1748-A441-8DD3ED518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593">
                <a:extLst>
                  <a:ext uri="{FF2B5EF4-FFF2-40B4-BE49-F238E27FC236}">
                    <a16:creationId xmlns:a16="http://schemas.microsoft.com/office/drawing/2014/main" id="{64AF7710-7E38-3541-8848-BBF058281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594">
                <a:extLst>
                  <a:ext uri="{FF2B5EF4-FFF2-40B4-BE49-F238E27FC236}">
                    <a16:creationId xmlns:a16="http://schemas.microsoft.com/office/drawing/2014/main" id="{1E1F4773-4BDC-0E4D-9CDF-A2E92DADC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595">
                <a:extLst>
                  <a:ext uri="{FF2B5EF4-FFF2-40B4-BE49-F238E27FC236}">
                    <a16:creationId xmlns:a16="http://schemas.microsoft.com/office/drawing/2014/main" id="{A1B05FA6-6D3D-4147-B3C6-43B656850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596">
                <a:extLst>
                  <a:ext uri="{FF2B5EF4-FFF2-40B4-BE49-F238E27FC236}">
                    <a16:creationId xmlns:a16="http://schemas.microsoft.com/office/drawing/2014/main" id="{5407FF26-7FF3-CE4C-A3FD-BB77D44C3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597">
                <a:extLst>
                  <a:ext uri="{FF2B5EF4-FFF2-40B4-BE49-F238E27FC236}">
                    <a16:creationId xmlns:a16="http://schemas.microsoft.com/office/drawing/2014/main" id="{D55A5A3A-2C15-0C4F-8364-A972A2AA0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598">
                <a:extLst>
                  <a:ext uri="{FF2B5EF4-FFF2-40B4-BE49-F238E27FC236}">
                    <a16:creationId xmlns:a16="http://schemas.microsoft.com/office/drawing/2014/main" id="{9367D1B1-F979-F045-B897-3FD841D77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599">
                <a:extLst>
                  <a:ext uri="{FF2B5EF4-FFF2-40B4-BE49-F238E27FC236}">
                    <a16:creationId xmlns:a16="http://schemas.microsoft.com/office/drawing/2014/main" id="{EDCEB03F-11ED-9147-8402-A5BA63A95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00">
                <a:extLst>
                  <a:ext uri="{FF2B5EF4-FFF2-40B4-BE49-F238E27FC236}">
                    <a16:creationId xmlns:a16="http://schemas.microsoft.com/office/drawing/2014/main" id="{743104F5-6DAE-3440-9719-19D9EA8BD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01">
                <a:extLst>
                  <a:ext uri="{FF2B5EF4-FFF2-40B4-BE49-F238E27FC236}">
                    <a16:creationId xmlns:a16="http://schemas.microsoft.com/office/drawing/2014/main" id="{54ED8CFD-7B5C-3248-910A-C5E385371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02">
                <a:extLst>
                  <a:ext uri="{FF2B5EF4-FFF2-40B4-BE49-F238E27FC236}">
                    <a16:creationId xmlns:a16="http://schemas.microsoft.com/office/drawing/2014/main" id="{655D6364-F39E-4144-B872-97907F8B4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04">
                <a:extLst>
                  <a:ext uri="{FF2B5EF4-FFF2-40B4-BE49-F238E27FC236}">
                    <a16:creationId xmlns:a16="http://schemas.microsoft.com/office/drawing/2014/main" id="{968E8F38-411E-E44E-8A59-9AC071AC0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05">
                <a:extLst>
                  <a:ext uri="{FF2B5EF4-FFF2-40B4-BE49-F238E27FC236}">
                    <a16:creationId xmlns:a16="http://schemas.microsoft.com/office/drawing/2014/main" id="{E2C2776C-5786-584C-99AB-6C8545B26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06">
                <a:extLst>
                  <a:ext uri="{FF2B5EF4-FFF2-40B4-BE49-F238E27FC236}">
                    <a16:creationId xmlns:a16="http://schemas.microsoft.com/office/drawing/2014/main" id="{DDC346F9-8C83-1540-9FBF-25DF2A88E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07">
                <a:extLst>
                  <a:ext uri="{FF2B5EF4-FFF2-40B4-BE49-F238E27FC236}">
                    <a16:creationId xmlns:a16="http://schemas.microsoft.com/office/drawing/2014/main" id="{F958A18D-011E-F447-8566-3495A916C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08">
                <a:extLst>
                  <a:ext uri="{FF2B5EF4-FFF2-40B4-BE49-F238E27FC236}">
                    <a16:creationId xmlns:a16="http://schemas.microsoft.com/office/drawing/2014/main" id="{52F69F6C-562E-EA41-B8F3-1BE42C7E0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09">
                <a:extLst>
                  <a:ext uri="{FF2B5EF4-FFF2-40B4-BE49-F238E27FC236}">
                    <a16:creationId xmlns:a16="http://schemas.microsoft.com/office/drawing/2014/main" id="{439CC4EA-3F0F-264B-A78E-430985730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10">
                <a:extLst>
                  <a:ext uri="{FF2B5EF4-FFF2-40B4-BE49-F238E27FC236}">
                    <a16:creationId xmlns:a16="http://schemas.microsoft.com/office/drawing/2014/main" id="{B4E6E1F1-7BF0-2548-9178-E2E50CFF6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11">
                <a:extLst>
                  <a:ext uri="{FF2B5EF4-FFF2-40B4-BE49-F238E27FC236}">
                    <a16:creationId xmlns:a16="http://schemas.microsoft.com/office/drawing/2014/main" id="{0BE3DE28-EE29-994E-8340-497EDB10D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12">
                <a:extLst>
                  <a:ext uri="{FF2B5EF4-FFF2-40B4-BE49-F238E27FC236}">
                    <a16:creationId xmlns:a16="http://schemas.microsoft.com/office/drawing/2014/main" id="{609BA7E5-7DC1-C748-9716-65F0D9FA1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Rectangle 613">
                <a:extLst>
                  <a:ext uri="{FF2B5EF4-FFF2-40B4-BE49-F238E27FC236}">
                    <a16:creationId xmlns:a16="http://schemas.microsoft.com/office/drawing/2014/main" id="{E2CDC63D-932A-984A-956E-4970C2C97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14">
                <a:extLst>
                  <a:ext uri="{FF2B5EF4-FFF2-40B4-BE49-F238E27FC236}">
                    <a16:creationId xmlns:a16="http://schemas.microsoft.com/office/drawing/2014/main" id="{EE03F952-1074-0548-BDBA-3F955EBB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15">
                <a:extLst>
                  <a:ext uri="{FF2B5EF4-FFF2-40B4-BE49-F238E27FC236}">
                    <a16:creationId xmlns:a16="http://schemas.microsoft.com/office/drawing/2014/main" id="{93C35A7A-D893-E944-B91D-17D6CD732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16">
                <a:extLst>
                  <a:ext uri="{FF2B5EF4-FFF2-40B4-BE49-F238E27FC236}">
                    <a16:creationId xmlns:a16="http://schemas.microsoft.com/office/drawing/2014/main" id="{853ADEAC-EE85-D943-ABC4-40F32EBDF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17">
                <a:extLst>
                  <a:ext uri="{FF2B5EF4-FFF2-40B4-BE49-F238E27FC236}">
                    <a16:creationId xmlns:a16="http://schemas.microsoft.com/office/drawing/2014/main" id="{B9782D80-7747-1B4B-8519-6E3F8B6F5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18">
                <a:extLst>
                  <a:ext uri="{FF2B5EF4-FFF2-40B4-BE49-F238E27FC236}">
                    <a16:creationId xmlns:a16="http://schemas.microsoft.com/office/drawing/2014/main" id="{E464EADC-42EE-8444-AA00-E9FC104BF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19">
                <a:extLst>
                  <a:ext uri="{FF2B5EF4-FFF2-40B4-BE49-F238E27FC236}">
                    <a16:creationId xmlns:a16="http://schemas.microsoft.com/office/drawing/2014/main" id="{F669036D-144E-244D-ADFD-B723A3702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20">
                <a:extLst>
                  <a:ext uri="{FF2B5EF4-FFF2-40B4-BE49-F238E27FC236}">
                    <a16:creationId xmlns:a16="http://schemas.microsoft.com/office/drawing/2014/main" id="{0815C174-C36B-544A-8F8F-8DFC3F093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21">
                <a:extLst>
                  <a:ext uri="{FF2B5EF4-FFF2-40B4-BE49-F238E27FC236}">
                    <a16:creationId xmlns:a16="http://schemas.microsoft.com/office/drawing/2014/main" id="{F3E22980-25A5-7D4A-930D-E194FA630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22">
                <a:extLst>
                  <a:ext uri="{FF2B5EF4-FFF2-40B4-BE49-F238E27FC236}">
                    <a16:creationId xmlns:a16="http://schemas.microsoft.com/office/drawing/2014/main" id="{84BEAB9E-81C0-6E4F-9A82-A0B7D5531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23">
                <a:extLst>
                  <a:ext uri="{FF2B5EF4-FFF2-40B4-BE49-F238E27FC236}">
                    <a16:creationId xmlns:a16="http://schemas.microsoft.com/office/drawing/2014/main" id="{91534F13-F8F3-B640-A070-8CE9337A6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24">
                <a:extLst>
                  <a:ext uri="{FF2B5EF4-FFF2-40B4-BE49-F238E27FC236}">
                    <a16:creationId xmlns:a16="http://schemas.microsoft.com/office/drawing/2014/main" id="{E8EB9DC7-EA7F-904C-B24F-00C3638DD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25">
                <a:extLst>
                  <a:ext uri="{FF2B5EF4-FFF2-40B4-BE49-F238E27FC236}">
                    <a16:creationId xmlns:a16="http://schemas.microsoft.com/office/drawing/2014/main" id="{D7FCC851-C3EB-EE47-BA53-CD939AAC5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26">
                <a:extLst>
                  <a:ext uri="{FF2B5EF4-FFF2-40B4-BE49-F238E27FC236}">
                    <a16:creationId xmlns:a16="http://schemas.microsoft.com/office/drawing/2014/main" id="{0C944740-44DB-8943-865E-113EA3C7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27">
                <a:extLst>
                  <a:ext uri="{FF2B5EF4-FFF2-40B4-BE49-F238E27FC236}">
                    <a16:creationId xmlns:a16="http://schemas.microsoft.com/office/drawing/2014/main" id="{FB2EE427-4AF3-BE40-8E59-413908997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28">
                <a:extLst>
                  <a:ext uri="{FF2B5EF4-FFF2-40B4-BE49-F238E27FC236}">
                    <a16:creationId xmlns:a16="http://schemas.microsoft.com/office/drawing/2014/main" id="{632E7C29-5808-A54A-964D-0B06CC4FC4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29">
                <a:extLst>
                  <a:ext uri="{FF2B5EF4-FFF2-40B4-BE49-F238E27FC236}">
                    <a16:creationId xmlns:a16="http://schemas.microsoft.com/office/drawing/2014/main" id="{AE444F6F-198B-0649-98CC-2D40809E1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30">
                <a:extLst>
                  <a:ext uri="{FF2B5EF4-FFF2-40B4-BE49-F238E27FC236}">
                    <a16:creationId xmlns:a16="http://schemas.microsoft.com/office/drawing/2014/main" id="{ADB687E8-9163-0045-BB50-0012B6315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31">
                <a:extLst>
                  <a:ext uri="{FF2B5EF4-FFF2-40B4-BE49-F238E27FC236}">
                    <a16:creationId xmlns:a16="http://schemas.microsoft.com/office/drawing/2014/main" id="{FA0B5BF1-6F63-2941-B234-65F67C65C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32">
                <a:extLst>
                  <a:ext uri="{FF2B5EF4-FFF2-40B4-BE49-F238E27FC236}">
                    <a16:creationId xmlns:a16="http://schemas.microsoft.com/office/drawing/2014/main" id="{BC16CAB3-DAAE-2A4D-935F-1C28AC07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633">
                <a:extLst>
                  <a:ext uri="{FF2B5EF4-FFF2-40B4-BE49-F238E27FC236}">
                    <a16:creationId xmlns:a16="http://schemas.microsoft.com/office/drawing/2014/main" id="{99A39820-1734-9A48-9C69-41DB87EA6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634">
                <a:extLst>
                  <a:ext uri="{FF2B5EF4-FFF2-40B4-BE49-F238E27FC236}">
                    <a16:creationId xmlns:a16="http://schemas.microsoft.com/office/drawing/2014/main" id="{578C0FA3-AFF5-8F4F-A663-3EA8EA39C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635">
                <a:extLst>
                  <a:ext uri="{FF2B5EF4-FFF2-40B4-BE49-F238E27FC236}">
                    <a16:creationId xmlns:a16="http://schemas.microsoft.com/office/drawing/2014/main" id="{E60AD74E-3618-0B40-8E18-A245F18E3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636">
                <a:extLst>
                  <a:ext uri="{FF2B5EF4-FFF2-40B4-BE49-F238E27FC236}">
                    <a16:creationId xmlns:a16="http://schemas.microsoft.com/office/drawing/2014/main" id="{6F50051F-5150-BA4C-896E-722858EA6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637">
                <a:extLst>
                  <a:ext uri="{FF2B5EF4-FFF2-40B4-BE49-F238E27FC236}">
                    <a16:creationId xmlns:a16="http://schemas.microsoft.com/office/drawing/2014/main" id="{038489B0-92E7-2544-A98B-3434E1F97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638">
                <a:extLst>
                  <a:ext uri="{FF2B5EF4-FFF2-40B4-BE49-F238E27FC236}">
                    <a16:creationId xmlns:a16="http://schemas.microsoft.com/office/drawing/2014/main" id="{9C754E32-087E-0F42-8BB2-22DEAF058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639">
                <a:extLst>
                  <a:ext uri="{FF2B5EF4-FFF2-40B4-BE49-F238E27FC236}">
                    <a16:creationId xmlns:a16="http://schemas.microsoft.com/office/drawing/2014/main" id="{D077D4AB-611D-8D45-A354-BD1A9BA40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640">
                <a:extLst>
                  <a:ext uri="{FF2B5EF4-FFF2-40B4-BE49-F238E27FC236}">
                    <a16:creationId xmlns:a16="http://schemas.microsoft.com/office/drawing/2014/main" id="{7D39CE9B-C8FA-FC49-B40B-6FF631F6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641">
                <a:extLst>
                  <a:ext uri="{FF2B5EF4-FFF2-40B4-BE49-F238E27FC236}">
                    <a16:creationId xmlns:a16="http://schemas.microsoft.com/office/drawing/2014/main" id="{69738AE1-A538-0D49-A81F-AE8F09CF3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642">
                <a:extLst>
                  <a:ext uri="{FF2B5EF4-FFF2-40B4-BE49-F238E27FC236}">
                    <a16:creationId xmlns:a16="http://schemas.microsoft.com/office/drawing/2014/main" id="{AFC5A6A4-925F-6344-A9C4-E8D030D329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643">
                <a:extLst>
                  <a:ext uri="{FF2B5EF4-FFF2-40B4-BE49-F238E27FC236}">
                    <a16:creationId xmlns:a16="http://schemas.microsoft.com/office/drawing/2014/main" id="{054D6C37-6777-C84C-92C3-E2DD8EF9C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644">
                <a:extLst>
                  <a:ext uri="{FF2B5EF4-FFF2-40B4-BE49-F238E27FC236}">
                    <a16:creationId xmlns:a16="http://schemas.microsoft.com/office/drawing/2014/main" id="{0AFB7F4D-F61F-8A4F-AA06-553ECE2D9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645">
                <a:extLst>
                  <a:ext uri="{FF2B5EF4-FFF2-40B4-BE49-F238E27FC236}">
                    <a16:creationId xmlns:a16="http://schemas.microsoft.com/office/drawing/2014/main" id="{59F5F00D-6F30-6B43-B7B6-401F8E1AA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646">
                <a:extLst>
                  <a:ext uri="{FF2B5EF4-FFF2-40B4-BE49-F238E27FC236}">
                    <a16:creationId xmlns:a16="http://schemas.microsoft.com/office/drawing/2014/main" id="{067F3B49-4970-8249-9F2C-C2616E1E9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647">
                <a:extLst>
                  <a:ext uri="{FF2B5EF4-FFF2-40B4-BE49-F238E27FC236}">
                    <a16:creationId xmlns:a16="http://schemas.microsoft.com/office/drawing/2014/main" id="{5BD1D65D-E9B6-DA44-81B8-F32129081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648">
                <a:extLst>
                  <a:ext uri="{FF2B5EF4-FFF2-40B4-BE49-F238E27FC236}">
                    <a16:creationId xmlns:a16="http://schemas.microsoft.com/office/drawing/2014/main" id="{D5A7C557-12AC-1742-BF8C-F8110490E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649">
                <a:extLst>
                  <a:ext uri="{FF2B5EF4-FFF2-40B4-BE49-F238E27FC236}">
                    <a16:creationId xmlns:a16="http://schemas.microsoft.com/office/drawing/2014/main" id="{7A18C0F1-281E-0B46-BF6B-7F3ABE5B9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650">
                <a:extLst>
                  <a:ext uri="{FF2B5EF4-FFF2-40B4-BE49-F238E27FC236}">
                    <a16:creationId xmlns:a16="http://schemas.microsoft.com/office/drawing/2014/main" id="{271BB513-9DFD-FD4B-B1F9-89D851411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651">
                <a:extLst>
                  <a:ext uri="{FF2B5EF4-FFF2-40B4-BE49-F238E27FC236}">
                    <a16:creationId xmlns:a16="http://schemas.microsoft.com/office/drawing/2014/main" id="{81E392D7-F488-9648-A6D8-3BFA8EF28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652">
                <a:extLst>
                  <a:ext uri="{FF2B5EF4-FFF2-40B4-BE49-F238E27FC236}">
                    <a16:creationId xmlns:a16="http://schemas.microsoft.com/office/drawing/2014/main" id="{C673C189-C66F-8C49-9A64-998B347DE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653">
                <a:extLst>
                  <a:ext uri="{FF2B5EF4-FFF2-40B4-BE49-F238E27FC236}">
                    <a16:creationId xmlns:a16="http://schemas.microsoft.com/office/drawing/2014/main" id="{ADFFCC21-C0C9-8C4F-975A-1013004FD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654">
                <a:extLst>
                  <a:ext uri="{FF2B5EF4-FFF2-40B4-BE49-F238E27FC236}">
                    <a16:creationId xmlns:a16="http://schemas.microsoft.com/office/drawing/2014/main" id="{8E37FE53-C73E-FE42-80F7-C95D741C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655">
                <a:extLst>
                  <a:ext uri="{FF2B5EF4-FFF2-40B4-BE49-F238E27FC236}">
                    <a16:creationId xmlns:a16="http://schemas.microsoft.com/office/drawing/2014/main" id="{ABA58FDC-6108-1B42-8C0A-190E93248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656">
                <a:extLst>
                  <a:ext uri="{FF2B5EF4-FFF2-40B4-BE49-F238E27FC236}">
                    <a16:creationId xmlns:a16="http://schemas.microsoft.com/office/drawing/2014/main" id="{F86DE731-2FFF-7542-84D7-600272669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657">
                <a:extLst>
                  <a:ext uri="{FF2B5EF4-FFF2-40B4-BE49-F238E27FC236}">
                    <a16:creationId xmlns:a16="http://schemas.microsoft.com/office/drawing/2014/main" id="{CADAAAB9-1FEE-584C-B909-2021C7C6A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658">
                <a:extLst>
                  <a:ext uri="{FF2B5EF4-FFF2-40B4-BE49-F238E27FC236}">
                    <a16:creationId xmlns:a16="http://schemas.microsoft.com/office/drawing/2014/main" id="{DA35A5F4-1645-7841-9024-E7BEA6411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659">
                <a:extLst>
                  <a:ext uri="{FF2B5EF4-FFF2-40B4-BE49-F238E27FC236}">
                    <a16:creationId xmlns:a16="http://schemas.microsoft.com/office/drawing/2014/main" id="{836930C4-2BE0-B04C-9AC8-82FA08C85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660">
                <a:extLst>
                  <a:ext uri="{FF2B5EF4-FFF2-40B4-BE49-F238E27FC236}">
                    <a16:creationId xmlns:a16="http://schemas.microsoft.com/office/drawing/2014/main" id="{25D71F68-436B-7244-9031-EEF65A7F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661">
                <a:extLst>
                  <a:ext uri="{FF2B5EF4-FFF2-40B4-BE49-F238E27FC236}">
                    <a16:creationId xmlns:a16="http://schemas.microsoft.com/office/drawing/2014/main" id="{85D737A8-9BB2-3641-A716-05C6CEC38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662">
                <a:extLst>
                  <a:ext uri="{FF2B5EF4-FFF2-40B4-BE49-F238E27FC236}">
                    <a16:creationId xmlns:a16="http://schemas.microsoft.com/office/drawing/2014/main" id="{BF1BE930-C4FE-114E-A2D8-02F374CD0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663">
                <a:extLst>
                  <a:ext uri="{FF2B5EF4-FFF2-40B4-BE49-F238E27FC236}">
                    <a16:creationId xmlns:a16="http://schemas.microsoft.com/office/drawing/2014/main" id="{6AD0C8AE-34E3-694B-9AB2-98E7AC86F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664">
                <a:extLst>
                  <a:ext uri="{FF2B5EF4-FFF2-40B4-BE49-F238E27FC236}">
                    <a16:creationId xmlns:a16="http://schemas.microsoft.com/office/drawing/2014/main" id="{2618225A-D202-E24B-97C6-1BFC322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665">
                <a:extLst>
                  <a:ext uri="{FF2B5EF4-FFF2-40B4-BE49-F238E27FC236}">
                    <a16:creationId xmlns:a16="http://schemas.microsoft.com/office/drawing/2014/main" id="{B4B8BD8A-00F2-CB4D-869A-03D93B6B0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666">
                <a:extLst>
                  <a:ext uri="{FF2B5EF4-FFF2-40B4-BE49-F238E27FC236}">
                    <a16:creationId xmlns:a16="http://schemas.microsoft.com/office/drawing/2014/main" id="{B18CEAAA-3616-A644-8C9E-DD649408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667">
                <a:extLst>
                  <a:ext uri="{FF2B5EF4-FFF2-40B4-BE49-F238E27FC236}">
                    <a16:creationId xmlns:a16="http://schemas.microsoft.com/office/drawing/2014/main" id="{17D113A4-CD5F-3145-BA44-C9CA786AD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668">
                <a:extLst>
                  <a:ext uri="{FF2B5EF4-FFF2-40B4-BE49-F238E27FC236}">
                    <a16:creationId xmlns:a16="http://schemas.microsoft.com/office/drawing/2014/main" id="{AFA069BB-5062-A64E-8242-50BFE7E3C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669">
                <a:extLst>
                  <a:ext uri="{FF2B5EF4-FFF2-40B4-BE49-F238E27FC236}">
                    <a16:creationId xmlns:a16="http://schemas.microsoft.com/office/drawing/2014/main" id="{E218AD6B-59A0-0649-8B3D-8130B6B71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670">
                <a:extLst>
                  <a:ext uri="{FF2B5EF4-FFF2-40B4-BE49-F238E27FC236}">
                    <a16:creationId xmlns:a16="http://schemas.microsoft.com/office/drawing/2014/main" id="{0BD5DBBB-79F9-FF47-858E-B86FD73E8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671">
                <a:extLst>
                  <a:ext uri="{FF2B5EF4-FFF2-40B4-BE49-F238E27FC236}">
                    <a16:creationId xmlns:a16="http://schemas.microsoft.com/office/drawing/2014/main" id="{4F1BA29E-C2FB-BD4F-AA19-D81AD5AAC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672">
                <a:extLst>
                  <a:ext uri="{FF2B5EF4-FFF2-40B4-BE49-F238E27FC236}">
                    <a16:creationId xmlns:a16="http://schemas.microsoft.com/office/drawing/2014/main" id="{E01B3B14-BC85-5441-94DA-C61BAD1F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673">
                <a:extLst>
                  <a:ext uri="{FF2B5EF4-FFF2-40B4-BE49-F238E27FC236}">
                    <a16:creationId xmlns:a16="http://schemas.microsoft.com/office/drawing/2014/main" id="{A023DF2E-8FE0-AE4B-A033-F8F2B9675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674">
                <a:extLst>
                  <a:ext uri="{FF2B5EF4-FFF2-40B4-BE49-F238E27FC236}">
                    <a16:creationId xmlns:a16="http://schemas.microsoft.com/office/drawing/2014/main" id="{1E51508D-1EF2-774E-AC20-B33418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675">
                <a:extLst>
                  <a:ext uri="{FF2B5EF4-FFF2-40B4-BE49-F238E27FC236}">
                    <a16:creationId xmlns:a16="http://schemas.microsoft.com/office/drawing/2014/main" id="{D8D61297-4A94-5E42-81AC-618BFD262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676">
                <a:extLst>
                  <a:ext uri="{FF2B5EF4-FFF2-40B4-BE49-F238E27FC236}">
                    <a16:creationId xmlns:a16="http://schemas.microsoft.com/office/drawing/2014/main" id="{53591929-7463-C341-BACD-262AC68A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677">
                <a:extLst>
                  <a:ext uri="{FF2B5EF4-FFF2-40B4-BE49-F238E27FC236}">
                    <a16:creationId xmlns:a16="http://schemas.microsoft.com/office/drawing/2014/main" id="{CCA969D8-22C1-2740-9044-42C0FECAE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678">
                <a:extLst>
                  <a:ext uri="{FF2B5EF4-FFF2-40B4-BE49-F238E27FC236}">
                    <a16:creationId xmlns:a16="http://schemas.microsoft.com/office/drawing/2014/main" id="{D224CB30-59DF-394E-9F50-20E937849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679">
                <a:extLst>
                  <a:ext uri="{FF2B5EF4-FFF2-40B4-BE49-F238E27FC236}">
                    <a16:creationId xmlns:a16="http://schemas.microsoft.com/office/drawing/2014/main" id="{EB7326F7-41EA-A44E-8AC3-1B329A568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680">
                <a:extLst>
                  <a:ext uri="{FF2B5EF4-FFF2-40B4-BE49-F238E27FC236}">
                    <a16:creationId xmlns:a16="http://schemas.microsoft.com/office/drawing/2014/main" id="{C8A459B1-D802-6E4C-987E-FADF5FD75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681">
                <a:extLst>
                  <a:ext uri="{FF2B5EF4-FFF2-40B4-BE49-F238E27FC236}">
                    <a16:creationId xmlns:a16="http://schemas.microsoft.com/office/drawing/2014/main" id="{53612A30-2C53-4945-B394-460A45A17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682">
                <a:extLst>
                  <a:ext uri="{FF2B5EF4-FFF2-40B4-BE49-F238E27FC236}">
                    <a16:creationId xmlns:a16="http://schemas.microsoft.com/office/drawing/2014/main" id="{CDD4BAB9-F449-2C45-BB09-B026CCA32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683">
                <a:extLst>
                  <a:ext uri="{FF2B5EF4-FFF2-40B4-BE49-F238E27FC236}">
                    <a16:creationId xmlns:a16="http://schemas.microsoft.com/office/drawing/2014/main" id="{9378987E-0024-D143-8F9C-65EE3F4A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684">
                <a:extLst>
                  <a:ext uri="{FF2B5EF4-FFF2-40B4-BE49-F238E27FC236}">
                    <a16:creationId xmlns:a16="http://schemas.microsoft.com/office/drawing/2014/main" id="{515E4E31-C873-5A49-BC08-7C7834A6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685">
                <a:extLst>
                  <a:ext uri="{FF2B5EF4-FFF2-40B4-BE49-F238E27FC236}">
                    <a16:creationId xmlns:a16="http://schemas.microsoft.com/office/drawing/2014/main" id="{7459E44D-47C8-A142-ABC6-406C1FF2D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686">
                <a:extLst>
                  <a:ext uri="{FF2B5EF4-FFF2-40B4-BE49-F238E27FC236}">
                    <a16:creationId xmlns:a16="http://schemas.microsoft.com/office/drawing/2014/main" id="{263B32A6-426A-DD47-90B4-9BA23C814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687">
                <a:extLst>
                  <a:ext uri="{FF2B5EF4-FFF2-40B4-BE49-F238E27FC236}">
                    <a16:creationId xmlns:a16="http://schemas.microsoft.com/office/drawing/2014/main" id="{6F3A11FE-A579-2946-AF87-7B8580AB7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688">
                <a:extLst>
                  <a:ext uri="{FF2B5EF4-FFF2-40B4-BE49-F238E27FC236}">
                    <a16:creationId xmlns:a16="http://schemas.microsoft.com/office/drawing/2014/main" id="{827DD651-D435-3048-93ED-50E4C4FAB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689">
                <a:extLst>
                  <a:ext uri="{FF2B5EF4-FFF2-40B4-BE49-F238E27FC236}">
                    <a16:creationId xmlns:a16="http://schemas.microsoft.com/office/drawing/2014/main" id="{0E9D9BC1-C2DA-0D46-B3CA-9AFB1E586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690">
                <a:extLst>
                  <a:ext uri="{FF2B5EF4-FFF2-40B4-BE49-F238E27FC236}">
                    <a16:creationId xmlns:a16="http://schemas.microsoft.com/office/drawing/2014/main" id="{82AD69D5-3F88-EE4F-A141-5F8B640B9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691">
                <a:extLst>
                  <a:ext uri="{FF2B5EF4-FFF2-40B4-BE49-F238E27FC236}">
                    <a16:creationId xmlns:a16="http://schemas.microsoft.com/office/drawing/2014/main" id="{EB072CA1-BC6F-6A4D-B44A-9A02197EC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692">
                <a:extLst>
                  <a:ext uri="{FF2B5EF4-FFF2-40B4-BE49-F238E27FC236}">
                    <a16:creationId xmlns:a16="http://schemas.microsoft.com/office/drawing/2014/main" id="{2A5662FB-9B9C-E542-A5DA-EB2D5CBF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693">
                <a:extLst>
                  <a:ext uri="{FF2B5EF4-FFF2-40B4-BE49-F238E27FC236}">
                    <a16:creationId xmlns:a16="http://schemas.microsoft.com/office/drawing/2014/main" id="{ACF39D3A-F99C-0E40-B3BB-D599DD04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694">
                <a:extLst>
                  <a:ext uri="{FF2B5EF4-FFF2-40B4-BE49-F238E27FC236}">
                    <a16:creationId xmlns:a16="http://schemas.microsoft.com/office/drawing/2014/main" id="{21CB11B0-6461-3745-BDB5-99CBAE54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695">
                <a:extLst>
                  <a:ext uri="{FF2B5EF4-FFF2-40B4-BE49-F238E27FC236}">
                    <a16:creationId xmlns:a16="http://schemas.microsoft.com/office/drawing/2014/main" id="{80244422-9AAE-0445-8E07-EBE0F1C57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696">
                <a:extLst>
                  <a:ext uri="{FF2B5EF4-FFF2-40B4-BE49-F238E27FC236}">
                    <a16:creationId xmlns:a16="http://schemas.microsoft.com/office/drawing/2014/main" id="{3E7F051C-1605-7C41-AC27-8E738C2EF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697">
                <a:extLst>
                  <a:ext uri="{FF2B5EF4-FFF2-40B4-BE49-F238E27FC236}">
                    <a16:creationId xmlns:a16="http://schemas.microsoft.com/office/drawing/2014/main" id="{DC0230A8-4426-DE40-B24F-7EB0D1CA8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698">
                <a:extLst>
                  <a:ext uri="{FF2B5EF4-FFF2-40B4-BE49-F238E27FC236}">
                    <a16:creationId xmlns:a16="http://schemas.microsoft.com/office/drawing/2014/main" id="{97941558-EB63-B645-9330-A41EAB53F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699">
                <a:extLst>
                  <a:ext uri="{FF2B5EF4-FFF2-40B4-BE49-F238E27FC236}">
                    <a16:creationId xmlns:a16="http://schemas.microsoft.com/office/drawing/2014/main" id="{36AC78AB-A1AB-2247-A5F2-7A763CECD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00">
                <a:extLst>
                  <a:ext uri="{FF2B5EF4-FFF2-40B4-BE49-F238E27FC236}">
                    <a16:creationId xmlns:a16="http://schemas.microsoft.com/office/drawing/2014/main" id="{50354CD1-DAEA-C540-8ECB-A223411C3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01">
                <a:extLst>
                  <a:ext uri="{FF2B5EF4-FFF2-40B4-BE49-F238E27FC236}">
                    <a16:creationId xmlns:a16="http://schemas.microsoft.com/office/drawing/2014/main" id="{D86F99DF-E75D-EF49-B4A3-47CE878E6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02">
                <a:extLst>
                  <a:ext uri="{FF2B5EF4-FFF2-40B4-BE49-F238E27FC236}">
                    <a16:creationId xmlns:a16="http://schemas.microsoft.com/office/drawing/2014/main" id="{59AA463A-5A32-CB4F-8D22-B4A8F5CAB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03">
                <a:extLst>
                  <a:ext uri="{FF2B5EF4-FFF2-40B4-BE49-F238E27FC236}">
                    <a16:creationId xmlns:a16="http://schemas.microsoft.com/office/drawing/2014/main" id="{6C2AB41F-D7C2-8C42-8565-B2D2B35CA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04">
                <a:extLst>
                  <a:ext uri="{FF2B5EF4-FFF2-40B4-BE49-F238E27FC236}">
                    <a16:creationId xmlns:a16="http://schemas.microsoft.com/office/drawing/2014/main" id="{34860B05-CAB8-3441-BECD-68C4E5124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05">
                <a:extLst>
                  <a:ext uri="{FF2B5EF4-FFF2-40B4-BE49-F238E27FC236}">
                    <a16:creationId xmlns:a16="http://schemas.microsoft.com/office/drawing/2014/main" id="{BA76136C-A7F7-FA42-BDF8-EBBF93E11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06">
                <a:extLst>
                  <a:ext uri="{FF2B5EF4-FFF2-40B4-BE49-F238E27FC236}">
                    <a16:creationId xmlns:a16="http://schemas.microsoft.com/office/drawing/2014/main" id="{48201BC1-39C7-6847-BB52-8EDA2A51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07">
                <a:extLst>
                  <a:ext uri="{FF2B5EF4-FFF2-40B4-BE49-F238E27FC236}">
                    <a16:creationId xmlns:a16="http://schemas.microsoft.com/office/drawing/2014/main" id="{009A938D-A275-E94F-8966-073EFEA61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08">
                <a:extLst>
                  <a:ext uri="{FF2B5EF4-FFF2-40B4-BE49-F238E27FC236}">
                    <a16:creationId xmlns:a16="http://schemas.microsoft.com/office/drawing/2014/main" id="{3AB81ACE-9EA6-2343-8DD5-928C4C2DD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09">
                <a:extLst>
                  <a:ext uri="{FF2B5EF4-FFF2-40B4-BE49-F238E27FC236}">
                    <a16:creationId xmlns:a16="http://schemas.microsoft.com/office/drawing/2014/main" id="{9CFC4582-3887-A041-B901-0AB4BB197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10">
                <a:extLst>
                  <a:ext uri="{FF2B5EF4-FFF2-40B4-BE49-F238E27FC236}">
                    <a16:creationId xmlns:a16="http://schemas.microsoft.com/office/drawing/2014/main" id="{1A2A84B9-7961-4246-A615-634FBFFF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11">
                <a:extLst>
                  <a:ext uri="{FF2B5EF4-FFF2-40B4-BE49-F238E27FC236}">
                    <a16:creationId xmlns:a16="http://schemas.microsoft.com/office/drawing/2014/main" id="{B23A84A8-B7FF-8841-AE91-B33EBE349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12">
                <a:extLst>
                  <a:ext uri="{FF2B5EF4-FFF2-40B4-BE49-F238E27FC236}">
                    <a16:creationId xmlns:a16="http://schemas.microsoft.com/office/drawing/2014/main" id="{5691E4FF-0B17-6541-B9FC-474665F39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13">
                <a:extLst>
                  <a:ext uri="{FF2B5EF4-FFF2-40B4-BE49-F238E27FC236}">
                    <a16:creationId xmlns:a16="http://schemas.microsoft.com/office/drawing/2014/main" id="{BE944BE9-0F7E-5640-BC89-2E0CD3771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14">
                <a:extLst>
                  <a:ext uri="{FF2B5EF4-FFF2-40B4-BE49-F238E27FC236}">
                    <a16:creationId xmlns:a16="http://schemas.microsoft.com/office/drawing/2014/main" id="{4BF93991-4BAE-6F45-B081-99A570B87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15">
                <a:extLst>
                  <a:ext uri="{FF2B5EF4-FFF2-40B4-BE49-F238E27FC236}">
                    <a16:creationId xmlns:a16="http://schemas.microsoft.com/office/drawing/2014/main" id="{8FC8251A-C518-A34E-8AF8-59791E6B1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16">
                <a:extLst>
                  <a:ext uri="{FF2B5EF4-FFF2-40B4-BE49-F238E27FC236}">
                    <a16:creationId xmlns:a16="http://schemas.microsoft.com/office/drawing/2014/main" id="{95871F3F-5727-574E-9043-066373A55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17">
                <a:extLst>
                  <a:ext uri="{FF2B5EF4-FFF2-40B4-BE49-F238E27FC236}">
                    <a16:creationId xmlns:a16="http://schemas.microsoft.com/office/drawing/2014/main" id="{2FFD5F43-657F-0744-B374-A2A8C3DBF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18">
                <a:extLst>
                  <a:ext uri="{FF2B5EF4-FFF2-40B4-BE49-F238E27FC236}">
                    <a16:creationId xmlns:a16="http://schemas.microsoft.com/office/drawing/2014/main" id="{DB4AAAF0-0595-4041-B5D2-D38FAB38C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19">
                <a:extLst>
                  <a:ext uri="{FF2B5EF4-FFF2-40B4-BE49-F238E27FC236}">
                    <a16:creationId xmlns:a16="http://schemas.microsoft.com/office/drawing/2014/main" id="{A405887C-E108-624C-91EC-AC105DF0D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20">
                <a:extLst>
                  <a:ext uri="{FF2B5EF4-FFF2-40B4-BE49-F238E27FC236}">
                    <a16:creationId xmlns:a16="http://schemas.microsoft.com/office/drawing/2014/main" id="{D9DE8DC0-041E-0440-AAAF-C02FBCDCD8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21">
                <a:extLst>
                  <a:ext uri="{FF2B5EF4-FFF2-40B4-BE49-F238E27FC236}">
                    <a16:creationId xmlns:a16="http://schemas.microsoft.com/office/drawing/2014/main" id="{8F7268DA-A304-D246-BCDD-582BB206E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22">
                <a:extLst>
                  <a:ext uri="{FF2B5EF4-FFF2-40B4-BE49-F238E27FC236}">
                    <a16:creationId xmlns:a16="http://schemas.microsoft.com/office/drawing/2014/main" id="{F0F23E10-D923-AA49-A877-7D0EA41E7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23">
                <a:extLst>
                  <a:ext uri="{FF2B5EF4-FFF2-40B4-BE49-F238E27FC236}">
                    <a16:creationId xmlns:a16="http://schemas.microsoft.com/office/drawing/2014/main" id="{26950991-929D-BE45-AA61-A7AF485AA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24">
                <a:extLst>
                  <a:ext uri="{FF2B5EF4-FFF2-40B4-BE49-F238E27FC236}">
                    <a16:creationId xmlns:a16="http://schemas.microsoft.com/office/drawing/2014/main" id="{B35C6C01-8E31-4C47-8141-D3F904A21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25">
                <a:extLst>
                  <a:ext uri="{FF2B5EF4-FFF2-40B4-BE49-F238E27FC236}">
                    <a16:creationId xmlns:a16="http://schemas.microsoft.com/office/drawing/2014/main" id="{77F116AD-8887-A140-BAD4-1C15E7541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26">
                <a:extLst>
                  <a:ext uri="{FF2B5EF4-FFF2-40B4-BE49-F238E27FC236}">
                    <a16:creationId xmlns:a16="http://schemas.microsoft.com/office/drawing/2014/main" id="{4A696EA8-B9B7-1441-B019-5EB95F61B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27">
                <a:extLst>
                  <a:ext uri="{FF2B5EF4-FFF2-40B4-BE49-F238E27FC236}">
                    <a16:creationId xmlns:a16="http://schemas.microsoft.com/office/drawing/2014/main" id="{766389E3-4D2F-CA40-A17B-F8CF26E09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28">
                <a:extLst>
                  <a:ext uri="{FF2B5EF4-FFF2-40B4-BE49-F238E27FC236}">
                    <a16:creationId xmlns:a16="http://schemas.microsoft.com/office/drawing/2014/main" id="{76F81792-D1B6-D141-A4BB-4FF09B53E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29">
                <a:extLst>
                  <a:ext uri="{FF2B5EF4-FFF2-40B4-BE49-F238E27FC236}">
                    <a16:creationId xmlns:a16="http://schemas.microsoft.com/office/drawing/2014/main" id="{E7750885-4F53-7C47-A5BE-5DB367B72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730">
                <a:extLst>
                  <a:ext uri="{FF2B5EF4-FFF2-40B4-BE49-F238E27FC236}">
                    <a16:creationId xmlns:a16="http://schemas.microsoft.com/office/drawing/2014/main" id="{4854EDA3-AF8F-A047-99F3-AEBE64F1D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731">
                <a:extLst>
                  <a:ext uri="{FF2B5EF4-FFF2-40B4-BE49-F238E27FC236}">
                    <a16:creationId xmlns:a16="http://schemas.microsoft.com/office/drawing/2014/main" id="{28E9A0D9-55D7-414F-BA83-8077290F8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732">
                <a:extLst>
                  <a:ext uri="{FF2B5EF4-FFF2-40B4-BE49-F238E27FC236}">
                    <a16:creationId xmlns:a16="http://schemas.microsoft.com/office/drawing/2014/main" id="{048E9FE5-5316-2A40-9EC4-6B4E2B0BB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733">
                <a:extLst>
                  <a:ext uri="{FF2B5EF4-FFF2-40B4-BE49-F238E27FC236}">
                    <a16:creationId xmlns:a16="http://schemas.microsoft.com/office/drawing/2014/main" id="{8966B560-0413-F441-AA23-BBF16E5F4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734">
                <a:extLst>
                  <a:ext uri="{FF2B5EF4-FFF2-40B4-BE49-F238E27FC236}">
                    <a16:creationId xmlns:a16="http://schemas.microsoft.com/office/drawing/2014/main" id="{500A9F11-D8B7-1645-B033-864CC5696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735">
                <a:extLst>
                  <a:ext uri="{FF2B5EF4-FFF2-40B4-BE49-F238E27FC236}">
                    <a16:creationId xmlns:a16="http://schemas.microsoft.com/office/drawing/2014/main" id="{B54A94C8-D90B-7E40-9CDE-66AAB43A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736">
                <a:extLst>
                  <a:ext uri="{FF2B5EF4-FFF2-40B4-BE49-F238E27FC236}">
                    <a16:creationId xmlns:a16="http://schemas.microsoft.com/office/drawing/2014/main" id="{12ACD11B-8FCB-2D4F-B7DC-7833A706F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737">
                <a:extLst>
                  <a:ext uri="{FF2B5EF4-FFF2-40B4-BE49-F238E27FC236}">
                    <a16:creationId xmlns:a16="http://schemas.microsoft.com/office/drawing/2014/main" id="{54879169-8819-864B-B150-DD73D2DB3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738">
                <a:extLst>
                  <a:ext uri="{FF2B5EF4-FFF2-40B4-BE49-F238E27FC236}">
                    <a16:creationId xmlns:a16="http://schemas.microsoft.com/office/drawing/2014/main" id="{DE3E4D6C-824C-ED49-A065-64E81A7E9A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739">
                <a:extLst>
                  <a:ext uri="{FF2B5EF4-FFF2-40B4-BE49-F238E27FC236}">
                    <a16:creationId xmlns:a16="http://schemas.microsoft.com/office/drawing/2014/main" id="{99DDA06F-3572-A64C-B96E-F2F062BB9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740">
                <a:extLst>
                  <a:ext uri="{FF2B5EF4-FFF2-40B4-BE49-F238E27FC236}">
                    <a16:creationId xmlns:a16="http://schemas.microsoft.com/office/drawing/2014/main" id="{8166F95D-E62D-E041-B1D9-E8AE2A9F6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741">
                <a:extLst>
                  <a:ext uri="{FF2B5EF4-FFF2-40B4-BE49-F238E27FC236}">
                    <a16:creationId xmlns:a16="http://schemas.microsoft.com/office/drawing/2014/main" id="{63865928-4825-E144-813F-4D1F9A5AF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742">
                <a:extLst>
                  <a:ext uri="{FF2B5EF4-FFF2-40B4-BE49-F238E27FC236}">
                    <a16:creationId xmlns:a16="http://schemas.microsoft.com/office/drawing/2014/main" id="{E2F02B24-95E8-5A4F-A175-9AE507665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743">
                <a:extLst>
                  <a:ext uri="{FF2B5EF4-FFF2-40B4-BE49-F238E27FC236}">
                    <a16:creationId xmlns:a16="http://schemas.microsoft.com/office/drawing/2014/main" id="{751370DC-C300-C24C-847B-A9B54F347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744">
                <a:extLst>
                  <a:ext uri="{FF2B5EF4-FFF2-40B4-BE49-F238E27FC236}">
                    <a16:creationId xmlns:a16="http://schemas.microsoft.com/office/drawing/2014/main" id="{BAAC78F9-E684-8B44-A5CB-4F9EA78DE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745">
                <a:extLst>
                  <a:ext uri="{FF2B5EF4-FFF2-40B4-BE49-F238E27FC236}">
                    <a16:creationId xmlns:a16="http://schemas.microsoft.com/office/drawing/2014/main" id="{08C0905D-1848-C84C-8FCF-224386AA8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746">
                <a:extLst>
                  <a:ext uri="{FF2B5EF4-FFF2-40B4-BE49-F238E27FC236}">
                    <a16:creationId xmlns:a16="http://schemas.microsoft.com/office/drawing/2014/main" id="{680E1275-6112-4449-9A2D-EEB4B52FB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747">
                <a:extLst>
                  <a:ext uri="{FF2B5EF4-FFF2-40B4-BE49-F238E27FC236}">
                    <a16:creationId xmlns:a16="http://schemas.microsoft.com/office/drawing/2014/main" id="{3E04FC31-07C7-6446-971F-E1B28D377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748">
                <a:extLst>
                  <a:ext uri="{FF2B5EF4-FFF2-40B4-BE49-F238E27FC236}">
                    <a16:creationId xmlns:a16="http://schemas.microsoft.com/office/drawing/2014/main" id="{91951672-465D-464D-BA93-B081A296E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749">
                <a:extLst>
                  <a:ext uri="{FF2B5EF4-FFF2-40B4-BE49-F238E27FC236}">
                    <a16:creationId xmlns:a16="http://schemas.microsoft.com/office/drawing/2014/main" id="{B65C1B8D-D107-3C4E-9B30-2933432E2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750">
                <a:extLst>
                  <a:ext uri="{FF2B5EF4-FFF2-40B4-BE49-F238E27FC236}">
                    <a16:creationId xmlns:a16="http://schemas.microsoft.com/office/drawing/2014/main" id="{C33E6931-98EB-7847-8A6D-63292CA55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751">
                <a:extLst>
                  <a:ext uri="{FF2B5EF4-FFF2-40B4-BE49-F238E27FC236}">
                    <a16:creationId xmlns:a16="http://schemas.microsoft.com/office/drawing/2014/main" id="{198AC209-1FCA-A54D-B7F2-0E88D0EFD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752">
                <a:extLst>
                  <a:ext uri="{FF2B5EF4-FFF2-40B4-BE49-F238E27FC236}">
                    <a16:creationId xmlns:a16="http://schemas.microsoft.com/office/drawing/2014/main" id="{9763223E-FC60-B94D-88D1-64BE82F0B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753">
                <a:extLst>
                  <a:ext uri="{FF2B5EF4-FFF2-40B4-BE49-F238E27FC236}">
                    <a16:creationId xmlns:a16="http://schemas.microsoft.com/office/drawing/2014/main" id="{D03E6773-05AF-C844-9852-51E7FB5CA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754">
                <a:extLst>
                  <a:ext uri="{FF2B5EF4-FFF2-40B4-BE49-F238E27FC236}">
                    <a16:creationId xmlns:a16="http://schemas.microsoft.com/office/drawing/2014/main" id="{EE4A38F7-89AE-804D-B855-D95345523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755">
                <a:extLst>
                  <a:ext uri="{FF2B5EF4-FFF2-40B4-BE49-F238E27FC236}">
                    <a16:creationId xmlns:a16="http://schemas.microsoft.com/office/drawing/2014/main" id="{AF955D8B-8F67-4142-A865-BA738E23C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756">
                <a:extLst>
                  <a:ext uri="{FF2B5EF4-FFF2-40B4-BE49-F238E27FC236}">
                    <a16:creationId xmlns:a16="http://schemas.microsoft.com/office/drawing/2014/main" id="{ADED2FED-F691-3949-9F6E-9733B0E17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757">
                <a:extLst>
                  <a:ext uri="{FF2B5EF4-FFF2-40B4-BE49-F238E27FC236}">
                    <a16:creationId xmlns:a16="http://schemas.microsoft.com/office/drawing/2014/main" id="{1C93BD82-665F-454A-80D3-088CB1232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758">
                <a:extLst>
                  <a:ext uri="{FF2B5EF4-FFF2-40B4-BE49-F238E27FC236}">
                    <a16:creationId xmlns:a16="http://schemas.microsoft.com/office/drawing/2014/main" id="{B4ED4045-4C55-B94F-97AE-7A073BECE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759">
                <a:extLst>
                  <a:ext uri="{FF2B5EF4-FFF2-40B4-BE49-F238E27FC236}">
                    <a16:creationId xmlns:a16="http://schemas.microsoft.com/office/drawing/2014/main" id="{E94D753A-FA9E-2643-8D74-65D28891A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760">
                <a:extLst>
                  <a:ext uri="{FF2B5EF4-FFF2-40B4-BE49-F238E27FC236}">
                    <a16:creationId xmlns:a16="http://schemas.microsoft.com/office/drawing/2014/main" id="{A5CEB959-8D1A-3B41-8106-05A16F511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761">
                <a:extLst>
                  <a:ext uri="{FF2B5EF4-FFF2-40B4-BE49-F238E27FC236}">
                    <a16:creationId xmlns:a16="http://schemas.microsoft.com/office/drawing/2014/main" id="{7AAA49AD-8D10-D147-B35D-3CDAE7512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762">
                <a:extLst>
                  <a:ext uri="{FF2B5EF4-FFF2-40B4-BE49-F238E27FC236}">
                    <a16:creationId xmlns:a16="http://schemas.microsoft.com/office/drawing/2014/main" id="{2A2C3084-08CD-ED43-B0A4-30269F18C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763">
                <a:extLst>
                  <a:ext uri="{FF2B5EF4-FFF2-40B4-BE49-F238E27FC236}">
                    <a16:creationId xmlns:a16="http://schemas.microsoft.com/office/drawing/2014/main" id="{0946B792-13DB-7842-9C55-2CB88C83A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764">
                <a:extLst>
                  <a:ext uri="{FF2B5EF4-FFF2-40B4-BE49-F238E27FC236}">
                    <a16:creationId xmlns:a16="http://schemas.microsoft.com/office/drawing/2014/main" id="{F631F7DB-F7E3-6447-B455-76E5A0D31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765">
                <a:extLst>
                  <a:ext uri="{FF2B5EF4-FFF2-40B4-BE49-F238E27FC236}">
                    <a16:creationId xmlns:a16="http://schemas.microsoft.com/office/drawing/2014/main" id="{F19BA0B0-3FA2-4E4A-8146-FB0171886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766">
                <a:extLst>
                  <a:ext uri="{FF2B5EF4-FFF2-40B4-BE49-F238E27FC236}">
                    <a16:creationId xmlns:a16="http://schemas.microsoft.com/office/drawing/2014/main" id="{1E49153E-6012-6E4C-8C7D-4D5665A7A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767">
                <a:extLst>
                  <a:ext uri="{FF2B5EF4-FFF2-40B4-BE49-F238E27FC236}">
                    <a16:creationId xmlns:a16="http://schemas.microsoft.com/office/drawing/2014/main" id="{0E1C8A65-6904-9C49-83A6-035E03235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768">
                <a:extLst>
                  <a:ext uri="{FF2B5EF4-FFF2-40B4-BE49-F238E27FC236}">
                    <a16:creationId xmlns:a16="http://schemas.microsoft.com/office/drawing/2014/main" id="{29559604-B699-DD45-8DA0-F9A9C4CAC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769">
                <a:extLst>
                  <a:ext uri="{FF2B5EF4-FFF2-40B4-BE49-F238E27FC236}">
                    <a16:creationId xmlns:a16="http://schemas.microsoft.com/office/drawing/2014/main" id="{02805C3E-24F2-F241-8FC6-F595CC5C1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770">
                <a:extLst>
                  <a:ext uri="{FF2B5EF4-FFF2-40B4-BE49-F238E27FC236}">
                    <a16:creationId xmlns:a16="http://schemas.microsoft.com/office/drawing/2014/main" id="{86EC99BE-D6CF-1544-9509-BA054EDE2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771">
                <a:extLst>
                  <a:ext uri="{FF2B5EF4-FFF2-40B4-BE49-F238E27FC236}">
                    <a16:creationId xmlns:a16="http://schemas.microsoft.com/office/drawing/2014/main" id="{EFC23768-8CFB-8C4C-8192-1533DAFE2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772">
                <a:extLst>
                  <a:ext uri="{FF2B5EF4-FFF2-40B4-BE49-F238E27FC236}">
                    <a16:creationId xmlns:a16="http://schemas.microsoft.com/office/drawing/2014/main" id="{06BCA95D-C832-9148-B527-50C40FBE5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773">
                <a:extLst>
                  <a:ext uri="{FF2B5EF4-FFF2-40B4-BE49-F238E27FC236}">
                    <a16:creationId xmlns:a16="http://schemas.microsoft.com/office/drawing/2014/main" id="{4D046143-90D3-8E40-8157-E4A5BE098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774">
                <a:extLst>
                  <a:ext uri="{FF2B5EF4-FFF2-40B4-BE49-F238E27FC236}">
                    <a16:creationId xmlns:a16="http://schemas.microsoft.com/office/drawing/2014/main" id="{BF12051F-8C02-AE44-AC72-A244A8E24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775">
                <a:extLst>
                  <a:ext uri="{FF2B5EF4-FFF2-40B4-BE49-F238E27FC236}">
                    <a16:creationId xmlns:a16="http://schemas.microsoft.com/office/drawing/2014/main" id="{F70F04E7-DEE9-BF48-A81E-C93C8D968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776">
                <a:extLst>
                  <a:ext uri="{FF2B5EF4-FFF2-40B4-BE49-F238E27FC236}">
                    <a16:creationId xmlns:a16="http://schemas.microsoft.com/office/drawing/2014/main" id="{20C66ECC-4B72-3D4D-805C-B2483A8E2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777">
                <a:extLst>
                  <a:ext uri="{FF2B5EF4-FFF2-40B4-BE49-F238E27FC236}">
                    <a16:creationId xmlns:a16="http://schemas.microsoft.com/office/drawing/2014/main" id="{61E02F6C-2594-A546-B2F3-B1FB8239A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778">
                <a:extLst>
                  <a:ext uri="{FF2B5EF4-FFF2-40B4-BE49-F238E27FC236}">
                    <a16:creationId xmlns:a16="http://schemas.microsoft.com/office/drawing/2014/main" id="{9B5B1271-53BD-9E45-BA95-55611AB27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779">
                <a:extLst>
                  <a:ext uri="{FF2B5EF4-FFF2-40B4-BE49-F238E27FC236}">
                    <a16:creationId xmlns:a16="http://schemas.microsoft.com/office/drawing/2014/main" id="{F95026FE-1CA8-BD41-9F44-73159EC19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780">
                <a:extLst>
                  <a:ext uri="{FF2B5EF4-FFF2-40B4-BE49-F238E27FC236}">
                    <a16:creationId xmlns:a16="http://schemas.microsoft.com/office/drawing/2014/main" id="{65B3078F-B767-494A-BB89-3DFA78EBF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9" name="Freeform 782">
                <a:extLst>
                  <a:ext uri="{FF2B5EF4-FFF2-40B4-BE49-F238E27FC236}">
                    <a16:creationId xmlns:a16="http://schemas.microsoft.com/office/drawing/2014/main" id="{215CD576-99E5-D742-995D-A67A73E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0" name="Freeform 783">
                <a:extLst>
                  <a:ext uri="{FF2B5EF4-FFF2-40B4-BE49-F238E27FC236}">
                    <a16:creationId xmlns:a16="http://schemas.microsoft.com/office/drawing/2014/main" id="{9C51DFC7-0ADA-2D4F-9CFB-35B8375EC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1" name="Freeform 784">
                <a:extLst>
                  <a:ext uri="{FF2B5EF4-FFF2-40B4-BE49-F238E27FC236}">
                    <a16:creationId xmlns:a16="http://schemas.microsoft.com/office/drawing/2014/main" id="{D16CBD61-DFCC-1148-94FB-6ED6B02F1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2" name="Freeform 785">
                <a:extLst>
                  <a:ext uri="{FF2B5EF4-FFF2-40B4-BE49-F238E27FC236}">
                    <a16:creationId xmlns:a16="http://schemas.microsoft.com/office/drawing/2014/main" id="{F72AF094-2AD7-8246-A712-AB5FDB35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3" name="Freeform 786">
                <a:extLst>
                  <a:ext uri="{FF2B5EF4-FFF2-40B4-BE49-F238E27FC236}">
                    <a16:creationId xmlns:a16="http://schemas.microsoft.com/office/drawing/2014/main" id="{0A11E45E-59DF-8344-9B0C-9BB8BD92B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4" name="Freeform 787">
                <a:extLst>
                  <a:ext uri="{FF2B5EF4-FFF2-40B4-BE49-F238E27FC236}">
                    <a16:creationId xmlns:a16="http://schemas.microsoft.com/office/drawing/2014/main" id="{5976E4A9-5FE5-514D-85FA-B9E84CFFC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5" name="Freeform 788">
                <a:extLst>
                  <a:ext uri="{FF2B5EF4-FFF2-40B4-BE49-F238E27FC236}">
                    <a16:creationId xmlns:a16="http://schemas.microsoft.com/office/drawing/2014/main" id="{65028CDB-827B-F946-8F55-54D6C6F97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6" name="Freeform 789">
                <a:extLst>
                  <a:ext uri="{FF2B5EF4-FFF2-40B4-BE49-F238E27FC236}">
                    <a16:creationId xmlns:a16="http://schemas.microsoft.com/office/drawing/2014/main" id="{1BED47F0-04DF-584E-B71F-57AA34675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7" name="Freeform 790">
                <a:extLst>
                  <a:ext uri="{FF2B5EF4-FFF2-40B4-BE49-F238E27FC236}">
                    <a16:creationId xmlns:a16="http://schemas.microsoft.com/office/drawing/2014/main" id="{018CC224-A2BF-3F4B-8094-9AF4BFCF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8" name="Freeform 791">
                <a:extLst>
                  <a:ext uri="{FF2B5EF4-FFF2-40B4-BE49-F238E27FC236}">
                    <a16:creationId xmlns:a16="http://schemas.microsoft.com/office/drawing/2014/main" id="{6BBDE171-61C8-FE44-BBAC-5F6B5E872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9" name="Freeform 792">
                <a:extLst>
                  <a:ext uri="{FF2B5EF4-FFF2-40B4-BE49-F238E27FC236}">
                    <a16:creationId xmlns:a16="http://schemas.microsoft.com/office/drawing/2014/main" id="{E1DFED1F-47C7-2F4E-9B1E-7CF360665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0" name="Freeform 793">
                <a:extLst>
                  <a:ext uri="{FF2B5EF4-FFF2-40B4-BE49-F238E27FC236}">
                    <a16:creationId xmlns:a16="http://schemas.microsoft.com/office/drawing/2014/main" id="{87E573A1-6502-F841-B825-F04418E97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1" name="Freeform 794">
                <a:extLst>
                  <a:ext uri="{FF2B5EF4-FFF2-40B4-BE49-F238E27FC236}">
                    <a16:creationId xmlns:a16="http://schemas.microsoft.com/office/drawing/2014/main" id="{3B1AF9BB-AD88-F042-B3A5-170F42713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2" name="Freeform 795">
                <a:extLst>
                  <a:ext uri="{FF2B5EF4-FFF2-40B4-BE49-F238E27FC236}">
                    <a16:creationId xmlns:a16="http://schemas.microsoft.com/office/drawing/2014/main" id="{4E9F763C-742E-A64F-9B3D-51FBDF6DA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3" name="Freeform 796">
                <a:extLst>
                  <a:ext uri="{FF2B5EF4-FFF2-40B4-BE49-F238E27FC236}">
                    <a16:creationId xmlns:a16="http://schemas.microsoft.com/office/drawing/2014/main" id="{485B538C-45E3-064F-B251-56E05B5DE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797">
                <a:extLst>
                  <a:ext uri="{FF2B5EF4-FFF2-40B4-BE49-F238E27FC236}">
                    <a16:creationId xmlns:a16="http://schemas.microsoft.com/office/drawing/2014/main" id="{2FD00137-7380-5C41-80B8-D907BCDB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B932D697-2E06-ED4D-A9D0-E8244F2ED975}"/>
                </a:ext>
              </a:extLst>
            </p:cNvPr>
            <p:cNvSpPr/>
            <p:nvPr/>
          </p:nvSpPr>
          <p:spPr>
            <a:xfrm>
              <a:off x="12409367" y="7741022"/>
              <a:ext cx="781184" cy="78118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1276C606-D508-8E48-9E08-76A661FD9558}"/>
                </a:ext>
              </a:extLst>
            </p:cNvPr>
            <p:cNvSpPr/>
            <p:nvPr/>
          </p:nvSpPr>
          <p:spPr>
            <a:xfrm>
              <a:off x="19628136" y="7203438"/>
              <a:ext cx="945864" cy="945864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AD18FA54-5DB0-9049-AF0E-223397536A8A}"/>
                </a:ext>
              </a:extLst>
            </p:cNvPr>
            <p:cNvSpPr/>
            <p:nvPr/>
          </p:nvSpPr>
          <p:spPr>
            <a:xfrm>
              <a:off x="15864742" y="7042966"/>
              <a:ext cx="1266812" cy="1266808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EB509C-9C14-1341-934E-46A701FE5A24}"/>
              </a:ext>
            </a:extLst>
          </p:cNvPr>
          <p:cNvGrpSpPr/>
          <p:nvPr/>
        </p:nvGrpSpPr>
        <p:grpSpPr>
          <a:xfrm flipH="1">
            <a:off x="1896613" y="5399923"/>
            <a:ext cx="6387696" cy="6050394"/>
            <a:chOff x="13696003" y="5399923"/>
            <a:chExt cx="6387696" cy="6050394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6D7F786F-8A66-E848-8876-760AB139EECD}"/>
                </a:ext>
              </a:extLst>
            </p:cNvPr>
            <p:cNvSpPr txBox="1"/>
            <p:nvPr/>
          </p:nvSpPr>
          <p:spPr>
            <a:xfrm>
              <a:off x="13696003" y="5399923"/>
              <a:ext cx="6328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spc="60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USA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F2AAC190-346A-644E-871E-DAB783971A7D}"/>
                </a:ext>
              </a:extLst>
            </p:cNvPr>
            <p:cNvSpPr txBox="1"/>
            <p:nvPr/>
          </p:nvSpPr>
          <p:spPr>
            <a:xfrm>
              <a:off x="13696003" y="7709483"/>
              <a:ext cx="6328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ITALY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45581FBA-46E4-024A-AD20-CEB5D5E5EFD9}"/>
                </a:ext>
              </a:extLst>
            </p:cNvPr>
            <p:cNvSpPr txBox="1"/>
            <p:nvPr/>
          </p:nvSpPr>
          <p:spPr>
            <a:xfrm>
              <a:off x="13696003" y="9835665"/>
              <a:ext cx="6328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spc="600" dirty="0">
                  <a:solidFill>
                    <a:schemeClr val="accent3"/>
                  </a:solidFill>
                  <a:latin typeface="Raleway" panose="020B0503030101060003" pitchFamily="34" charset="77"/>
                </a:rPr>
                <a:t>CHINA</a:t>
              </a:r>
            </a:p>
          </p:txBody>
        </p:sp>
        <p:sp>
          <p:nvSpPr>
            <p:cNvPr id="525" name="Rectángulo 8">
              <a:extLst>
                <a:ext uri="{FF2B5EF4-FFF2-40B4-BE49-F238E27FC236}">
                  <a16:creationId xmlns:a16="http://schemas.microsoft.com/office/drawing/2014/main" id="{20C517B5-5093-5B4C-842C-8E5527BD5C3B}"/>
                </a:ext>
              </a:extLst>
            </p:cNvPr>
            <p:cNvSpPr/>
            <p:nvPr/>
          </p:nvSpPr>
          <p:spPr>
            <a:xfrm flipH="1">
              <a:off x="13696003" y="6046254"/>
              <a:ext cx="6387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cough.</a:t>
              </a:r>
            </a:p>
          </p:txBody>
        </p:sp>
        <p:sp>
          <p:nvSpPr>
            <p:cNvPr id="526" name="Rectángulo 8">
              <a:extLst>
                <a:ext uri="{FF2B5EF4-FFF2-40B4-BE49-F238E27FC236}">
                  <a16:creationId xmlns:a16="http://schemas.microsoft.com/office/drawing/2014/main" id="{5B0A5813-9701-A34A-93B9-0A6E027599C8}"/>
                </a:ext>
              </a:extLst>
            </p:cNvPr>
            <p:cNvSpPr/>
            <p:nvPr/>
          </p:nvSpPr>
          <p:spPr>
            <a:xfrm flipH="1">
              <a:off x="13696003" y="8358101"/>
              <a:ext cx="6387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cough.</a:t>
              </a:r>
            </a:p>
          </p:txBody>
        </p:sp>
        <p:sp>
          <p:nvSpPr>
            <p:cNvPr id="527" name="Rectángulo 8">
              <a:extLst>
                <a:ext uri="{FF2B5EF4-FFF2-40B4-BE49-F238E27FC236}">
                  <a16:creationId xmlns:a16="http://schemas.microsoft.com/office/drawing/2014/main" id="{B11A05C6-D440-DA4C-BF70-71B720B068CE}"/>
                </a:ext>
              </a:extLst>
            </p:cNvPr>
            <p:cNvSpPr/>
            <p:nvPr/>
          </p:nvSpPr>
          <p:spPr>
            <a:xfrm flipH="1">
              <a:off x="13696003" y="10496210"/>
              <a:ext cx="6387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4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139543" y="1293495"/>
            <a:ext cx="12098562" cy="1743619"/>
            <a:chOff x="6139543" y="1293495"/>
            <a:chExt cx="1209856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139543" y="1680341"/>
              <a:ext cx="120985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SYMPTOMS_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8727248" y="1293495"/>
              <a:ext cx="692315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F4D039CA-EF34-7B48-8735-29E35F8EEB0A}"/>
              </a:ext>
            </a:extLst>
          </p:cNvPr>
          <p:cNvSpPr/>
          <p:nvPr/>
        </p:nvSpPr>
        <p:spPr>
          <a:xfrm>
            <a:off x="8683625" y="5067300"/>
            <a:ext cx="7010400" cy="7010400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2AED0B-E9A1-8B42-ABC7-344824575B94}"/>
              </a:ext>
            </a:extLst>
          </p:cNvPr>
          <p:cNvSpPr/>
          <p:nvPr/>
        </p:nvSpPr>
        <p:spPr>
          <a:xfrm>
            <a:off x="14228378" y="5706111"/>
            <a:ext cx="360092" cy="360092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8D4C80-3DC6-5C49-BFC3-0C737C822C03}"/>
              </a:ext>
            </a:extLst>
          </p:cNvPr>
          <p:cNvSpPr/>
          <p:nvPr/>
        </p:nvSpPr>
        <p:spPr>
          <a:xfrm>
            <a:off x="14228378" y="11075280"/>
            <a:ext cx="360092" cy="360092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6D831E-868D-4940-99A2-1CD9E979A0F1}"/>
              </a:ext>
            </a:extLst>
          </p:cNvPr>
          <p:cNvSpPr/>
          <p:nvPr/>
        </p:nvSpPr>
        <p:spPr>
          <a:xfrm>
            <a:off x="15510629" y="8392454"/>
            <a:ext cx="360092" cy="360092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830A4C-9400-9D49-B55C-7B47B7678BFC}"/>
              </a:ext>
            </a:extLst>
          </p:cNvPr>
          <p:cNvSpPr/>
          <p:nvPr/>
        </p:nvSpPr>
        <p:spPr>
          <a:xfrm flipH="1">
            <a:off x="9789180" y="5706111"/>
            <a:ext cx="360092" cy="360092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08C3CA9-3380-DF46-A796-9733BA85614A}"/>
              </a:ext>
            </a:extLst>
          </p:cNvPr>
          <p:cNvSpPr/>
          <p:nvPr/>
        </p:nvSpPr>
        <p:spPr>
          <a:xfrm flipH="1">
            <a:off x="9789180" y="11075280"/>
            <a:ext cx="360092" cy="360092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94495D7-20E8-EF46-8262-73DF6176EC37}"/>
              </a:ext>
            </a:extLst>
          </p:cNvPr>
          <p:cNvSpPr/>
          <p:nvPr/>
        </p:nvSpPr>
        <p:spPr>
          <a:xfrm flipH="1">
            <a:off x="8506929" y="8392454"/>
            <a:ext cx="360092" cy="360092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3B04C0FD-5C9E-F848-9DE7-37EBBD11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114" y="7908957"/>
            <a:ext cx="1075078" cy="1033185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85BFE888-67D9-EE49-8C4A-B633A136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856" y="9507150"/>
            <a:ext cx="2086860" cy="2005542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A3598543-9A41-FF49-ADF2-C408A2B4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849" y="6656379"/>
            <a:ext cx="3418798" cy="3285578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BB70CD1E-C72D-A643-9CE0-F5AE8836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556" y="5807043"/>
            <a:ext cx="1375991" cy="1322372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D3317B9-5532-134C-A94C-376FB2C5EB79}"/>
              </a:ext>
            </a:extLst>
          </p:cNvPr>
          <p:cNvGrpSpPr/>
          <p:nvPr/>
        </p:nvGrpSpPr>
        <p:grpSpPr>
          <a:xfrm>
            <a:off x="3309067" y="5053281"/>
            <a:ext cx="5524953" cy="1600438"/>
            <a:chOff x="2282455" y="4617313"/>
            <a:chExt cx="5524953" cy="1600438"/>
          </a:xfrm>
        </p:grpSpPr>
        <p:sp>
          <p:nvSpPr>
            <p:cNvPr id="184" name="Rectángulo 8">
              <a:extLst>
                <a:ext uri="{FF2B5EF4-FFF2-40B4-BE49-F238E27FC236}">
                  <a16:creationId xmlns:a16="http://schemas.microsoft.com/office/drawing/2014/main" id="{F41756DB-ECA9-D944-B987-1E28E26084F8}"/>
                </a:ext>
              </a:extLst>
            </p:cNvPr>
            <p:cNvSpPr/>
            <p:nvPr/>
          </p:nvSpPr>
          <p:spPr>
            <a:xfrm>
              <a:off x="2282455" y="5263644"/>
              <a:ext cx="544092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E0A723A-86CB-7E4A-9F37-EE778937B4EF}"/>
                </a:ext>
              </a:extLst>
            </p:cNvPr>
            <p:cNvSpPr txBox="1"/>
            <p:nvPr/>
          </p:nvSpPr>
          <p:spPr>
            <a:xfrm flipH="1">
              <a:off x="2866479" y="4617313"/>
              <a:ext cx="49409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SORE THROAT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EABB0A-E80B-9247-A24E-C721CC646CD3}"/>
              </a:ext>
            </a:extLst>
          </p:cNvPr>
          <p:cNvGrpSpPr/>
          <p:nvPr/>
        </p:nvGrpSpPr>
        <p:grpSpPr>
          <a:xfrm>
            <a:off x="3309067" y="10474367"/>
            <a:ext cx="5524953" cy="1600438"/>
            <a:chOff x="2282455" y="4617313"/>
            <a:chExt cx="5524953" cy="1600438"/>
          </a:xfrm>
        </p:grpSpPr>
        <p:sp>
          <p:nvSpPr>
            <p:cNvPr id="242" name="Rectángulo 8">
              <a:extLst>
                <a:ext uri="{FF2B5EF4-FFF2-40B4-BE49-F238E27FC236}">
                  <a16:creationId xmlns:a16="http://schemas.microsoft.com/office/drawing/2014/main" id="{B590E008-A2E7-4246-B534-C591565427F7}"/>
                </a:ext>
              </a:extLst>
            </p:cNvPr>
            <p:cNvSpPr/>
            <p:nvPr/>
          </p:nvSpPr>
          <p:spPr>
            <a:xfrm>
              <a:off x="2282455" y="5263644"/>
              <a:ext cx="544092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such.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FC2BB51-7625-8A41-B0B0-9BF29E30F94D}"/>
                </a:ext>
              </a:extLst>
            </p:cNvPr>
            <p:cNvSpPr txBox="1"/>
            <p:nvPr/>
          </p:nvSpPr>
          <p:spPr>
            <a:xfrm flipH="1">
              <a:off x="2282455" y="4617313"/>
              <a:ext cx="55249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RUNNY NOSE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F6B6042-281A-8C48-B026-3279E4370CB8}"/>
              </a:ext>
            </a:extLst>
          </p:cNvPr>
          <p:cNvGrpSpPr/>
          <p:nvPr/>
        </p:nvGrpSpPr>
        <p:grpSpPr>
          <a:xfrm>
            <a:off x="2371791" y="7763824"/>
            <a:ext cx="5524953" cy="1600438"/>
            <a:chOff x="2282455" y="4617313"/>
            <a:chExt cx="5524953" cy="1600438"/>
          </a:xfrm>
        </p:grpSpPr>
        <p:sp>
          <p:nvSpPr>
            <p:cNvPr id="245" name="Rectángulo 8">
              <a:extLst>
                <a:ext uri="{FF2B5EF4-FFF2-40B4-BE49-F238E27FC236}">
                  <a16:creationId xmlns:a16="http://schemas.microsoft.com/office/drawing/2014/main" id="{93898E67-DDFD-AA44-AE2C-3924D0C6DD31}"/>
                </a:ext>
              </a:extLst>
            </p:cNvPr>
            <p:cNvSpPr/>
            <p:nvPr/>
          </p:nvSpPr>
          <p:spPr>
            <a:xfrm>
              <a:off x="2282455" y="5263644"/>
              <a:ext cx="544092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such.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8B73FD6E-6C33-644A-8A78-67B03392145E}"/>
                </a:ext>
              </a:extLst>
            </p:cNvPr>
            <p:cNvSpPr txBox="1"/>
            <p:nvPr/>
          </p:nvSpPr>
          <p:spPr>
            <a:xfrm flipH="1">
              <a:off x="3972034" y="4617313"/>
              <a:ext cx="3835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FEVER</a:t>
              </a:r>
            </a:p>
          </p:txBody>
        </p:sp>
      </p:grpSp>
      <p:sp>
        <p:nvSpPr>
          <p:cNvPr id="255" name="Rectángulo 8">
            <a:extLst>
              <a:ext uri="{FF2B5EF4-FFF2-40B4-BE49-F238E27FC236}">
                <a16:creationId xmlns:a16="http://schemas.microsoft.com/office/drawing/2014/main" id="{ADED83B9-9196-4947-BFC2-1E0FB4750305}"/>
              </a:ext>
            </a:extLst>
          </p:cNvPr>
          <p:cNvSpPr/>
          <p:nvPr/>
        </p:nvSpPr>
        <p:spPr>
          <a:xfrm flipH="1">
            <a:off x="15954754" y="5699612"/>
            <a:ext cx="544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such.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E59582-53CF-4142-A875-4F29767F032A}"/>
              </a:ext>
            </a:extLst>
          </p:cNvPr>
          <p:cNvSpPr txBox="1"/>
          <p:nvPr/>
        </p:nvSpPr>
        <p:spPr>
          <a:xfrm>
            <a:off x="15959212" y="5053281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HEADACHE</a:t>
            </a:r>
          </a:p>
        </p:txBody>
      </p:sp>
      <p:sp>
        <p:nvSpPr>
          <p:cNvPr id="253" name="Rectángulo 8">
            <a:extLst>
              <a:ext uri="{FF2B5EF4-FFF2-40B4-BE49-F238E27FC236}">
                <a16:creationId xmlns:a16="http://schemas.microsoft.com/office/drawing/2014/main" id="{D984AA16-8D59-D844-8B9A-5AA5B15DA55B}"/>
              </a:ext>
            </a:extLst>
          </p:cNvPr>
          <p:cNvSpPr/>
          <p:nvPr/>
        </p:nvSpPr>
        <p:spPr>
          <a:xfrm flipH="1">
            <a:off x="15954754" y="11120698"/>
            <a:ext cx="544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such.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FCC5F4F-49F2-7541-BF90-343EF9713935}"/>
              </a:ext>
            </a:extLst>
          </p:cNvPr>
          <p:cNvSpPr txBox="1"/>
          <p:nvPr/>
        </p:nvSpPr>
        <p:spPr>
          <a:xfrm>
            <a:off x="15959212" y="10474367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DRY COUGH</a:t>
            </a:r>
          </a:p>
        </p:txBody>
      </p:sp>
      <p:sp>
        <p:nvSpPr>
          <p:cNvPr id="251" name="Rectángulo 8">
            <a:extLst>
              <a:ext uri="{FF2B5EF4-FFF2-40B4-BE49-F238E27FC236}">
                <a16:creationId xmlns:a16="http://schemas.microsoft.com/office/drawing/2014/main" id="{C36FDEAF-74E4-F240-80B4-C9AF6C4F11EB}"/>
              </a:ext>
            </a:extLst>
          </p:cNvPr>
          <p:cNvSpPr/>
          <p:nvPr/>
        </p:nvSpPr>
        <p:spPr>
          <a:xfrm flipH="1">
            <a:off x="16688023" y="8410155"/>
            <a:ext cx="544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1BB6675-DF6C-1547-B136-3A319BF38511}"/>
              </a:ext>
            </a:extLst>
          </p:cNvPr>
          <p:cNvSpPr txBox="1"/>
          <p:nvPr/>
        </p:nvSpPr>
        <p:spPr>
          <a:xfrm>
            <a:off x="16692481" y="7763824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FATIGUE</a:t>
            </a:r>
          </a:p>
        </p:txBody>
      </p:sp>
    </p:spTree>
    <p:extLst>
      <p:ext uri="{BB962C8B-B14F-4D97-AF65-F5344CB8AC3E}">
        <p14:creationId xmlns:p14="http://schemas.microsoft.com/office/powerpoint/2010/main" val="18930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139543" y="1293495"/>
            <a:ext cx="12098562" cy="1743619"/>
            <a:chOff x="6139543" y="1293495"/>
            <a:chExt cx="1209856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139543" y="1680341"/>
              <a:ext cx="120985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IMAGE WITH TEXT_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139543" y="1293495"/>
              <a:ext cx="1209856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B2A93A-472C-634C-9AB8-3AA9AE95DC56}"/>
              </a:ext>
            </a:extLst>
          </p:cNvPr>
          <p:cNvGrpSpPr/>
          <p:nvPr/>
        </p:nvGrpSpPr>
        <p:grpSpPr>
          <a:xfrm flipH="1">
            <a:off x="15326258" y="4342439"/>
            <a:ext cx="7260871" cy="8043490"/>
            <a:chOff x="546538" y="4480245"/>
            <a:chExt cx="7260871" cy="8043490"/>
          </a:xfrm>
        </p:grpSpPr>
        <p:sp>
          <p:nvSpPr>
            <p:cNvPr id="65" name="Rectángulo 8">
              <a:extLst>
                <a:ext uri="{FF2B5EF4-FFF2-40B4-BE49-F238E27FC236}">
                  <a16:creationId xmlns:a16="http://schemas.microsoft.com/office/drawing/2014/main" id="{E3BC0641-D467-CC47-B087-4ED067A97D40}"/>
                </a:ext>
              </a:extLst>
            </p:cNvPr>
            <p:cNvSpPr/>
            <p:nvPr/>
          </p:nvSpPr>
          <p:spPr>
            <a:xfrm>
              <a:off x="546538" y="6398981"/>
              <a:ext cx="7176839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Raleway Light" panose="020B0403030101060003" pitchFamily="34" charset="77"/>
              </a:endParaRPr>
            </a:p>
            <a:p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latin typeface="Raleway Light" panose="020B0403030101060003" pitchFamily="34" charset="77"/>
              </a:endParaRPr>
            </a:p>
            <a:p>
              <a:r>
                <a:rPr lang="es-MX" sz="2800" dirty="0">
                  <a:latin typeface="Raleway Light" panose="020B0403030101060003" pitchFamily="34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130BC4-ACFA-B84C-8780-3CD93B325C2D}"/>
                </a:ext>
              </a:extLst>
            </p:cNvPr>
            <p:cNvSpPr txBox="1"/>
            <p:nvPr/>
          </p:nvSpPr>
          <p:spPr>
            <a:xfrm flipH="1">
              <a:off x="546538" y="4480245"/>
              <a:ext cx="726087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spc="60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THE DISEASE CAUSES RESPIRATORY ILLNESS</a:t>
              </a:r>
            </a:p>
          </p:txBody>
        </p: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C978E9-5A1F-A84E-B794-CC9C0B3A51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060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139543" y="1293495"/>
            <a:ext cx="12098562" cy="1743619"/>
            <a:chOff x="6139543" y="1293495"/>
            <a:chExt cx="1209856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139543" y="1680341"/>
              <a:ext cx="120985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IMAGE GALLERY_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7735568" y="1293495"/>
              <a:ext cx="890651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B65B98-569F-FD49-B0B8-142E96FF5C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C70A587-A2D1-694E-AB7D-31BD11F17B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F74C9D7-7C13-B141-8870-2FC1958CCD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9222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5815328" y="1293495"/>
            <a:ext cx="12746992" cy="1743619"/>
            <a:chOff x="5815328" y="1293495"/>
            <a:chExt cx="1274699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5815328" y="1680341"/>
              <a:ext cx="1274699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FOUR TITLES_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428783" y="1293495"/>
              <a:ext cx="1152008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8D9D0DD-8343-8743-B38D-1FDE5C91E3B5}"/>
              </a:ext>
            </a:extLst>
          </p:cNvPr>
          <p:cNvSpPr/>
          <p:nvPr/>
        </p:nvSpPr>
        <p:spPr>
          <a:xfrm>
            <a:off x="2005327" y="4182263"/>
            <a:ext cx="4940315" cy="839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3DACBA-83A2-8448-88DD-73163C8540C2}"/>
              </a:ext>
            </a:extLst>
          </p:cNvPr>
          <p:cNvSpPr/>
          <p:nvPr/>
        </p:nvSpPr>
        <p:spPr>
          <a:xfrm>
            <a:off x="2464123" y="4654696"/>
            <a:ext cx="4632953" cy="102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Raleway" panose="020B0503030101060003" pitchFamily="34" charset="77"/>
              </a:rPr>
              <a:t>TITLE 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1293A-D774-4E4C-ACE3-02AB158EE674}"/>
              </a:ext>
            </a:extLst>
          </p:cNvPr>
          <p:cNvSpPr/>
          <p:nvPr/>
        </p:nvSpPr>
        <p:spPr>
          <a:xfrm>
            <a:off x="7097076" y="4182263"/>
            <a:ext cx="4940315" cy="839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105FEB-0AFA-0642-9A39-B530F1FF59A7}"/>
              </a:ext>
            </a:extLst>
          </p:cNvPr>
          <p:cNvSpPr/>
          <p:nvPr/>
        </p:nvSpPr>
        <p:spPr>
          <a:xfrm>
            <a:off x="7555872" y="4654696"/>
            <a:ext cx="4632953" cy="102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Raleway" panose="020B0503030101060003" pitchFamily="34" charset="77"/>
              </a:rPr>
              <a:t>TITLE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714DEA-5E43-8C45-AC91-8744EC63158F}"/>
              </a:ext>
            </a:extLst>
          </p:cNvPr>
          <p:cNvSpPr/>
          <p:nvPr/>
        </p:nvSpPr>
        <p:spPr>
          <a:xfrm>
            <a:off x="12188825" y="4182263"/>
            <a:ext cx="4940315" cy="839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9ADEDB-CE56-644A-9AC4-113162499C63}"/>
              </a:ext>
            </a:extLst>
          </p:cNvPr>
          <p:cNvSpPr/>
          <p:nvPr/>
        </p:nvSpPr>
        <p:spPr>
          <a:xfrm>
            <a:off x="12647621" y="4654696"/>
            <a:ext cx="4632953" cy="102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Raleway" panose="020B0503030101060003" pitchFamily="34" charset="77"/>
              </a:rPr>
              <a:t>TITLE 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BD934D-7D15-9744-939F-BB77153DB316}"/>
              </a:ext>
            </a:extLst>
          </p:cNvPr>
          <p:cNvSpPr/>
          <p:nvPr/>
        </p:nvSpPr>
        <p:spPr>
          <a:xfrm>
            <a:off x="17280572" y="4182263"/>
            <a:ext cx="4940315" cy="839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FC3A76-B754-1A44-9433-2C77BCA70710}"/>
              </a:ext>
            </a:extLst>
          </p:cNvPr>
          <p:cNvSpPr/>
          <p:nvPr/>
        </p:nvSpPr>
        <p:spPr>
          <a:xfrm>
            <a:off x="17739368" y="4654696"/>
            <a:ext cx="4632953" cy="102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600" dirty="0">
                <a:solidFill>
                  <a:schemeClr val="bg1"/>
                </a:solidFill>
                <a:latin typeface="Raleway" panose="020B0503030101060003" pitchFamily="34" charset="77"/>
              </a:rPr>
              <a:t>TITLE 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D3FFBE-4FC1-EE46-A90C-C933E3C20E4B}"/>
              </a:ext>
            </a:extLst>
          </p:cNvPr>
          <p:cNvSpPr txBox="1"/>
          <p:nvPr/>
        </p:nvSpPr>
        <p:spPr>
          <a:xfrm>
            <a:off x="2673620" y="6557691"/>
            <a:ext cx="3784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C315D-90EE-4345-BC4F-B2D33FA1FAC6}"/>
              </a:ext>
            </a:extLst>
          </p:cNvPr>
          <p:cNvSpPr txBox="1"/>
          <p:nvPr/>
        </p:nvSpPr>
        <p:spPr>
          <a:xfrm>
            <a:off x="7765369" y="6557691"/>
            <a:ext cx="3784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3CBA68-1CB4-0B4B-8B9B-E85CBB8391F9}"/>
              </a:ext>
            </a:extLst>
          </p:cNvPr>
          <p:cNvSpPr txBox="1"/>
          <p:nvPr/>
        </p:nvSpPr>
        <p:spPr>
          <a:xfrm>
            <a:off x="12857118" y="6557691"/>
            <a:ext cx="3784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741EBC-6FBB-A74B-B473-CDEA4FBB26FE}"/>
              </a:ext>
            </a:extLst>
          </p:cNvPr>
          <p:cNvSpPr txBox="1"/>
          <p:nvPr/>
        </p:nvSpPr>
        <p:spPr>
          <a:xfrm>
            <a:off x="17948865" y="6557691"/>
            <a:ext cx="3784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</p:spTree>
    <p:extLst>
      <p:ext uri="{BB962C8B-B14F-4D97-AF65-F5344CB8AC3E}">
        <p14:creationId xmlns:p14="http://schemas.microsoft.com/office/powerpoint/2010/main" val="21014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E8052-B93D-3E4A-9924-B1EBD9402442}"/>
              </a:ext>
            </a:extLst>
          </p:cNvPr>
          <p:cNvGrpSpPr/>
          <p:nvPr/>
        </p:nvGrpSpPr>
        <p:grpSpPr>
          <a:xfrm>
            <a:off x="2828923" y="9006880"/>
            <a:ext cx="18719802" cy="1800988"/>
            <a:chOff x="5199589" y="10372726"/>
            <a:chExt cx="18719802" cy="1800988"/>
          </a:xfrm>
        </p:grpSpPr>
        <p:sp>
          <p:nvSpPr>
            <p:cNvPr id="25" name="Rectángulo 6">
              <a:extLst>
                <a:ext uri="{FF2B5EF4-FFF2-40B4-BE49-F238E27FC236}">
                  <a16:creationId xmlns:a16="http://schemas.microsoft.com/office/drawing/2014/main" id="{44998B5A-163C-AB47-9B80-4B373CAB711D}"/>
                </a:ext>
              </a:extLst>
            </p:cNvPr>
            <p:cNvSpPr/>
            <p:nvPr/>
          </p:nvSpPr>
          <p:spPr>
            <a:xfrm>
              <a:off x="5869356" y="10796167"/>
              <a:ext cx="172954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(like the flu) with symptoms such as a cough, fever, and in more severe cases, difficulty breathing. The disease causes respiratory illness.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713050-0E2A-5247-A1CE-BFE1F9DD4803}"/>
                </a:ext>
              </a:extLst>
            </p:cNvPr>
            <p:cNvSpPr/>
            <p:nvPr/>
          </p:nvSpPr>
          <p:spPr>
            <a:xfrm>
              <a:off x="5199589" y="10372726"/>
              <a:ext cx="18719802" cy="1800988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B0071-0BA0-E041-A0E6-32FD2531C050}"/>
              </a:ext>
            </a:extLst>
          </p:cNvPr>
          <p:cNvGrpSpPr/>
          <p:nvPr/>
        </p:nvGrpSpPr>
        <p:grpSpPr>
          <a:xfrm>
            <a:off x="8358512" y="2908132"/>
            <a:ext cx="13190213" cy="4682043"/>
            <a:chOff x="2480578" y="2921306"/>
            <a:chExt cx="13190213" cy="4682043"/>
          </a:xfrm>
        </p:grpSpPr>
        <p:sp>
          <p:nvSpPr>
            <p:cNvPr id="23" name="Rectángulo 4">
              <a:extLst>
                <a:ext uri="{FF2B5EF4-FFF2-40B4-BE49-F238E27FC236}">
                  <a16:creationId xmlns:a16="http://schemas.microsoft.com/office/drawing/2014/main" id="{D3938D9F-ABDC-E94C-8372-C6390BD1F9FC}"/>
                </a:ext>
              </a:extLst>
            </p:cNvPr>
            <p:cNvSpPr/>
            <p:nvPr/>
          </p:nvSpPr>
          <p:spPr>
            <a:xfrm>
              <a:off x="2480578" y="2921306"/>
              <a:ext cx="340254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50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02</a:t>
              </a:r>
            </a:p>
          </p:txBody>
        </p:sp>
        <p:sp>
          <p:nvSpPr>
            <p:cNvPr id="8" name="Rectángulo 4">
              <a:extLst>
                <a:ext uri="{FF2B5EF4-FFF2-40B4-BE49-F238E27FC236}">
                  <a16:creationId xmlns:a16="http://schemas.microsoft.com/office/drawing/2014/main" id="{5A8EA3C7-44AB-604F-99F0-1B8EDC534B7B}"/>
                </a:ext>
              </a:extLst>
            </p:cNvPr>
            <p:cNvSpPr/>
            <p:nvPr/>
          </p:nvSpPr>
          <p:spPr>
            <a:xfrm>
              <a:off x="2480579" y="5202692"/>
              <a:ext cx="1319021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50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Section Break</a:t>
              </a:r>
            </a:p>
          </p:txBody>
        </p:sp>
      </p:grpSp>
      <p:sp>
        <p:nvSpPr>
          <p:cNvPr id="11" name="Freeform 1002">
            <a:extLst>
              <a:ext uri="{FF2B5EF4-FFF2-40B4-BE49-F238E27FC236}">
                <a16:creationId xmlns:a16="http://schemas.microsoft.com/office/drawing/2014/main" id="{22B612AB-8DB8-4444-B1FE-D6D2D8D6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3" y="2927139"/>
            <a:ext cx="4778007" cy="476330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7 w 1432"/>
              <a:gd name="T5" fmla="*/ 1428 h 1429"/>
              <a:gd name="T6" fmla="*/ 0 w 1432"/>
              <a:gd name="T7" fmla="*/ 714 h 1429"/>
              <a:gd name="T8" fmla="*/ 717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0" y="1428"/>
                  <a:pt x="717" y="1428"/>
                </a:cubicBezTo>
                <a:cubicBezTo>
                  <a:pt x="320" y="1428"/>
                  <a:pt x="0" y="1108"/>
                  <a:pt x="0" y="714"/>
                </a:cubicBezTo>
                <a:cubicBezTo>
                  <a:pt x="0" y="318"/>
                  <a:pt x="320" y="0"/>
                  <a:pt x="717" y="0"/>
                </a:cubicBezTo>
                <a:cubicBezTo>
                  <a:pt x="1110" y="0"/>
                  <a:pt x="1431" y="318"/>
                  <a:pt x="1431" y="7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B6812F-718E-874D-B0A3-CA4F6520F33E}"/>
              </a:ext>
            </a:extLst>
          </p:cNvPr>
          <p:cNvGrpSpPr/>
          <p:nvPr/>
        </p:nvGrpSpPr>
        <p:grpSpPr>
          <a:xfrm>
            <a:off x="3541779" y="4210093"/>
            <a:ext cx="3352294" cy="2163630"/>
            <a:chOff x="3903289" y="16409124"/>
            <a:chExt cx="3352294" cy="2163630"/>
          </a:xfrm>
        </p:grpSpPr>
        <p:sp>
          <p:nvSpPr>
            <p:cNvPr id="18" name="Freeform 1097">
              <a:extLst>
                <a:ext uri="{FF2B5EF4-FFF2-40B4-BE49-F238E27FC236}">
                  <a16:creationId xmlns:a16="http://schemas.microsoft.com/office/drawing/2014/main" id="{742B07E4-53DE-9540-9C9B-8BB55DA3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784" y="16903282"/>
              <a:ext cx="1268799" cy="961613"/>
            </a:xfrm>
            <a:custGeom>
              <a:avLst/>
              <a:gdLst>
                <a:gd name="T0" fmla="*/ 267 w 419"/>
                <a:gd name="T1" fmla="*/ 16 h 319"/>
                <a:gd name="T2" fmla="*/ 267 w 419"/>
                <a:gd name="T3" fmla="*/ 16 h 319"/>
                <a:gd name="T4" fmla="*/ 72 w 419"/>
                <a:gd name="T5" fmla="*/ 85 h 319"/>
                <a:gd name="T6" fmla="*/ 15 w 419"/>
                <a:gd name="T7" fmla="*/ 202 h 319"/>
                <a:gd name="T8" fmla="*/ 31 w 419"/>
                <a:gd name="T9" fmla="*/ 246 h 319"/>
                <a:gd name="T10" fmla="*/ 147 w 419"/>
                <a:gd name="T11" fmla="*/ 299 h 319"/>
                <a:gd name="T12" fmla="*/ 343 w 419"/>
                <a:gd name="T13" fmla="*/ 233 h 319"/>
                <a:gd name="T14" fmla="*/ 399 w 419"/>
                <a:gd name="T15" fmla="*/ 114 h 319"/>
                <a:gd name="T16" fmla="*/ 383 w 419"/>
                <a:gd name="T17" fmla="*/ 73 h 319"/>
                <a:gd name="T18" fmla="*/ 267 w 419"/>
                <a:gd name="T19" fmla="*/ 1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19">
                  <a:moveTo>
                    <a:pt x="267" y="16"/>
                  </a:moveTo>
                  <a:lnTo>
                    <a:pt x="267" y="16"/>
                  </a:lnTo>
                  <a:cubicBezTo>
                    <a:pt x="72" y="85"/>
                    <a:pt x="72" y="85"/>
                    <a:pt x="72" y="85"/>
                  </a:cubicBezTo>
                  <a:cubicBezTo>
                    <a:pt x="25" y="101"/>
                    <a:pt x="0" y="154"/>
                    <a:pt x="15" y="202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47" y="293"/>
                    <a:pt x="100" y="318"/>
                    <a:pt x="147" y="299"/>
                  </a:cubicBezTo>
                  <a:cubicBezTo>
                    <a:pt x="343" y="233"/>
                    <a:pt x="343" y="233"/>
                    <a:pt x="343" y="233"/>
                  </a:cubicBezTo>
                  <a:cubicBezTo>
                    <a:pt x="393" y="214"/>
                    <a:pt x="418" y="164"/>
                    <a:pt x="399" y="114"/>
                  </a:cubicBezTo>
                  <a:cubicBezTo>
                    <a:pt x="383" y="73"/>
                    <a:pt x="383" y="73"/>
                    <a:pt x="383" y="73"/>
                  </a:cubicBezTo>
                  <a:cubicBezTo>
                    <a:pt x="368" y="25"/>
                    <a:pt x="314" y="0"/>
                    <a:pt x="267" y="16"/>
                  </a:cubicBezTo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098">
              <a:extLst>
                <a:ext uri="{FF2B5EF4-FFF2-40B4-BE49-F238E27FC236}">
                  <a16:creationId xmlns:a16="http://schemas.microsoft.com/office/drawing/2014/main" id="{051BF751-B398-C245-AC9C-31F81C3AF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341" y="17023488"/>
              <a:ext cx="1015036" cy="721210"/>
            </a:xfrm>
            <a:custGeom>
              <a:avLst/>
              <a:gdLst>
                <a:gd name="T0" fmla="*/ 239 w 337"/>
                <a:gd name="T1" fmla="*/ 22 h 240"/>
                <a:gd name="T2" fmla="*/ 239 w 337"/>
                <a:gd name="T3" fmla="*/ 22 h 240"/>
                <a:gd name="T4" fmla="*/ 302 w 337"/>
                <a:gd name="T5" fmla="*/ 53 h 240"/>
                <a:gd name="T6" fmla="*/ 314 w 337"/>
                <a:gd name="T7" fmla="*/ 88 h 240"/>
                <a:gd name="T8" fmla="*/ 283 w 337"/>
                <a:gd name="T9" fmla="*/ 154 h 240"/>
                <a:gd name="T10" fmla="*/ 97 w 337"/>
                <a:gd name="T11" fmla="*/ 217 h 240"/>
                <a:gd name="T12" fmla="*/ 31 w 337"/>
                <a:gd name="T13" fmla="*/ 186 h 240"/>
                <a:gd name="T14" fmla="*/ 18 w 337"/>
                <a:gd name="T15" fmla="*/ 154 h 240"/>
                <a:gd name="T16" fmla="*/ 50 w 337"/>
                <a:gd name="T17" fmla="*/ 88 h 240"/>
                <a:gd name="T18" fmla="*/ 239 w 337"/>
                <a:gd name="T19" fmla="*/ 22 h 240"/>
                <a:gd name="T20" fmla="*/ 235 w 337"/>
                <a:gd name="T21" fmla="*/ 13 h 240"/>
                <a:gd name="T22" fmla="*/ 235 w 337"/>
                <a:gd name="T23" fmla="*/ 13 h 240"/>
                <a:gd name="T24" fmla="*/ 47 w 337"/>
                <a:gd name="T25" fmla="*/ 79 h 240"/>
                <a:gd name="T26" fmla="*/ 9 w 337"/>
                <a:gd name="T27" fmla="*/ 157 h 240"/>
                <a:gd name="T28" fmla="*/ 22 w 337"/>
                <a:gd name="T29" fmla="*/ 189 h 240"/>
                <a:gd name="T30" fmla="*/ 100 w 337"/>
                <a:gd name="T31" fmla="*/ 227 h 240"/>
                <a:gd name="T32" fmla="*/ 286 w 337"/>
                <a:gd name="T33" fmla="*/ 160 h 240"/>
                <a:gd name="T34" fmla="*/ 323 w 337"/>
                <a:gd name="T35" fmla="*/ 85 h 240"/>
                <a:gd name="T36" fmla="*/ 311 w 337"/>
                <a:gd name="T37" fmla="*/ 50 h 240"/>
                <a:gd name="T38" fmla="*/ 235 w 337"/>
                <a:gd name="T39" fmla="*/ 13 h 240"/>
                <a:gd name="T40" fmla="*/ 239 w 337"/>
                <a:gd name="T41" fmla="*/ 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240">
                  <a:moveTo>
                    <a:pt x="239" y="22"/>
                  </a:moveTo>
                  <a:lnTo>
                    <a:pt x="239" y="22"/>
                  </a:lnTo>
                  <a:cubicBezTo>
                    <a:pt x="264" y="13"/>
                    <a:pt x="292" y="25"/>
                    <a:pt x="302" y="53"/>
                  </a:cubicBezTo>
                  <a:cubicBezTo>
                    <a:pt x="314" y="88"/>
                    <a:pt x="314" y="88"/>
                    <a:pt x="314" y="88"/>
                  </a:cubicBezTo>
                  <a:cubicBezTo>
                    <a:pt x="323" y="113"/>
                    <a:pt x="311" y="145"/>
                    <a:pt x="283" y="15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69" y="227"/>
                    <a:pt x="40" y="214"/>
                    <a:pt x="31" y="186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9" y="126"/>
                    <a:pt x="25" y="98"/>
                    <a:pt x="50" y="88"/>
                  </a:cubicBezTo>
                  <a:cubicBezTo>
                    <a:pt x="239" y="22"/>
                    <a:pt x="239" y="22"/>
                    <a:pt x="239" y="22"/>
                  </a:cubicBezTo>
                  <a:lnTo>
                    <a:pt x="235" y="13"/>
                  </a:lnTo>
                  <a:lnTo>
                    <a:pt x="235" y="13"/>
                  </a:lnTo>
                  <a:cubicBezTo>
                    <a:pt x="47" y="79"/>
                    <a:pt x="47" y="79"/>
                    <a:pt x="47" y="79"/>
                  </a:cubicBezTo>
                  <a:cubicBezTo>
                    <a:pt x="15" y="88"/>
                    <a:pt x="0" y="123"/>
                    <a:pt x="9" y="157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34" y="223"/>
                    <a:pt x="69" y="239"/>
                    <a:pt x="100" y="227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317" y="151"/>
                    <a:pt x="336" y="116"/>
                    <a:pt x="323" y="85"/>
                  </a:cubicBezTo>
                  <a:cubicBezTo>
                    <a:pt x="311" y="50"/>
                    <a:pt x="311" y="50"/>
                    <a:pt x="311" y="50"/>
                  </a:cubicBezTo>
                  <a:cubicBezTo>
                    <a:pt x="302" y="19"/>
                    <a:pt x="267" y="0"/>
                    <a:pt x="235" y="13"/>
                  </a:cubicBezTo>
                  <a:lnTo>
                    <a:pt x="239" y="22"/>
                  </a:ln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099">
              <a:extLst>
                <a:ext uri="{FF2B5EF4-FFF2-40B4-BE49-F238E27FC236}">
                  <a16:creationId xmlns:a16="http://schemas.microsoft.com/office/drawing/2014/main" id="{18BB7567-2E10-5C40-A1A7-5ADDB2A9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105" y="17357377"/>
              <a:ext cx="133557" cy="186980"/>
            </a:xfrm>
            <a:custGeom>
              <a:avLst/>
              <a:gdLst>
                <a:gd name="T0" fmla="*/ 19 w 46"/>
                <a:gd name="T1" fmla="*/ 44 h 61"/>
                <a:gd name="T2" fmla="*/ 19 w 46"/>
                <a:gd name="T3" fmla="*/ 44 h 61"/>
                <a:gd name="T4" fmla="*/ 29 w 46"/>
                <a:gd name="T5" fmla="*/ 50 h 61"/>
                <a:gd name="T6" fmla="*/ 32 w 46"/>
                <a:gd name="T7" fmla="*/ 41 h 61"/>
                <a:gd name="T8" fmla="*/ 19 w 46"/>
                <a:gd name="T9" fmla="*/ 35 h 61"/>
                <a:gd name="T10" fmla="*/ 4 w 46"/>
                <a:gd name="T11" fmla="*/ 25 h 61"/>
                <a:gd name="T12" fmla="*/ 13 w 46"/>
                <a:gd name="T13" fmla="*/ 6 h 61"/>
                <a:gd name="T14" fmla="*/ 35 w 46"/>
                <a:gd name="T15" fmla="*/ 13 h 61"/>
                <a:gd name="T16" fmla="*/ 26 w 46"/>
                <a:gd name="T17" fmla="*/ 19 h 61"/>
                <a:gd name="T18" fmla="*/ 16 w 46"/>
                <a:gd name="T19" fmla="*/ 13 h 61"/>
                <a:gd name="T20" fmla="*/ 13 w 46"/>
                <a:gd name="T21" fmla="*/ 19 h 61"/>
                <a:gd name="T22" fmla="*/ 22 w 46"/>
                <a:gd name="T23" fmla="*/ 25 h 61"/>
                <a:gd name="T24" fmla="*/ 45 w 46"/>
                <a:gd name="T25" fmla="*/ 38 h 61"/>
                <a:gd name="T26" fmla="*/ 32 w 46"/>
                <a:gd name="T27" fmla="*/ 57 h 61"/>
                <a:gd name="T28" fmla="*/ 10 w 46"/>
                <a:gd name="T29" fmla="*/ 47 h 61"/>
                <a:gd name="T30" fmla="*/ 19 w 46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61">
                  <a:moveTo>
                    <a:pt x="19" y="44"/>
                  </a:moveTo>
                  <a:lnTo>
                    <a:pt x="19" y="44"/>
                  </a:lnTo>
                  <a:cubicBezTo>
                    <a:pt x="19" y="47"/>
                    <a:pt x="22" y="50"/>
                    <a:pt x="29" y="50"/>
                  </a:cubicBezTo>
                  <a:cubicBezTo>
                    <a:pt x="35" y="47"/>
                    <a:pt x="35" y="44"/>
                    <a:pt x="32" y="41"/>
                  </a:cubicBezTo>
                  <a:cubicBezTo>
                    <a:pt x="32" y="38"/>
                    <a:pt x="29" y="35"/>
                    <a:pt x="19" y="35"/>
                  </a:cubicBezTo>
                  <a:cubicBezTo>
                    <a:pt x="10" y="35"/>
                    <a:pt x="4" y="32"/>
                    <a:pt x="4" y="25"/>
                  </a:cubicBezTo>
                  <a:cubicBezTo>
                    <a:pt x="0" y="16"/>
                    <a:pt x="4" y="10"/>
                    <a:pt x="13" y="6"/>
                  </a:cubicBezTo>
                  <a:cubicBezTo>
                    <a:pt x="26" y="0"/>
                    <a:pt x="32" y="6"/>
                    <a:pt x="35" y="1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2" y="16"/>
                    <a:pt x="19" y="10"/>
                    <a:pt x="16" y="13"/>
                  </a:cubicBezTo>
                  <a:cubicBezTo>
                    <a:pt x="13" y="13"/>
                    <a:pt x="10" y="16"/>
                    <a:pt x="13" y="19"/>
                  </a:cubicBezTo>
                  <a:cubicBezTo>
                    <a:pt x="13" y="25"/>
                    <a:pt x="16" y="25"/>
                    <a:pt x="22" y="25"/>
                  </a:cubicBezTo>
                  <a:cubicBezTo>
                    <a:pt x="35" y="25"/>
                    <a:pt x="41" y="28"/>
                    <a:pt x="45" y="38"/>
                  </a:cubicBezTo>
                  <a:cubicBezTo>
                    <a:pt x="45" y="44"/>
                    <a:pt x="41" y="54"/>
                    <a:pt x="32" y="57"/>
                  </a:cubicBezTo>
                  <a:cubicBezTo>
                    <a:pt x="19" y="60"/>
                    <a:pt x="13" y="57"/>
                    <a:pt x="10" y="47"/>
                  </a:cubicBezTo>
                  <a:lnTo>
                    <a:pt x="19" y="44"/>
                  </a:ln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100">
              <a:extLst>
                <a:ext uri="{FF2B5EF4-FFF2-40B4-BE49-F238E27FC236}">
                  <a16:creationId xmlns:a16="http://schemas.microsoft.com/office/drawing/2014/main" id="{D972D065-E97F-7A4E-9FFF-C3FFB0F12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950" y="17317314"/>
              <a:ext cx="160269" cy="186980"/>
            </a:xfrm>
            <a:custGeom>
              <a:avLst/>
              <a:gdLst>
                <a:gd name="T0" fmla="*/ 44 w 52"/>
                <a:gd name="T1" fmla="*/ 22 h 60"/>
                <a:gd name="T2" fmla="*/ 44 w 52"/>
                <a:gd name="T3" fmla="*/ 22 h 60"/>
                <a:gd name="T4" fmla="*/ 35 w 52"/>
                <a:gd name="T5" fmla="*/ 53 h 60"/>
                <a:gd name="T6" fmla="*/ 7 w 52"/>
                <a:gd name="T7" fmla="*/ 34 h 60"/>
                <a:gd name="T8" fmla="*/ 16 w 52"/>
                <a:gd name="T9" fmla="*/ 3 h 60"/>
                <a:gd name="T10" fmla="*/ 44 w 52"/>
                <a:gd name="T11" fmla="*/ 22 h 60"/>
                <a:gd name="T12" fmla="*/ 16 w 52"/>
                <a:gd name="T13" fmla="*/ 31 h 60"/>
                <a:gd name="T14" fmla="*/ 16 w 52"/>
                <a:gd name="T15" fmla="*/ 31 h 60"/>
                <a:gd name="T16" fmla="*/ 32 w 52"/>
                <a:gd name="T17" fmla="*/ 47 h 60"/>
                <a:gd name="T18" fmla="*/ 32 w 52"/>
                <a:gd name="T19" fmla="*/ 25 h 60"/>
                <a:gd name="T20" fmla="*/ 19 w 52"/>
                <a:gd name="T21" fmla="*/ 12 h 60"/>
                <a:gd name="T22" fmla="*/ 16 w 52"/>
                <a:gd name="T23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60">
                  <a:moveTo>
                    <a:pt x="44" y="22"/>
                  </a:moveTo>
                  <a:lnTo>
                    <a:pt x="44" y="22"/>
                  </a:lnTo>
                  <a:cubicBezTo>
                    <a:pt x="51" y="40"/>
                    <a:pt x="47" y="50"/>
                    <a:pt x="35" y="53"/>
                  </a:cubicBezTo>
                  <a:cubicBezTo>
                    <a:pt x="22" y="59"/>
                    <a:pt x="13" y="53"/>
                    <a:pt x="7" y="34"/>
                  </a:cubicBezTo>
                  <a:cubicBezTo>
                    <a:pt x="0" y="18"/>
                    <a:pt x="3" y="9"/>
                    <a:pt x="16" y="3"/>
                  </a:cubicBezTo>
                  <a:cubicBezTo>
                    <a:pt x="29" y="0"/>
                    <a:pt x="38" y="6"/>
                    <a:pt x="44" y="22"/>
                  </a:cubicBezTo>
                  <a:close/>
                  <a:moveTo>
                    <a:pt x="16" y="31"/>
                  </a:moveTo>
                  <a:lnTo>
                    <a:pt x="16" y="31"/>
                  </a:lnTo>
                  <a:cubicBezTo>
                    <a:pt x="22" y="44"/>
                    <a:pt x="25" y="50"/>
                    <a:pt x="32" y="47"/>
                  </a:cubicBezTo>
                  <a:cubicBezTo>
                    <a:pt x="38" y="44"/>
                    <a:pt x="38" y="37"/>
                    <a:pt x="32" y="25"/>
                  </a:cubicBezTo>
                  <a:cubicBezTo>
                    <a:pt x="29" y="15"/>
                    <a:pt x="25" y="9"/>
                    <a:pt x="19" y="12"/>
                  </a:cubicBezTo>
                  <a:cubicBezTo>
                    <a:pt x="13" y="12"/>
                    <a:pt x="13" y="22"/>
                    <a:pt x="16" y="31"/>
                  </a:cubicBez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101">
              <a:extLst>
                <a:ext uri="{FF2B5EF4-FFF2-40B4-BE49-F238E27FC236}">
                  <a16:creationId xmlns:a16="http://schemas.microsoft.com/office/drawing/2014/main" id="{2DB34315-D367-D34C-87D0-04EC19CA9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19" y="17277242"/>
              <a:ext cx="133557" cy="186980"/>
            </a:xfrm>
            <a:custGeom>
              <a:avLst/>
              <a:gdLst>
                <a:gd name="T0" fmla="*/ 12 w 45"/>
                <a:gd name="T1" fmla="*/ 41 h 61"/>
                <a:gd name="T2" fmla="*/ 12 w 45"/>
                <a:gd name="T3" fmla="*/ 41 h 61"/>
                <a:gd name="T4" fmla="*/ 12 w 45"/>
                <a:gd name="T5" fmla="*/ 57 h 61"/>
                <a:gd name="T6" fmla="*/ 3 w 45"/>
                <a:gd name="T7" fmla="*/ 60 h 61"/>
                <a:gd name="T8" fmla="*/ 0 w 45"/>
                <a:gd name="T9" fmla="*/ 6 h 61"/>
                <a:gd name="T10" fmla="*/ 12 w 45"/>
                <a:gd name="T11" fmla="*/ 0 h 61"/>
                <a:gd name="T12" fmla="*/ 44 w 45"/>
                <a:gd name="T13" fmla="*/ 44 h 61"/>
                <a:gd name="T14" fmla="*/ 31 w 45"/>
                <a:gd name="T15" fmla="*/ 50 h 61"/>
                <a:gd name="T16" fmla="*/ 25 w 45"/>
                <a:gd name="T17" fmla="*/ 38 h 61"/>
                <a:gd name="T18" fmla="*/ 12 w 45"/>
                <a:gd name="T19" fmla="*/ 41 h 61"/>
                <a:gd name="T20" fmla="*/ 22 w 45"/>
                <a:gd name="T21" fmla="*/ 31 h 61"/>
                <a:gd name="T22" fmla="*/ 22 w 45"/>
                <a:gd name="T23" fmla="*/ 31 h 61"/>
                <a:gd name="T24" fmla="*/ 9 w 45"/>
                <a:gd name="T25" fmla="*/ 13 h 61"/>
                <a:gd name="T26" fmla="*/ 9 w 45"/>
                <a:gd name="T27" fmla="*/ 13 h 61"/>
                <a:gd name="T28" fmla="*/ 12 w 45"/>
                <a:gd name="T29" fmla="*/ 35 h 61"/>
                <a:gd name="T30" fmla="*/ 22 w 45"/>
                <a:gd name="T3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1">
                  <a:moveTo>
                    <a:pt x="12" y="41"/>
                  </a:moveTo>
                  <a:lnTo>
                    <a:pt x="12" y="41"/>
                  </a:lnTo>
                  <a:cubicBezTo>
                    <a:pt x="12" y="57"/>
                    <a:pt x="12" y="57"/>
                    <a:pt x="12" y="57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5" y="38"/>
                    <a:pt x="25" y="38"/>
                    <a:pt x="25" y="38"/>
                  </a:cubicBezTo>
                  <a:lnTo>
                    <a:pt x="12" y="41"/>
                  </a:lnTo>
                  <a:close/>
                  <a:moveTo>
                    <a:pt x="22" y="31"/>
                  </a:moveTo>
                  <a:lnTo>
                    <a:pt x="22" y="31"/>
                  </a:lnTo>
                  <a:cubicBezTo>
                    <a:pt x="15" y="22"/>
                    <a:pt x="12" y="16"/>
                    <a:pt x="9" y="13"/>
                  </a:cubicBezTo>
                  <a:lnTo>
                    <a:pt x="9" y="13"/>
                  </a:lnTo>
                  <a:cubicBezTo>
                    <a:pt x="9" y="16"/>
                    <a:pt x="9" y="25"/>
                    <a:pt x="12" y="35"/>
                  </a:cubicBezTo>
                  <a:lnTo>
                    <a:pt x="22" y="31"/>
                  </a:ln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102">
              <a:extLst>
                <a:ext uri="{FF2B5EF4-FFF2-40B4-BE49-F238E27FC236}">
                  <a16:creationId xmlns:a16="http://schemas.microsoft.com/office/drawing/2014/main" id="{3E2CDF85-B809-8642-B127-576ECACA9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705" y="17237179"/>
              <a:ext cx="133557" cy="186980"/>
            </a:xfrm>
            <a:custGeom>
              <a:avLst/>
              <a:gdLst>
                <a:gd name="T0" fmla="*/ 0 w 42"/>
                <a:gd name="T1" fmla="*/ 10 h 61"/>
                <a:gd name="T2" fmla="*/ 0 w 42"/>
                <a:gd name="T3" fmla="*/ 10 h 61"/>
                <a:gd name="T4" fmla="*/ 16 w 42"/>
                <a:gd name="T5" fmla="*/ 3 h 61"/>
                <a:gd name="T6" fmla="*/ 38 w 42"/>
                <a:gd name="T7" fmla="*/ 13 h 61"/>
                <a:gd name="T8" fmla="*/ 25 w 42"/>
                <a:gd name="T9" fmla="*/ 35 h 61"/>
                <a:gd name="T10" fmla="*/ 19 w 42"/>
                <a:gd name="T11" fmla="*/ 35 h 61"/>
                <a:gd name="T12" fmla="*/ 25 w 42"/>
                <a:gd name="T13" fmla="*/ 57 h 61"/>
                <a:gd name="T14" fmla="*/ 16 w 42"/>
                <a:gd name="T15" fmla="*/ 60 h 61"/>
                <a:gd name="T16" fmla="*/ 0 w 42"/>
                <a:gd name="T17" fmla="*/ 10 h 61"/>
                <a:gd name="T18" fmla="*/ 16 w 42"/>
                <a:gd name="T19" fmla="*/ 29 h 61"/>
                <a:gd name="T20" fmla="*/ 16 w 42"/>
                <a:gd name="T21" fmla="*/ 29 h 61"/>
                <a:gd name="T22" fmla="*/ 22 w 42"/>
                <a:gd name="T23" fmla="*/ 29 h 61"/>
                <a:gd name="T24" fmla="*/ 28 w 42"/>
                <a:gd name="T25" fmla="*/ 16 h 61"/>
                <a:gd name="T26" fmla="*/ 19 w 42"/>
                <a:gd name="T27" fmla="*/ 13 h 61"/>
                <a:gd name="T28" fmla="*/ 13 w 42"/>
                <a:gd name="T29" fmla="*/ 13 h 61"/>
                <a:gd name="T30" fmla="*/ 16 w 42"/>
                <a:gd name="T3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1">
                  <a:moveTo>
                    <a:pt x="0" y="10"/>
                  </a:moveTo>
                  <a:lnTo>
                    <a:pt x="0" y="10"/>
                  </a:lnTo>
                  <a:cubicBezTo>
                    <a:pt x="16" y="3"/>
                    <a:pt x="16" y="3"/>
                    <a:pt x="16" y="3"/>
                  </a:cubicBezTo>
                  <a:cubicBezTo>
                    <a:pt x="25" y="0"/>
                    <a:pt x="35" y="3"/>
                    <a:pt x="38" y="13"/>
                  </a:cubicBezTo>
                  <a:cubicBezTo>
                    <a:pt x="41" y="22"/>
                    <a:pt x="38" y="32"/>
                    <a:pt x="2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6" y="60"/>
                    <a:pt x="16" y="60"/>
                    <a:pt x="16" y="60"/>
                  </a:cubicBezTo>
                  <a:lnTo>
                    <a:pt x="0" y="10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22" y="29"/>
                    <a:pt x="22" y="29"/>
                    <a:pt x="22" y="29"/>
                  </a:cubicBezTo>
                  <a:cubicBezTo>
                    <a:pt x="28" y="25"/>
                    <a:pt x="28" y="22"/>
                    <a:pt x="28" y="16"/>
                  </a:cubicBezTo>
                  <a:cubicBezTo>
                    <a:pt x="25" y="13"/>
                    <a:pt x="22" y="10"/>
                    <a:pt x="19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103">
              <a:extLst>
                <a:ext uri="{FF2B5EF4-FFF2-40B4-BE49-F238E27FC236}">
                  <a16:creationId xmlns:a16="http://schemas.microsoft.com/office/drawing/2014/main" id="{9C72A994-F596-7747-AF22-042CEC00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59" y="16769724"/>
              <a:ext cx="133557" cy="133557"/>
            </a:xfrm>
            <a:custGeom>
              <a:avLst/>
              <a:gdLst>
                <a:gd name="T0" fmla="*/ 44 w 45"/>
                <a:gd name="T1" fmla="*/ 19 h 45"/>
                <a:gd name="T2" fmla="*/ 44 w 45"/>
                <a:gd name="T3" fmla="*/ 19 h 45"/>
                <a:gd name="T4" fmla="*/ 26 w 45"/>
                <a:gd name="T5" fmla="*/ 41 h 45"/>
                <a:gd name="T6" fmla="*/ 4 w 45"/>
                <a:gd name="T7" fmla="*/ 25 h 45"/>
                <a:gd name="T8" fmla="*/ 19 w 45"/>
                <a:gd name="T9" fmla="*/ 0 h 45"/>
                <a:gd name="T10" fmla="*/ 44 w 45"/>
                <a:gd name="T11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4" y="19"/>
                  </a:moveTo>
                  <a:lnTo>
                    <a:pt x="44" y="19"/>
                  </a:lnTo>
                  <a:cubicBezTo>
                    <a:pt x="44" y="29"/>
                    <a:pt x="38" y="41"/>
                    <a:pt x="26" y="41"/>
                  </a:cubicBezTo>
                  <a:cubicBezTo>
                    <a:pt x="16" y="44"/>
                    <a:pt x="4" y="35"/>
                    <a:pt x="4" y="25"/>
                  </a:cubicBezTo>
                  <a:cubicBezTo>
                    <a:pt x="0" y="13"/>
                    <a:pt x="10" y="3"/>
                    <a:pt x="19" y="0"/>
                  </a:cubicBezTo>
                  <a:cubicBezTo>
                    <a:pt x="32" y="0"/>
                    <a:pt x="41" y="7"/>
                    <a:pt x="44" y="19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104">
              <a:extLst>
                <a:ext uri="{FF2B5EF4-FFF2-40B4-BE49-F238E27FC236}">
                  <a16:creationId xmlns:a16="http://schemas.microsoft.com/office/drawing/2014/main" id="{D6FF6E10-A4FB-7B4C-8C73-2AAEBDF94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456" y="16702950"/>
              <a:ext cx="106846" cy="106846"/>
            </a:xfrm>
            <a:custGeom>
              <a:avLst/>
              <a:gdLst>
                <a:gd name="T0" fmla="*/ 31 w 35"/>
                <a:gd name="T1" fmla="*/ 16 h 36"/>
                <a:gd name="T2" fmla="*/ 31 w 35"/>
                <a:gd name="T3" fmla="*/ 16 h 36"/>
                <a:gd name="T4" fmla="*/ 19 w 35"/>
                <a:gd name="T5" fmla="*/ 35 h 36"/>
                <a:gd name="T6" fmla="*/ 0 w 35"/>
                <a:gd name="T7" fmla="*/ 19 h 36"/>
                <a:gd name="T8" fmla="*/ 12 w 35"/>
                <a:gd name="T9" fmla="*/ 0 h 36"/>
                <a:gd name="T10" fmla="*/ 31 w 35"/>
                <a:gd name="T11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6">
                  <a:moveTo>
                    <a:pt x="31" y="16"/>
                  </a:moveTo>
                  <a:lnTo>
                    <a:pt x="31" y="16"/>
                  </a:lnTo>
                  <a:cubicBezTo>
                    <a:pt x="34" y="25"/>
                    <a:pt x="28" y="32"/>
                    <a:pt x="19" y="35"/>
                  </a:cubicBezTo>
                  <a:cubicBezTo>
                    <a:pt x="9" y="35"/>
                    <a:pt x="0" y="28"/>
                    <a:pt x="0" y="19"/>
                  </a:cubicBezTo>
                  <a:cubicBezTo>
                    <a:pt x="0" y="9"/>
                    <a:pt x="6" y="3"/>
                    <a:pt x="12" y="0"/>
                  </a:cubicBezTo>
                  <a:cubicBezTo>
                    <a:pt x="22" y="0"/>
                    <a:pt x="31" y="6"/>
                    <a:pt x="31" y="16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105">
              <a:extLst>
                <a:ext uri="{FF2B5EF4-FFF2-40B4-BE49-F238E27FC236}">
                  <a16:creationId xmlns:a16="http://schemas.microsoft.com/office/drawing/2014/main" id="{7DD72AA6-FFB4-DF40-89F2-9EAFC0172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64" y="16889930"/>
              <a:ext cx="173629" cy="186980"/>
            </a:xfrm>
            <a:custGeom>
              <a:avLst/>
              <a:gdLst>
                <a:gd name="T0" fmla="*/ 54 w 58"/>
                <a:gd name="T1" fmla="*/ 25 h 61"/>
                <a:gd name="T2" fmla="*/ 54 w 58"/>
                <a:gd name="T3" fmla="*/ 25 h 61"/>
                <a:gd name="T4" fmla="*/ 32 w 58"/>
                <a:gd name="T5" fmla="*/ 57 h 61"/>
                <a:gd name="T6" fmla="*/ 0 w 58"/>
                <a:gd name="T7" fmla="*/ 35 h 61"/>
                <a:gd name="T8" fmla="*/ 26 w 58"/>
                <a:gd name="T9" fmla="*/ 3 h 61"/>
                <a:gd name="T10" fmla="*/ 54 w 58"/>
                <a:gd name="T11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1">
                  <a:moveTo>
                    <a:pt x="54" y="25"/>
                  </a:moveTo>
                  <a:lnTo>
                    <a:pt x="54" y="25"/>
                  </a:lnTo>
                  <a:cubicBezTo>
                    <a:pt x="57" y="41"/>
                    <a:pt x="48" y="53"/>
                    <a:pt x="32" y="57"/>
                  </a:cubicBezTo>
                  <a:cubicBezTo>
                    <a:pt x="16" y="60"/>
                    <a:pt x="4" y="47"/>
                    <a:pt x="0" y="35"/>
                  </a:cubicBezTo>
                  <a:cubicBezTo>
                    <a:pt x="0" y="19"/>
                    <a:pt x="10" y="6"/>
                    <a:pt x="26" y="3"/>
                  </a:cubicBezTo>
                  <a:cubicBezTo>
                    <a:pt x="38" y="0"/>
                    <a:pt x="54" y="13"/>
                    <a:pt x="54" y="25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106">
              <a:extLst>
                <a:ext uri="{FF2B5EF4-FFF2-40B4-BE49-F238E27FC236}">
                  <a16:creationId xmlns:a16="http://schemas.microsoft.com/office/drawing/2014/main" id="{FAC72DE1-4648-5F48-BCBA-EE265056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187" y="16929993"/>
              <a:ext cx="80134" cy="80134"/>
            </a:xfrm>
            <a:custGeom>
              <a:avLst/>
              <a:gdLst>
                <a:gd name="T0" fmla="*/ 25 w 26"/>
                <a:gd name="T1" fmla="*/ 12 h 26"/>
                <a:gd name="T2" fmla="*/ 25 w 26"/>
                <a:gd name="T3" fmla="*/ 12 h 26"/>
                <a:gd name="T4" fmla="*/ 13 w 26"/>
                <a:gd name="T5" fmla="*/ 25 h 26"/>
                <a:gd name="T6" fmla="*/ 0 w 26"/>
                <a:gd name="T7" fmla="*/ 12 h 26"/>
                <a:gd name="T8" fmla="*/ 13 w 26"/>
                <a:gd name="T9" fmla="*/ 0 h 26"/>
                <a:gd name="T10" fmla="*/ 25 w 26"/>
                <a:gd name="T1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6">
                  <a:moveTo>
                    <a:pt x="25" y="12"/>
                  </a:moveTo>
                  <a:lnTo>
                    <a:pt x="25" y="12"/>
                  </a:lnTo>
                  <a:cubicBezTo>
                    <a:pt x="25" y="18"/>
                    <a:pt x="19" y="25"/>
                    <a:pt x="13" y="25"/>
                  </a:cubicBezTo>
                  <a:cubicBezTo>
                    <a:pt x="7" y="25"/>
                    <a:pt x="0" y="18"/>
                    <a:pt x="0" y="12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19" y="0"/>
                    <a:pt x="25" y="6"/>
                    <a:pt x="25" y="12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107">
              <a:extLst>
                <a:ext uri="{FF2B5EF4-FFF2-40B4-BE49-F238E27FC236}">
                  <a16:creationId xmlns:a16="http://schemas.microsoft.com/office/drawing/2014/main" id="{4A48368E-1A2F-8444-B8D4-26CD64E8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82" y="16796436"/>
              <a:ext cx="53423" cy="53423"/>
            </a:xfrm>
            <a:custGeom>
              <a:avLst/>
              <a:gdLst>
                <a:gd name="T0" fmla="*/ 16 w 17"/>
                <a:gd name="T1" fmla="*/ 9 h 19"/>
                <a:gd name="T2" fmla="*/ 16 w 17"/>
                <a:gd name="T3" fmla="*/ 9 h 19"/>
                <a:gd name="T4" fmla="*/ 7 w 17"/>
                <a:gd name="T5" fmla="*/ 18 h 19"/>
                <a:gd name="T6" fmla="*/ 0 w 17"/>
                <a:gd name="T7" fmla="*/ 9 h 19"/>
                <a:gd name="T8" fmla="*/ 7 w 17"/>
                <a:gd name="T9" fmla="*/ 0 h 19"/>
                <a:gd name="T10" fmla="*/ 16 w 17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16" y="9"/>
                  </a:moveTo>
                  <a:lnTo>
                    <a:pt x="16" y="9"/>
                  </a:lnTo>
                  <a:cubicBezTo>
                    <a:pt x="16" y="15"/>
                    <a:pt x="13" y="18"/>
                    <a:pt x="7" y="18"/>
                  </a:cubicBezTo>
                  <a:cubicBezTo>
                    <a:pt x="3" y="18"/>
                    <a:pt x="0" y="15"/>
                    <a:pt x="0" y="9"/>
                  </a:cubicBezTo>
                  <a:cubicBezTo>
                    <a:pt x="0" y="6"/>
                    <a:pt x="3" y="0"/>
                    <a:pt x="7" y="0"/>
                  </a:cubicBezTo>
                  <a:cubicBezTo>
                    <a:pt x="13" y="0"/>
                    <a:pt x="16" y="6"/>
                    <a:pt x="16" y="9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108">
              <a:extLst>
                <a:ext uri="{FF2B5EF4-FFF2-40B4-BE49-F238E27FC236}">
                  <a16:creationId xmlns:a16="http://schemas.microsoft.com/office/drawing/2014/main" id="{1E905806-99D0-734E-9B12-373C634C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528" y="16716301"/>
              <a:ext cx="40063" cy="40071"/>
            </a:xfrm>
            <a:custGeom>
              <a:avLst/>
              <a:gdLst>
                <a:gd name="T0" fmla="*/ 13 w 14"/>
                <a:gd name="T1" fmla="*/ 7 h 14"/>
                <a:gd name="T2" fmla="*/ 13 w 14"/>
                <a:gd name="T3" fmla="*/ 7 h 14"/>
                <a:gd name="T4" fmla="*/ 7 w 14"/>
                <a:gd name="T5" fmla="*/ 13 h 14"/>
                <a:gd name="T6" fmla="*/ 0 w 14"/>
                <a:gd name="T7" fmla="*/ 7 h 14"/>
                <a:gd name="T8" fmla="*/ 7 w 14"/>
                <a:gd name="T9" fmla="*/ 0 h 14"/>
                <a:gd name="T10" fmla="*/ 13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3" y="7"/>
                  </a:moveTo>
                  <a:lnTo>
                    <a:pt x="13" y="7"/>
                  </a:ln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109">
              <a:extLst>
                <a:ext uri="{FF2B5EF4-FFF2-40B4-BE49-F238E27FC236}">
                  <a16:creationId xmlns:a16="http://schemas.microsoft.com/office/drawing/2014/main" id="{C6E657A3-7471-F840-B58C-8D289315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704" y="17116974"/>
              <a:ext cx="2283827" cy="1455780"/>
            </a:xfrm>
            <a:custGeom>
              <a:avLst/>
              <a:gdLst>
                <a:gd name="T0" fmla="*/ 745 w 756"/>
                <a:gd name="T1" fmla="*/ 226 h 482"/>
                <a:gd name="T2" fmla="*/ 745 w 756"/>
                <a:gd name="T3" fmla="*/ 226 h 482"/>
                <a:gd name="T4" fmla="*/ 695 w 756"/>
                <a:gd name="T5" fmla="*/ 226 h 482"/>
                <a:gd name="T6" fmla="*/ 619 w 756"/>
                <a:gd name="T7" fmla="*/ 201 h 482"/>
                <a:gd name="T8" fmla="*/ 358 w 756"/>
                <a:gd name="T9" fmla="*/ 15 h 482"/>
                <a:gd name="T10" fmla="*/ 308 w 756"/>
                <a:gd name="T11" fmla="*/ 15 h 482"/>
                <a:gd name="T12" fmla="*/ 327 w 756"/>
                <a:gd name="T13" fmla="*/ 72 h 482"/>
                <a:gd name="T14" fmla="*/ 390 w 756"/>
                <a:gd name="T15" fmla="*/ 135 h 482"/>
                <a:gd name="T16" fmla="*/ 374 w 756"/>
                <a:gd name="T17" fmla="*/ 172 h 482"/>
                <a:gd name="T18" fmla="*/ 94 w 756"/>
                <a:gd name="T19" fmla="*/ 172 h 482"/>
                <a:gd name="T20" fmla="*/ 62 w 756"/>
                <a:gd name="T21" fmla="*/ 195 h 482"/>
                <a:gd name="T22" fmla="*/ 94 w 756"/>
                <a:gd name="T23" fmla="*/ 232 h 482"/>
                <a:gd name="T24" fmla="*/ 320 w 756"/>
                <a:gd name="T25" fmla="*/ 232 h 482"/>
                <a:gd name="T26" fmla="*/ 336 w 756"/>
                <a:gd name="T27" fmla="*/ 245 h 482"/>
                <a:gd name="T28" fmla="*/ 336 w 756"/>
                <a:gd name="T29" fmla="*/ 245 h 482"/>
                <a:gd name="T30" fmla="*/ 320 w 756"/>
                <a:gd name="T31" fmla="*/ 261 h 482"/>
                <a:gd name="T32" fmla="*/ 34 w 756"/>
                <a:gd name="T33" fmla="*/ 261 h 482"/>
                <a:gd name="T34" fmla="*/ 3 w 756"/>
                <a:gd name="T35" fmla="*/ 286 h 482"/>
                <a:gd name="T36" fmla="*/ 31 w 756"/>
                <a:gd name="T37" fmla="*/ 320 h 482"/>
                <a:gd name="T38" fmla="*/ 324 w 756"/>
                <a:gd name="T39" fmla="*/ 320 h 482"/>
                <a:gd name="T40" fmla="*/ 336 w 756"/>
                <a:gd name="T41" fmla="*/ 330 h 482"/>
                <a:gd name="T42" fmla="*/ 336 w 756"/>
                <a:gd name="T43" fmla="*/ 333 h 482"/>
                <a:gd name="T44" fmla="*/ 324 w 756"/>
                <a:gd name="T45" fmla="*/ 342 h 482"/>
                <a:gd name="T46" fmla="*/ 94 w 756"/>
                <a:gd name="T47" fmla="*/ 342 h 482"/>
                <a:gd name="T48" fmla="*/ 62 w 756"/>
                <a:gd name="T49" fmla="*/ 368 h 482"/>
                <a:gd name="T50" fmla="*/ 94 w 756"/>
                <a:gd name="T51" fmla="*/ 402 h 482"/>
                <a:gd name="T52" fmla="*/ 324 w 756"/>
                <a:gd name="T53" fmla="*/ 402 h 482"/>
                <a:gd name="T54" fmla="*/ 336 w 756"/>
                <a:gd name="T55" fmla="*/ 415 h 482"/>
                <a:gd name="T56" fmla="*/ 336 w 756"/>
                <a:gd name="T57" fmla="*/ 415 h 482"/>
                <a:gd name="T58" fmla="*/ 324 w 756"/>
                <a:gd name="T59" fmla="*/ 424 h 482"/>
                <a:gd name="T60" fmla="*/ 213 w 756"/>
                <a:gd name="T61" fmla="*/ 427 h 482"/>
                <a:gd name="T62" fmla="*/ 185 w 756"/>
                <a:gd name="T63" fmla="*/ 449 h 482"/>
                <a:gd name="T64" fmla="*/ 213 w 756"/>
                <a:gd name="T65" fmla="*/ 478 h 482"/>
                <a:gd name="T66" fmla="*/ 399 w 756"/>
                <a:gd name="T67" fmla="*/ 481 h 482"/>
                <a:gd name="T68" fmla="*/ 437 w 756"/>
                <a:gd name="T69" fmla="*/ 481 h 482"/>
                <a:gd name="T70" fmla="*/ 512 w 756"/>
                <a:gd name="T71" fmla="*/ 481 h 482"/>
                <a:gd name="T72" fmla="*/ 632 w 756"/>
                <a:gd name="T73" fmla="*/ 462 h 482"/>
                <a:gd name="T74" fmla="*/ 666 w 756"/>
                <a:gd name="T75" fmla="*/ 459 h 482"/>
                <a:gd name="T76" fmla="*/ 745 w 756"/>
                <a:gd name="T77" fmla="*/ 459 h 482"/>
                <a:gd name="T78" fmla="*/ 755 w 756"/>
                <a:gd name="T79" fmla="*/ 446 h 482"/>
                <a:gd name="T80" fmla="*/ 755 w 756"/>
                <a:gd name="T81" fmla="*/ 239 h 482"/>
                <a:gd name="T82" fmla="*/ 745 w 756"/>
                <a:gd name="T83" fmla="*/ 22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6" h="482">
                  <a:moveTo>
                    <a:pt x="745" y="226"/>
                  </a:moveTo>
                  <a:lnTo>
                    <a:pt x="745" y="226"/>
                  </a:lnTo>
                  <a:cubicBezTo>
                    <a:pt x="695" y="226"/>
                    <a:pt x="695" y="226"/>
                    <a:pt x="695" y="226"/>
                  </a:cubicBezTo>
                  <a:cubicBezTo>
                    <a:pt x="666" y="226"/>
                    <a:pt x="641" y="217"/>
                    <a:pt x="619" y="201"/>
                  </a:cubicBezTo>
                  <a:cubicBezTo>
                    <a:pt x="528" y="128"/>
                    <a:pt x="358" y="15"/>
                    <a:pt x="358" y="15"/>
                  </a:cubicBezTo>
                  <a:cubicBezTo>
                    <a:pt x="346" y="3"/>
                    <a:pt x="320" y="0"/>
                    <a:pt x="308" y="15"/>
                  </a:cubicBezTo>
                  <a:cubicBezTo>
                    <a:pt x="295" y="34"/>
                    <a:pt x="308" y="56"/>
                    <a:pt x="327" y="72"/>
                  </a:cubicBezTo>
                  <a:cubicBezTo>
                    <a:pt x="327" y="72"/>
                    <a:pt x="371" y="113"/>
                    <a:pt x="390" y="135"/>
                  </a:cubicBezTo>
                  <a:cubicBezTo>
                    <a:pt x="402" y="147"/>
                    <a:pt x="393" y="172"/>
                    <a:pt x="374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1" y="172"/>
                    <a:pt x="66" y="182"/>
                    <a:pt x="62" y="195"/>
                  </a:cubicBezTo>
                  <a:cubicBezTo>
                    <a:pt x="59" y="213"/>
                    <a:pt x="75" y="232"/>
                    <a:pt x="94" y="232"/>
                  </a:cubicBezTo>
                  <a:cubicBezTo>
                    <a:pt x="320" y="232"/>
                    <a:pt x="320" y="232"/>
                    <a:pt x="320" y="232"/>
                  </a:cubicBezTo>
                  <a:cubicBezTo>
                    <a:pt x="327" y="232"/>
                    <a:pt x="333" y="239"/>
                    <a:pt x="336" y="245"/>
                  </a:cubicBezTo>
                  <a:lnTo>
                    <a:pt x="336" y="245"/>
                  </a:lnTo>
                  <a:cubicBezTo>
                    <a:pt x="336" y="254"/>
                    <a:pt x="327" y="261"/>
                    <a:pt x="320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18" y="261"/>
                    <a:pt x="6" y="270"/>
                    <a:pt x="3" y="286"/>
                  </a:cubicBezTo>
                  <a:cubicBezTo>
                    <a:pt x="0" y="305"/>
                    <a:pt x="12" y="320"/>
                    <a:pt x="31" y="320"/>
                  </a:cubicBezTo>
                  <a:cubicBezTo>
                    <a:pt x="324" y="320"/>
                    <a:pt x="324" y="320"/>
                    <a:pt x="324" y="320"/>
                  </a:cubicBezTo>
                  <a:cubicBezTo>
                    <a:pt x="330" y="320"/>
                    <a:pt x="336" y="327"/>
                    <a:pt x="336" y="330"/>
                  </a:cubicBezTo>
                  <a:cubicBezTo>
                    <a:pt x="336" y="333"/>
                    <a:pt x="336" y="333"/>
                    <a:pt x="336" y="333"/>
                  </a:cubicBezTo>
                  <a:cubicBezTo>
                    <a:pt x="336" y="339"/>
                    <a:pt x="330" y="342"/>
                    <a:pt x="324" y="342"/>
                  </a:cubicBezTo>
                  <a:cubicBezTo>
                    <a:pt x="94" y="342"/>
                    <a:pt x="94" y="342"/>
                    <a:pt x="94" y="342"/>
                  </a:cubicBezTo>
                  <a:cubicBezTo>
                    <a:pt x="81" y="342"/>
                    <a:pt x="66" y="352"/>
                    <a:pt x="62" y="368"/>
                  </a:cubicBezTo>
                  <a:cubicBezTo>
                    <a:pt x="59" y="386"/>
                    <a:pt x="75" y="402"/>
                    <a:pt x="94" y="402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0" y="402"/>
                    <a:pt x="336" y="408"/>
                    <a:pt x="336" y="415"/>
                  </a:cubicBezTo>
                  <a:lnTo>
                    <a:pt x="336" y="415"/>
                  </a:lnTo>
                  <a:cubicBezTo>
                    <a:pt x="336" y="421"/>
                    <a:pt x="330" y="424"/>
                    <a:pt x="324" y="424"/>
                  </a:cubicBezTo>
                  <a:cubicBezTo>
                    <a:pt x="213" y="427"/>
                    <a:pt x="213" y="427"/>
                    <a:pt x="213" y="427"/>
                  </a:cubicBezTo>
                  <a:cubicBezTo>
                    <a:pt x="198" y="427"/>
                    <a:pt x="185" y="434"/>
                    <a:pt x="185" y="449"/>
                  </a:cubicBezTo>
                  <a:cubicBezTo>
                    <a:pt x="182" y="468"/>
                    <a:pt x="195" y="478"/>
                    <a:pt x="213" y="478"/>
                  </a:cubicBezTo>
                  <a:cubicBezTo>
                    <a:pt x="399" y="481"/>
                    <a:pt x="399" y="481"/>
                    <a:pt x="399" y="481"/>
                  </a:cubicBezTo>
                  <a:cubicBezTo>
                    <a:pt x="437" y="481"/>
                    <a:pt x="437" y="481"/>
                    <a:pt x="437" y="481"/>
                  </a:cubicBezTo>
                  <a:cubicBezTo>
                    <a:pt x="512" y="481"/>
                    <a:pt x="512" y="481"/>
                    <a:pt x="512" y="481"/>
                  </a:cubicBezTo>
                  <a:cubicBezTo>
                    <a:pt x="528" y="481"/>
                    <a:pt x="588" y="474"/>
                    <a:pt x="632" y="462"/>
                  </a:cubicBezTo>
                  <a:cubicBezTo>
                    <a:pt x="641" y="459"/>
                    <a:pt x="654" y="459"/>
                    <a:pt x="666" y="459"/>
                  </a:cubicBezTo>
                  <a:cubicBezTo>
                    <a:pt x="745" y="459"/>
                    <a:pt x="745" y="459"/>
                    <a:pt x="745" y="459"/>
                  </a:cubicBezTo>
                  <a:cubicBezTo>
                    <a:pt x="751" y="459"/>
                    <a:pt x="755" y="453"/>
                    <a:pt x="755" y="446"/>
                  </a:cubicBezTo>
                  <a:cubicBezTo>
                    <a:pt x="755" y="239"/>
                    <a:pt x="755" y="239"/>
                    <a:pt x="755" y="239"/>
                  </a:cubicBezTo>
                  <a:cubicBezTo>
                    <a:pt x="755" y="232"/>
                    <a:pt x="751" y="226"/>
                    <a:pt x="745" y="226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110">
              <a:extLst>
                <a:ext uri="{FF2B5EF4-FFF2-40B4-BE49-F238E27FC236}">
                  <a16:creationId xmlns:a16="http://schemas.microsoft.com/office/drawing/2014/main" id="{32E9DC53-37B9-1147-9D16-F8B65B8B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17" y="16916642"/>
              <a:ext cx="173629" cy="240403"/>
            </a:xfrm>
            <a:custGeom>
              <a:avLst/>
              <a:gdLst>
                <a:gd name="T0" fmla="*/ 56 w 57"/>
                <a:gd name="T1" fmla="*/ 48 h 80"/>
                <a:gd name="T2" fmla="*/ 56 w 57"/>
                <a:gd name="T3" fmla="*/ 48 h 80"/>
                <a:gd name="T4" fmla="*/ 28 w 57"/>
                <a:gd name="T5" fmla="*/ 79 h 80"/>
                <a:gd name="T6" fmla="*/ 0 w 57"/>
                <a:gd name="T7" fmla="*/ 48 h 80"/>
                <a:gd name="T8" fmla="*/ 28 w 57"/>
                <a:gd name="T9" fmla="*/ 0 h 80"/>
                <a:gd name="T10" fmla="*/ 56 w 57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56" y="48"/>
                  </a:moveTo>
                  <a:lnTo>
                    <a:pt x="56" y="48"/>
                  </a:lnTo>
                  <a:cubicBezTo>
                    <a:pt x="56" y="63"/>
                    <a:pt x="44" y="79"/>
                    <a:pt x="28" y="79"/>
                  </a:cubicBezTo>
                  <a:cubicBezTo>
                    <a:pt x="12" y="79"/>
                    <a:pt x="0" y="63"/>
                    <a:pt x="0" y="48"/>
                  </a:cubicBezTo>
                  <a:cubicBezTo>
                    <a:pt x="0" y="29"/>
                    <a:pt x="28" y="0"/>
                    <a:pt x="28" y="0"/>
                  </a:cubicBezTo>
                  <a:cubicBezTo>
                    <a:pt x="28" y="0"/>
                    <a:pt x="56" y="29"/>
                    <a:pt x="56" y="4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111">
              <a:extLst>
                <a:ext uri="{FF2B5EF4-FFF2-40B4-BE49-F238E27FC236}">
                  <a16:creationId xmlns:a16="http://schemas.microsoft.com/office/drawing/2014/main" id="{93C4C41B-A4A8-9348-A5A4-4653608B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17" y="17277242"/>
              <a:ext cx="173629" cy="227052"/>
            </a:xfrm>
            <a:custGeom>
              <a:avLst/>
              <a:gdLst>
                <a:gd name="T0" fmla="*/ 56 w 57"/>
                <a:gd name="T1" fmla="*/ 44 h 76"/>
                <a:gd name="T2" fmla="*/ 56 w 57"/>
                <a:gd name="T3" fmla="*/ 44 h 76"/>
                <a:gd name="T4" fmla="*/ 28 w 57"/>
                <a:gd name="T5" fmla="*/ 75 h 76"/>
                <a:gd name="T6" fmla="*/ 0 w 57"/>
                <a:gd name="T7" fmla="*/ 44 h 76"/>
                <a:gd name="T8" fmla="*/ 28 w 57"/>
                <a:gd name="T9" fmla="*/ 0 h 76"/>
                <a:gd name="T10" fmla="*/ 56 w 57"/>
                <a:gd name="T11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76">
                  <a:moveTo>
                    <a:pt x="56" y="44"/>
                  </a:moveTo>
                  <a:lnTo>
                    <a:pt x="56" y="44"/>
                  </a:lnTo>
                  <a:cubicBezTo>
                    <a:pt x="56" y="63"/>
                    <a:pt x="44" y="75"/>
                    <a:pt x="28" y="75"/>
                  </a:cubicBezTo>
                  <a:cubicBezTo>
                    <a:pt x="12" y="75"/>
                    <a:pt x="0" y="63"/>
                    <a:pt x="0" y="44"/>
                  </a:cubicBezTo>
                  <a:cubicBezTo>
                    <a:pt x="0" y="25"/>
                    <a:pt x="28" y="0"/>
                    <a:pt x="28" y="0"/>
                  </a:cubicBezTo>
                  <a:cubicBezTo>
                    <a:pt x="28" y="0"/>
                    <a:pt x="56" y="25"/>
                    <a:pt x="56" y="4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112">
              <a:extLst>
                <a:ext uri="{FF2B5EF4-FFF2-40B4-BE49-F238E27FC236}">
                  <a16:creationId xmlns:a16="http://schemas.microsoft.com/office/drawing/2014/main" id="{24C70042-DC89-5F4B-AED8-48B93718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780" y="16916642"/>
              <a:ext cx="173620" cy="240403"/>
            </a:xfrm>
            <a:custGeom>
              <a:avLst/>
              <a:gdLst>
                <a:gd name="T0" fmla="*/ 57 w 58"/>
                <a:gd name="T1" fmla="*/ 48 h 80"/>
                <a:gd name="T2" fmla="*/ 57 w 58"/>
                <a:gd name="T3" fmla="*/ 48 h 80"/>
                <a:gd name="T4" fmla="*/ 29 w 58"/>
                <a:gd name="T5" fmla="*/ 79 h 80"/>
                <a:gd name="T6" fmla="*/ 0 w 58"/>
                <a:gd name="T7" fmla="*/ 48 h 80"/>
                <a:gd name="T8" fmla="*/ 29 w 58"/>
                <a:gd name="T9" fmla="*/ 0 h 80"/>
                <a:gd name="T10" fmla="*/ 57 w 58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80">
                  <a:moveTo>
                    <a:pt x="57" y="48"/>
                  </a:moveTo>
                  <a:lnTo>
                    <a:pt x="57" y="48"/>
                  </a:lnTo>
                  <a:cubicBezTo>
                    <a:pt x="57" y="63"/>
                    <a:pt x="44" y="79"/>
                    <a:pt x="29" y="79"/>
                  </a:cubicBezTo>
                  <a:cubicBezTo>
                    <a:pt x="13" y="79"/>
                    <a:pt x="0" y="63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7" y="29"/>
                    <a:pt x="57" y="4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113">
              <a:extLst>
                <a:ext uri="{FF2B5EF4-FFF2-40B4-BE49-F238E27FC236}">
                  <a16:creationId xmlns:a16="http://schemas.microsoft.com/office/drawing/2014/main" id="{13BAAD02-6E2D-BF41-82E7-1C0B5B62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780" y="17277242"/>
              <a:ext cx="173620" cy="227052"/>
            </a:xfrm>
            <a:custGeom>
              <a:avLst/>
              <a:gdLst>
                <a:gd name="T0" fmla="*/ 57 w 58"/>
                <a:gd name="T1" fmla="*/ 44 h 76"/>
                <a:gd name="T2" fmla="*/ 57 w 58"/>
                <a:gd name="T3" fmla="*/ 44 h 76"/>
                <a:gd name="T4" fmla="*/ 29 w 58"/>
                <a:gd name="T5" fmla="*/ 75 h 76"/>
                <a:gd name="T6" fmla="*/ 0 w 58"/>
                <a:gd name="T7" fmla="*/ 44 h 76"/>
                <a:gd name="T8" fmla="*/ 29 w 58"/>
                <a:gd name="T9" fmla="*/ 0 h 76"/>
                <a:gd name="T10" fmla="*/ 57 w 58"/>
                <a:gd name="T11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6">
                  <a:moveTo>
                    <a:pt x="57" y="44"/>
                  </a:moveTo>
                  <a:lnTo>
                    <a:pt x="57" y="44"/>
                  </a:lnTo>
                  <a:cubicBezTo>
                    <a:pt x="57" y="63"/>
                    <a:pt x="44" y="75"/>
                    <a:pt x="29" y="75"/>
                  </a:cubicBezTo>
                  <a:cubicBezTo>
                    <a:pt x="13" y="75"/>
                    <a:pt x="0" y="63"/>
                    <a:pt x="0" y="44"/>
                  </a:cubicBezTo>
                  <a:cubicBezTo>
                    <a:pt x="0" y="25"/>
                    <a:pt x="29" y="0"/>
                    <a:pt x="29" y="0"/>
                  </a:cubicBezTo>
                  <a:cubicBezTo>
                    <a:pt x="29" y="0"/>
                    <a:pt x="57" y="25"/>
                    <a:pt x="57" y="4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114">
              <a:extLst>
                <a:ext uri="{FF2B5EF4-FFF2-40B4-BE49-F238E27FC236}">
                  <a16:creationId xmlns:a16="http://schemas.microsoft.com/office/drawing/2014/main" id="{98909148-4C41-2345-8E55-0AF52A2F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77" y="16542681"/>
              <a:ext cx="387312" cy="307178"/>
            </a:xfrm>
            <a:custGeom>
              <a:avLst/>
              <a:gdLst>
                <a:gd name="T0" fmla="*/ 97 w 127"/>
                <a:gd name="T1" fmla="*/ 100 h 101"/>
                <a:gd name="T2" fmla="*/ 97 w 127"/>
                <a:gd name="T3" fmla="*/ 100 h 101"/>
                <a:gd name="T4" fmla="*/ 28 w 127"/>
                <a:gd name="T5" fmla="*/ 100 h 101"/>
                <a:gd name="T6" fmla="*/ 0 w 127"/>
                <a:gd name="T7" fmla="*/ 72 h 101"/>
                <a:gd name="T8" fmla="*/ 0 w 127"/>
                <a:gd name="T9" fmla="*/ 28 h 101"/>
                <a:gd name="T10" fmla="*/ 28 w 127"/>
                <a:gd name="T11" fmla="*/ 0 h 101"/>
                <a:gd name="T12" fmla="*/ 97 w 127"/>
                <a:gd name="T13" fmla="*/ 0 h 101"/>
                <a:gd name="T14" fmla="*/ 126 w 127"/>
                <a:gd name="T15" fmla="*/ 28 h 101"/>
                <a:gd name="T16" fmla="*/ 126 w 127"/>
                <a:gd name="T17" fmla="*/ 72 h 101"/>
                <a:gd name="T18" fmla="*/ 97 w 127"/>
                <a:gd name="T1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97" y="100"/>
                  </a:moveTo>
                  <a:lnTo>
                    <a:pt x="97" y="100"/>
                  </a:lnTo>
                  <a:cubicBezTo>
                    <a:pt x="28" y="100"/>
                    <a:pt x="28" y="100"/>
                    <a:pt x="28" y="100"/>
                  </a:cubicBezTo>
                  <a:cubicBezTo>
                    <a:pt x="12" y="100"/>
                    <a:pt x="0" y="88"/>
                    <a:pt x="0" y="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3" y="0"/>
                    <a:pt x="126" y="12"/>
                    <a:pt x="126" y="2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88"/>
                    <a:pt x="113" y="100"/>
                    <a:pt x="97" y="10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115">
              <a:extLst>
                <a:ext uri="{FF2B5EF4-FFF2-40B4-BE49-F238E27FC236}">
                  <a16:creationId xmlns:a16="http://schemas.microsoft.com/office/drawing/2014/main" id="{EFBD5CDD-8895-5148-BCC7-9C86B1FD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289" y="16409124"/>
              <a:ext cx="1789669" cy="681139"/>
            </a:xfrm>
            <a:custGeom>
              <a:avLst/>
              <a:gdLst>
                <a:gd name="T0" fmla="*/ 59 w 589"/>
                <a:gd name="T1" fmla="*/ 226 h 227"/>
                <a:gd name="T2" fmla="*/ 59 w 589"/>
                <a:gd name="T3" fmla="*/ 226 h 227"/>
                <a:gd name="T4" fmla="*/ 12 w 589"/>
                <a:gd name="T5" fmla="*/ 198 h 227"/>
                <a:gd name="T6" fmla="*/ 37 w 589"/>
                <a:gd name="T7" fmla="*/ 132 h 227"/>
                <a:gd name="T8" fmla="*/ 305 w 589"/>
                <a:gd name="T9" fmla="*/ 3 h 227"/>
                <a:gd name="T10" fmla="*/ 327 w 589"/>
                <a:gd name="T11" fmla="*/ 0 h 227"/>
                <a:gd name="T12" fmla="*/ 538 w 589"/>
                <a:gd name="T13" fmla="*/ 0 h 227"/>
                <a:gd name="T14" fmla="*/ 588 w 589"/>
                <a:gd name="T15" fmla="*/ 50 h 227"/>
                <a:gd name="T16" fmla="*/ 538 w 589"/>
                <a:gd name="T17" fmla="*/ 97 h 227"/>
                <a:gd name="T18" fmla="*/ 339 w 589"/>
                <a:gd name="T19" fmla="*/ 97 h 227"/>
                <a:gd name="T20" fmla="*/ 78 w 589"/>
                <a:gd name="T21" fmla="*/ 223 h 227"/>
                <a:gd name="T22" fmla="*/ 59 w 589"/>
                <a:gd name="T2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9" h="227">
                  <a:moveTo>
                    <a:pt x="59" y="226"/>
                  </a:moveTo>
                  <a:lnTo>
                    <a:pt x="59" y="226"/>
                  </a:lnTo>
                  <a:cubicBezTo>
                    <a:pt x="41" y="226"/>
                    <a:pt x="22" y="217"/>
                    <a:pt x="12" y="198"/>
                  </a:cubicBezTo>
                  <a:cubicBezTo>
                    <a:pt x="0" y="173"/>
                    <a:pt x="12" y="144"/>
                    <a:pt x="37" y="132"/>
                  </a:cubicBezTo>
                  <a:cubicBezTo>
                    <a:pt x="305" y="3"/>
                    <a:pt x="305" y="3"/>
                    <a:pt x="305" y="3"/>
                  </a:cubicBezTo>
                  <a:cubicBezTo>
                    <a:pt x="311" y="0"/>
                    <a:pt x="321" y="0"/>
                    <a:pt x="327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66" y="0"/>
                    <a:pt x="588" y="22"/>
                    <a:pt x="588" y="50"/>
                  </a:cubicBezTo>
                  <a:cubicBezTo>
                    <a:pt x="588" y="75"/>
                    <a:pt x="566" y="97"/>
                    <a:pt x="538" y="97"/>
                  </a:cubicBezTo>
                  <a:cubicBezTo>
                    <a:pt x="339" y="97"/>
                    <a:pt x="339" y="97"/>
                    <a:pt x="339" y="97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2" y="226"/>
                    <a:pt x="66" y="226"/>
                    <a:pt x="59" y="226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2383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5815328" y="1293495"/>
            <a:ext cx="12746992" cy="1743619"/>
            <a:chOff x="5815328" y="1293495"/>
            <a:chExt cx="1274699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5815328" y="1680341"/>
              <a:ext cx="1274699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BAR CHARTS SLIDE_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428783" y="1293495"/>
              <a:ext cx="1152008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75F6B05-664C-EE48-93DA-442DB8C7BD60}"/>
              </a:ext>
            </a:extLst>
          </p:cNvPr>
          <p:cNvGrpSpPr/>
          <p:nvPr/>
        </p:nvGrpSpPr>
        <p:grpSpPr>
          <a:xfrm>
            <a:off x="2096526" y="4980678"/>
            <a:ext cx="20445853" cy="7495744"/>
            <a:chOff x="2353187" y="4980678"/>
            <a:chExt cx="20445853" cy="7495744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5AE8FB0D-4752-854B-957F-65E4D9754D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5831666"/>
                </p:ext>
              </p:extLst>
            </p:nvPr>
          </p:nvGraphicFramePr>
          <p:xfrm>
            <a:off x="11713030" y="4980678"/>
            <a:ext cx="11086010" cy="74418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F9B356-5D2E-EF45-94AE-BB58C7A21522}"/>
                </a:ext>
              </a:extLst>
            </p:cNvPr>
            <p:cNvGrpSpPr/>
            <p:nvPr/>
          </p:nvGrpSpPr>
          <p:grpSpPr>
            <a:xfrm>
              <a:off x="2353187" y="4980678"/>
              <a:ext cx="1669190" cy="7441826"/>
              <a:chOff x="2323690" y="4980678"/>
              <a:chExt cx="1669190" cy="7441826"/>
            </a:xfrm>
          </p:grpSpPr>
          <p:sp>
            <p:nvSpPr>
              <p:cNvPr id="18" name="Freeform 1002">
                <a:extLst>
                  <a:ext uri="{FF2B5EF4-FFF2-40B4-BE49-F238E27FC236}">
                    <a16:creationId xmlns:a16="http://schemas.microsoft.com/office/drawing/2014/main" id="{7192B45C-0D29-4A48-820E-64CF18170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690" y="4980678"/>
                <a:ext cx="1669190" cy="1664052"/>
              </a:xfrm>
              <a:custGeom>
                <a:avLst/>
                <a:gdLst>
                  <a:gd name="T0" fmla="*/ 1431 w 1432"/>
                  <a:gd name="T1" fmla="*/ 714 h 1429"/>
                  <a:gd name="T2" fmla="*/ 1431 w 1432"/>
                  <a:gd name="T3" fmla="*/ 714 h 1429"/>
                  <a:gd name="T4" fmla="*/ 717 w 1432"/>
                  <a:gd name="T5" fmla="*/ 1428 h 1429"/>
                  <a:gd name="T6" fmla="*/ 0 w 1432"/>
                  <a:gd name="T7" fmla="*/ 714 h 1429"/>
                  <a:gd name="T8" fmla="*/ 717 w 1432"/>
                  <a:gd name="T9" fmla="*/ 0 h 1429"/>
                  <a:gd name="T10" fmla="*/ 1431 w 1432"/>
                  <a:gd name="T11" fmla="*/ 714 h 1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2" h="1429">
                    <a:moveTo>
                      <a:pt x="1431" y="714"/>
                    </a:moveTo>
                    <a:lnTo>
                      <a:pt x="1431" y="714"/>
                    </a:lnTo>
                    <a:cubicBezTo>
                      <a:pt x="1431" y="1108"/>
                      <a:pt x="1110" y="1428"/>
                      <a:pt x="717" y="1428"/>
                    </a:cubicBezTo>
                    <a:cubicBezTo>
                      <a:pt x="320" y="1428"/>
                      <a:pt x="0" y="1108"/>
                      <a:pt x="0" y="714"/>
                    </a:cubicBezTo>
                    <a:cubicBezTo>
                      <a:pt x="0" y="318"/>
                      <a:pt x="320" y="0"/>
                      <a:pt x="717" y="0"/>
                    </a:cubicBezTo>
                    <a:cubicBezTo>
                      <a:pt x="1110" y="0"/>
                      <a:pt x="1431" y="318"/>
                      <a:pt x="1431" y="71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Freeform 1002">
                <a:extLst>
                  <a:ext uri="{FF2B5EF4-FFF2-40B4-BE49-F238E27FC236}">
                    <a16:creationId xmlns:a16="http://schemas.microsoft.com/office/drawing/2014/main" id="{0F38C718-5F52-7744-9244-D98CB88B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690" y="7869565"/>
                <a:ext cx="1669190" cy="1664052"/>
              </a:xfrm>
              <a:custGeom>
                <a:avLst/>
                <a:gdLst>
                  <a:gd name="T0" fmla="*/ 1431 w 1432"/>
                  <a:gd name="T1" fmla="*/ 714 h 1429"/>
                  <a:gd name="T2" fmla="*/ 1431 w 1432"/>
                  <a:gd name="T3" fmla="*/ 714 h 1429"/>
                  <a:gd name="T4" fmla="*/ 717 w 1432"/>
                  <a:gd name="T5" fmla="*/ 1428 h 1429"/>
                  <a:gd name="T6" fmla="*/ 0 w 1432"/>
                  <a:gd name="T7" fmla="*/ 714 h 1429"/>
                  <a:gd name="T8" fmla="*/ 717 w 1432"/>
                  <a:gd name="T9" fmla="*/ 0 h 1429"/>
                  <a:gd name="T10" fmla="*/ 1431 w 1432"/>
                  <a:gd name="T11" fmla="*/ 714 h 1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2" h="1429">
                    <a:moveTo>
                      <a:pt x="1431" y="714"/>
                    </a:moveTo>
                    <a:lnTo>
                      <a:pt x="1431" y="714"/>
                    </a:lnTo>
                    <a:cubicBezTo>
                      <a:pt x="1431" y="1108"/>
                      <a:pt x="1110" y="1428"/>
                      <a:pt x="717" y="1428"/>
                    </a:cubicBezTo>
                    <a:cubicBezTo>
                      <a:pt x="320" y="1428"/>
                      <a:pt x="0" y="1108"/>
                      <a:pt x="0" y="714"/>
                    </a:cubicBezTo>
                    <a:cubicBezTo>
                      <a:pt x="0" y="318"/>
                      <a:pt x="320" y="0"/>
                      <a:pt x="717" y="0"/>
                    </a:cubicBezTo>
                    <a:cubicBezTo>
                      <a:pt x="1110" y="0"/>
                      <a:pt x="1431" y="318"/>
                      <a:pt x="1431" y="7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1002">
                <a:extLst>
                  <a:ext uri="{FF2B5EF4-FFF2-40B4-BE49-F238E27FC236}">
                    <a16:creationId xmlns:a16="http://schemas.microsoft.com/office/drawing/2014/main" id="{78869FA0-F681-7848-ACB5-338D4B68F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690" y="10758452"/>
                <a:ext cx="1669190" cy="1664052"/>
              </a:xfrm>
              <a:custGeom>
                <a:avLst/>
                <a:gdLst>
                  <a:gd name="T0" fmla="*/ 1431 w 1432"/>
                  <a:gd name="T1" fmla="*/ 714 h 1429"/>
                  <a:gd name="T2" fmla="*/ 1431 w 1432"/>
                  <a:gd name="T3" fmla="*/ 714 h 1429"/>
                  <a:gd name="T4" fmla="*/ 717 w 1432"/>
                  <a:gd name="T5" fmla="*/ 1428 h 1429"/>
                  <a:gd name="T6" fmla="*/ 0 w 1432"/>
                  <a:gd name="T7" fmla="*/ 714 h 1429"/>
                  <a:gd name="T8" fmla="*/ 717 w 1432"/>
                  <a:gd name="T9" fmla="*/ 0 h 1429"/>
                  <a:gd name="T10" fmla="*/ 1431 w 1432"/>
                  <a:gd name="T11" fmla="*/ 714 h 1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2" h="1429">
                    <a:moveTo>
                      <a:pt x="1431" y="714"/>
                    </a:moveTo>
                    <a:lnTo>
                      <a:pt x="1431" y="714"/>
                    </a:lnTo>
                    <a:cubicBezTo>
                      <a:pt x="1431" y="1108"/>
                      <a:pt x="1110" y="1428"/>
                      <a:pt x="717" y="1428"/>
                    </a:cubicBezTo>
                    <a:cubicBezTo>
                      <a:pt x="320" y="1428"/>
                      <a:pt x="0" y="1108"/>
                      <a:pt x="0" y="714"/>
                    </a:cubicBezTo>
                    <a:cubicBezTo>
                      <a:pt x="0" y="318"/>
                      <a:pt x="320" y="0"/>
                      <a:pt x="717" y="0"/>
                    </a:cubicBezTo>
                    <a:cubicBezTo>
                      <a:pt x="1110" y="0"/>
                      <a:pt x="1431" y="318"/>
                      <a:pt x="1431" y="71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70A72D-968C-0044-98C9-A10EBAEDFCEB}"/>
                </a:ext>
              </a:extLst>
            </p:cNvPr>
            <p:cNvGrpSpPr/>
            <p:nvPr/>
          </p:nvGrpSpPr>
          <p:grpSpPr>
            <a:xfrm>
              <a:off x="4320635" y="5098210"/>
              <a:ext cx="6597779" cy="1600438"/>
              <a:chOff x="13696001" y="5399923"/>
              <a:chExt cx="6597779" cy="160043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0D0987-FCEA-EB48-ABBD-13E51DD80B64}"/>
                  </a:ext>
                </a:extLst>
              </p:cNvPr>
              <p:cNvSpPr txBox="1"/>
              <p:nvPr/>
            </p:nvSpPr>
            <p:spPr>
              <a:xfrm>
                <a:off x="13754997" y="5399923"/>
                <a:ext cx="6328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23" name="Rectángulo 8">
                <a:extLst>
                  <a:ext uri="{FF2B5EF4-FFF2-40B4-BE49-F238E27FC236}">
                    <a16:creationId xmlns:a16="http://schemas.microsoft.com/office/drawing/2014/main" id="{3F8141FF-0722-AD4F-9679-D20FC5C2E3D3}"/>
                  </a:ext>
                </a:extLst>
              </p:cNvPr>
              <p:cNvSpPr/>
              <p:nvPr/>
            </p:nvSpPr>
            <p:spPr>
              <a:xfrm flipH="1">
                <a:off x="13696001" y="6046254"/>
                <a:ext cx="659777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Raleway Light" panose="020B0403030101060003" pitchFamily="34" charset="77"/>
                  </a:rPr>
                  <a:t>The disease causes respiratory illness with symptoms such as a cough.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B7E6C-43DE-5944-B092-EEC05B31308F}"/>
                </a:ext>
              </a:extLst>
            </p:cNvPr>
            <p:cNvGrpSpPr/>
            <p:nvPr/>
          </p:nvGrpSpPr>
          <p:grpSpPr>
            <a:xfrm>
              <a:off x="4320635" y="7987097"/>
              <a:ext cx="6597779" cy="1600438"/>
              <a:chOff x="13696001" y="5399923"/>
              <a:chExt cx="6597779" cy="160043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AB2ED-2568-5D42-8E46-09BDA491BCC2}"/>
                  </a:ext>
                </a:extLst>
              </p:cNvPr>
              <p:cNvSpPr txBox="1"/>
              <p:nvPr/>
            </p:nvSpPr>
            <p:spPr>
              <a:xfrm>
                <a:off x="13754997" y="5399923"/>
                <a:ext cx="6328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29" name="Rectángulo 8">
                <a:extLst>
                  <a:ext uri="{FF2B5EF4-FFF2-40B4-BE49-F238E27FC236}">
                    <a16:creationId xmlns:a16="http://schemas.microsoft.com/office/drawing/2014/main" id="{0CA4EBEE-3EF8-1344-A75A-AB1E86605285}"/>
                  </a:ext>
                </a:extLst>
              </p:cNvPr>
              <p:cNvSpPr/>
              <p:nvPr/>
            </p:nvSpPr>
            <p:spPr>
              <a:xfrm flipH="1">
                <a:off x="13696001" y="6046254"/>
                <a:ext cx="659777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Raleway Light" panose="020B0403030101060003" pitchFamily="34" charset="77"/>
                  </a:rPr>
                  <a:t>The disease causes respiratory illness with symptoms such as a cough.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023E9A-7A14-1542-93F1-DDE5FFD1A147}"/>
                </a:ext>
              </a:extLst>
            </p:cNvPr>
            <p:cNvGrpSpPr/>
            <p:nvPr/>
          </p:nvGrpSpPr>
          <p:grpSpPr>
            <a:xfrm>
              <a:off x="4320635" y="10875984"/>
              <a:ext cx="6597779" cy="1600438"/>
              <a:chOff x="13696001" y="5399923"/>
              <a:chExt cx="6597779" cy="160043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12FC7E-2DC7-AB4F-BD86-AD734ACF12E9}"/>
                  </a:ext>
                </a:extLst>
              </p:cNvPr>
              <p:cNvSpPr txBox="1"/>
              <p:nvPr/>
            </p:nvSpPr>
            <p:spPr>
              <a:xfrm>
                <a:off x="13754997" y="5399923"/>
                <a:ext cx="6328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36" name="Rectángulo 8">
                <a:extLst>
                  <a:ext uri="{FF2B5EF4-FFF2-40B4-BE49-F238E27FC236}">
                    <a16:creationId xmlns:a16="http://schemas.microsoft.com/office/drawing/2014/main" id="{BAFBED2E-B7F2-814B-81C7-A74762881098}"/>
                  </a:ext>
                </a:extLst>
              </p:cNvPr>
              <p:cNvSpPr/>
              <p:nvPr/>
            </p:nvSpPr>
            <p:spPr>
              <a:xfrm flipH="1">
                <a:off x="13696001" y="6046254"/>
                <a:ext cx="659777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Raleway Light" panose="020B0403030101060003" pitchFamily="34" charset="77"/>
                  </a:rPr>
                  <a:t>The disease causes respiratory illness with symptoms such as a cough.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D0AE2D-E7F4-C548-826F-69D42DA1C680}"/>
                </a:ext>
              </a:extLst>
            </p:cNvPr>
            <p:cNvGrpSpPr/>
            <p:nvPr/>
          </p:nvGrpSpPr>
          <p:grpSpPr>
            <a:xfrm>
              <a:off x="2665367" y="5603632"/>
              <a:ext cx="1038906" cy="429890"/>
              <a:chOff x="2665367" y="5486401"/>
              <a:chExt cx="1038906" cy="429890"/>
            </a:xfrm>
          </p:grpSpPr>
          <p:sp>
            <p:nvSpPr>
              <p:cNvPr id="38" name="Freeform 1251">
                <a:extLst>
                  <a:ext uri="{FF2B5EF4-FFF2-40B4-BE49-F238E27FC236}">
                    <a16:creationId xmlns:a16="http://schemas.microsoft.com/office/drawing/2014/main" id="{A512EBDC-465B-AA4D-BD76-7D656FFC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972" y="5558049"/>
                <a:ext cx="551696" cy="358242"/>
              </a:xfrm>
              <a:custGeom>
                <a:avLst/>
                <a:gdLst>
                  <a:gd name="T0" fmla="*/ 337 w 338"/>
                  <a:gd name="T1" fmla="*/ 201 h 221"/>
                  <a:gd name="T2" fmla="*/ 337 w 338"/>
                  <a:gd name="T3" fmla="*/ 201 h 221"/>
                  <a:gd name="T4" fmla="*/ 167 w 338"/>
                  <a:gd name="T5" fmla="*/ 217 h 221"/>
                  <a:gd name="T6" fmla="*/ 0 w 338"/>
                  <a:gd name="T7" fmla="*/ 201 h 221"/>
                  <a:gd name="T8" fmla="*/ 0 w 338"/>
                  <a:gd name="T9" fmla="*/ 18 h 221"/>
                  <a:gd name="T10" fmla="*/ 167 w 338"/>
                  <a:gd name="T11" fmla="*/ 0 h 221"/>
                  <a:gd name="T12" fmla="*/ 337 w 338"/>
                  <a:gd name="T13" fmla="*/ 18 h 221"/>
                  <a:gd name="T14" fmla="*/ 337 w 338"/>
                  <a:gd name="T15" fmla="*/ 20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8" h="221">
                    <a:moveTo>
                      <a:pt x="337" y="201"/>
                    </a:moveTo>
                    <a:lnTo>
                      <a:pt x="337" y="201"/>
                    </a:lnTo>
                    <a:cubicBezTo>
                      <a:pt x="337" y="201"/>
                      <a:pt x="258" y="220"/>
                      <a:pt x="167" y="217"/>
                    </a:cubicBezTo>
                    <a:cubicBezTo>
                      <a:pt x="88" y="214"/>
                      <a:pt x="0" y="201"/>
                      <a:pt x="0" y="20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5" y="0"/>
                      <a:pt x="167" y="0"/>
                    </a:cubicBezTo>
                    <a:cubicBezTo>
                      <a:pt x="261" y="3"/>
                      <a:pt x="337" y="18"/>
                      <a:pt x="337" y="18"/>
                    </a:cubicBezTo>
                    <a:lnTo>
                      <a:pt x="337" y="20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1252">
                <a:extLst>
                  <a:ext uri="{FF2B5EF4-FFF2-40B4-BE49-F238E27FC236}">
                    <a16:creationId xmlns:a16="http://schemas.microsoft.com/office/drawing/2014/main" id="{2711A2FD-4C18-1447-BEF0-3E0FE8C4D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09" y="5558049"/>
                <a:ext cx="35822" cy="351075"/>
              </a:xfrm>
              <a:custGeom>
                <a:avLst/>
                <a:gdLst>
                  <a:gd name="T0" fmla="*/ 9 w 20"/>
                  <a:gd name="T1" fmla="*/ 214 h 215"/>
                  <a:gd name="T2" fmla="*/ 9 w 20"/>
                  <a:gd name="T3" fmla="*/ 214 h 215"/>
                  <a:gd name="T4" fmla="*/ 9 w 20"/>
                  <a:gd name="T5" fmla="*/ 214 h 215"/>
                  <a:gd name="T6" fmla="*/ 0 w 20"/>
                  <a:gd name="T7" fmla="*/ 204 h 215"/>
                  <a:gd name="T8" fmla="*/ 0 w 20"/>
                  <a:gd name="T9" fmla="*/ 9 h 215"/>
                  <a:gd name="T10" fmla="*/ 9 w 20"/>
                  <a:gd name="T11" fmla="*/ 0 h 215"/>
                  <a:gd name="T12" fmla="*/ 9 w 20"/>
                  <a:gd name="T13" fmla="*/ 0 h 215"/>
                  <a:gd name="T14" fmla="*/ 19 w 20"/>
                  <a:gd name="T15" fmla="*/ 9 h 215"/>
                  <a:gd name="T16" fmla="*/ 19 w 20"/>
                  <a:gd name="T17" fmla="*/ 204 h 215"/>
                  <a:gd name="T18" fmla="*/ 9 w 20"/>
                  <a:gd name="T19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15">
                    <a:moveTo>
                      <a:pt x="9" y="214"/>
                    </a:moveTo>
                    <a:lnTo>
                      <a:pt x="9" y="214"/>
                    </a:lnTo>
                    <a:lnTo>
                      <a:pt x="9" y="214"/>
                    </a:lnTo>
                    <a:cubicBezTo>
                      <a:pt x="3" y="214"/>
                      <a:pt x="0" y="210"/>
                      <a:pt x="0" y="20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19" y="6"/>
                      <a:pt x="19" y="9"/>
                    </a:cubicBezTo>
                    <a:cubicBezTo>
                      <a:pt x="19" y="204"/>
                      <a:pt x="19" y="204"/>
                      <a:pt x="19" y="204"/>
                    </a:cubicBezTo>
                    <a:cubicBezTo>
                      <a:pt x="19" y="210"/>
                      <a:pt x="16" y="214"/>
                      <a:pt x="9" y="2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1253">
                <a:extLst>
                  <a:ext uri="{FF2B5EF4-FFF2-40B4-BE49-F238E27FC236}">
                    <a16:creationId xmlns:a16="http://schemas.microsoft.com/office/drawing/2014/main" id="{A7B2D969-3657-EC44-BF3B-9F7DDC56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338" y="5558049"/>
                <a:ext cx="28660" cy="351075"/>
              </a:xfrm>
              <a:custGeom>
                <a:avLst/>
                <a:gdLst>
                  <a:gd name="T0" fmla="*/ 9 w 19"/>
                  <a:gd name="T1" fmla="*/ 214 h 215"/>
                  <a:gd name="T2" fmla="*/ 9 w 19"/>
                  <a:gd name="T3" fmla="*/ 214 h 215"/>
                  <a:gd name="T4" fmla="*/ 6 w 19"/>
                  <a:gd name="T5" fmla="*/ 214 h 215"/>
                  <a:gd name="T6" fmla="*/ 0 w 19"/>
                  <a:gd name="T7" fmla="*/ 204 h 215"/>
                  <a:gd name="T8" fmla="*/ 0 w 19"/>
                  <a:gd name="T9" fmla="*/ 9 h 215"/>
                  <a:gd name="T10" fmla="*/ 6 w 19"/>
                  <a:gd name="T11" fmla="*/ 0 h 215"/>
                  <a:gd name="T12" fmla="*/ 9 w 19"/>
                  <a:gd name="T13" fmla="*/ 0 h 215"/>
                  <a:gd name="T14" fmla="*/ 18 w 19"/>
                  <a:gd name="T15" fmla="*/ 9 h 215"/>
                  <a:gd name="T16" fmla="*/ 18 w 19"/>
                  <a:gd name="T17" fmla="*/ 204 h 215"/>
                  <a:gd name="T18" fmla="*/ 9 w 19"/>
                  <a:gd name="T19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15">
                    <a:moveTo>
                      <a:pt x="9" y="214"/>
                    </a:moveTo>
                    <a:lnTo>
                      <a:pt x="9" y="214"/>
                    </a:lnTo>
                    <a:cubicBezTo>
                      <a:pt x="6" y="214"/>
                      <a:pt x="6" y="214"/>
                      <a:pt x="6" y="214"/>
                    </a:cubicBezTo>
                    <a:cubicBezTo>
                      <a:pt x="3" y="214"/>
                      <a:pt x="0" y="210"/>
                      <a:pt x="0" y="20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3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8" y="6"/>
                      <a:pt x="18" y="9"/>
                    </a:cubicBezTo>
                    <a:cubicBezTo>
                      <a:pt x="18" y="204"/>
                      <a:pt x="18" y="204"/>
                      <a:pt x="18" y="204"/>
                    </a:cubicBezTo>
                    <a:cubicBezTo>
                      <a:pt x="18" y="210"/>
                      <a:pt x="15" y="214"/>
                      <a:pt x="9" y="2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1254">
                <a:extLst>
                  <a:ext uri="{FF2B5EF4-FFF2-40B4-BE49-F238E27FC236}">
                    <a16:creationId xmlns:a16="http://schemas.microsoft.com/office/drawing/2014/main" id="{20A37163-39B7-7A47-8E3A-98B551CC2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5367" y="5486401"/>
                <a:ext cx="250772" cy="394064"/>
              </a:xfrm>
              <a:custGeom>
                <a:avLst/>
                <a:gdLst>
                  <a:gd name="T0" fmla="*/ 145 w 155"/>
                  <a:gd name="T1" fmla="*/ 242 h 243"/>
                  <a:gd name="T2" fmla="*/ 145 w 155"/>
                  <a:gd name="T3" fmla="*/ 242 h 243"/>
                  <a:gd name="T4" fmla="*/ 3 w 155"/>
                  <a:gd name="T5" fmla="*/ 59 h 243"/>
                  <a:gd name="T6" fmla="*/ 25 w 155"/>
                  <a:gd name="T7" fmla="*/ 18 h 243"/>
                  <a:gd name="T8" fmla="*/ 154 w 155"/>
                  <a:gd name="T9" fmla="*/ 66 h 243"/>
                  <a:gd name="T10" fmla="*/ 145 w 155"/>
                  <a:gd name="T11" fmla="*/ 78 h 243"/>
                  <a:gd name="T12" fmla="*/ 32 w 155"/>
                  <a:gd name="T13" fmla="*/ 31 h 243"/>
                  <a:gd name="T14" fmla="*/ 19 w 155"/>
                  <a:gd name="T15" fmla="*/ 59 h 243"/>
                  <a:gd name="T16" fmla="*/ 154 w 155"/>
                  <a:gd name="T17" fmla="*/ 226 h 243"/>
                  <a:gd name="T18" fmla="*/ 145 w 155"/>
                  <a:gd name="T19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243">
                    <a:moveTo>
                      <a:pt x="145" y="242"/>
                    </a:moveTo>
                    <a:lnTo>
                      <a:pt x="145" y="242"/>
                    </a:lnTo>
                    <a:cubicBezTo>
                      <a:pt x="139" y="239"/>
                      <a:pt x="0" y="154"/>
                      <a:pt x="3" y="59"/>
                    </a:cubicBezTo>
                    <a:cubicBezTo>
                      <a:pt x="3" y="37"/>
                      <a:pt x="13" y="25"/>
                      <a:pt x="25" y="18"/>
                    </a:cubicBezTo>
                    <a:cubicBezTo>
                      <a:pt x="66" y="0"/>
                      <a:pt x="145" y="56"/>
                      <a:pt x="154" y="66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14" y="53"/>
                      <a:pt x="57" y="22"/>
                      <a:pt x="32" y="31"/>
                    </a:cubicBezTo>
                    <a:cubicBezTo>
                      <a:pt x="25" y="37"/>
                      <a:pt x="19" y="44"/>
                      <a:pt x="19" y="59"/>
                    </a:cubicBezTo>
                    <a:cubicBezTo>
                      <a:pt x="16" y="144"/>
                      <a:pt x="151" y="226"/>
                      <a:pt x="154" y="226"/>
                    </a:cubicBezTo>
                    <a:lnTo>
                      <a:pt x="145" y="24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1255">
                <a:extLst>
                  <a:ext uri="{FF2B5EF4-FFF2-40B4-BE49-F238E27FC236}">
                    <a16:creationId xmlns:a16="http://schemas.microsoft.com/office/drawing/2014/main" id="{5DD53473-953D-2546-B435-0648C74B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501" y="5486401"/>
                <a:ext cx="250772" cy="394064"/>
              </a:xfrm>
              <a:custGeom>
                <a:avLst/>
                <a:gdLst>
                  <a:gd name="T0" fmla="*/ 9 w 155"/>
                  <a:gd name="T1" fmla="*/ 242 h 243"/>
                  <a:gd name="T2" fmla="*/ 9 w 155"/>
                  <a:gd name="T3" fmla="*/ 242 h 243"/>
                  <a:gd name="T4" fmla="*/ 151 w 155"/>
                  <a:gd name="T5" fmla="*/ 59 h 243"/>
                  <a:gd name="T6" fmla="*/ 129 w 155"/>
                  <a:gd name="T7" fmla="*/ 18 h 243"/>
                  <a:gd name="T8" fmla="*/ 0 w 155"/>
                  <a:gd name="T9" fmla="*/ 66 h 243"/>
                  <a:gd name="T10" fmla="*/ 9 w 155"/>
                  <a:gd name="T11" fmla="*/ 78 h 243"/>
                  <a:gd name="T12" fmla="*/ 122 w 155"/>
                  <a:gd name="T13" fmla="*/ 31 h 243"/>
                  <a:gd name="T14" fmla="*/ 135 w 155"/>
                  <a:gd name="T15" fmla="*/ 59 h 243"/>
                  <a:gd name="T16" fmla="*/ 0 w 155"/>
                  <a:gd name="T17" fmla="*/ 226 h 243"/>
                  <a:gd name="T18" fmla="*/ 9 w 155"/>
                  <a:gd name="T19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243">
                    <a:moveTo>
                      <a:pt x="9" y="242"/>
                    </a:moveTo>
                    <a:lnTo>
                      <a:pt x="9" y="242"/>
                    </a:lnTo>
                    <a:cubicBezTo>
                      <a:pt x="15" y="239"/>
                      <a:pt x="154" y="154"/>
                      <a:pt x="151" y="59"/>
                    </a:cubicBezTo>
                    <a:cubicBezTo>
                      <a:pt x="151" y="37"/>
                      <a:pt x="144" y="25"/>
                      <a:pt x="129" y="18"/>
                    </a:cubicBezTo>
                    <a:cubicBezTo>
                      <a:pt x="88" y="0"/>
                      <a:pt x="9" y="5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41" y="53"/>
                      <a:pt x="97" y="22"/>
                      <a:pt x="122" y="31"/>
                    </a:cubicBezTo>
                    <a:cubicBezTo>
                      <a:pt x="129" y="37"/>
                      <a:pt x="135" y="44"/>
                      <a:pt x="135" y="59"/>
                    </a:cubicBezTo>
                    <a:cubicBezTo>
                      <a:pt x="138" y="144"/>
                      <a:pt x="3" y="226"/>
                      <a:pt x="0" y="226"/>
                    </a:cubicBezTo>
                    <a:lnTo>
                      <a:pt x="9" y="24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52339FB-9D62-1443-9A63-5A1B04397B05}"/>
                </a:ext>
              </a:extLst>
            </p:cNvPr>
            <p:cNvGrpSpPr/>
            <p:nvPr/>
          </p:nvGrpSpPr>
          <p:grpSpPr>
            <a:xfrm>
              <a:off x="2801272" y="8316858"/>
              <a:ext cx="766642" cy="829782"/>
              <a:chOff x="11909361" y="11743571"/>
              <a:chExt cx="1323203" cy="1432179"/>
            </a:xfrm>
            <a:solidFill>
              <a:schemeClr val="accent1"/>
            </a:solidFill>
          </p:grpSpPr>
          <p:sp>
            <p:nvSpPr>
              <p:cNvPr id="45" name="Freeform 1256">
                <a:extLst>
                  <a:ext uri="{FF2B5EF4-FFF2-40B4-BE49-F238E27FC236}">
                    <a16:creationId xmlns:a16="http://schemas.microsoft.com/office/drawing/2014/main" id="{43417C4B-BA9A-5044-89A1-26E7B3B1A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9778" y="11899242"/>
                <a:ext cx="762786" cy="1276508"/>
              </a:xfrm>
              <a:custGeom>
                <a:avLst/>
                <a:gdLst>
                  <a:gd name="T0" fmla="*/ 88 w 214"/>
                  <a:gd name="T1" fmla="*/ 356 h 360"/>
                  <a:gd name="T2" fmla="*/ 88 w 214"/>
                  <a:gd name="T3" fmla="*/ 356 h 360"/>
                  <a:gd name="T4" fmla="*/ 97 w 214"/>
                  <a:gd name="T5" fmla="*/ 353 h 360"/>
                  <a:gd name="T6" fmla="*/ 129 w 214"/>
                  <a:gd name="T7" fmla="*/ 271 h 360"/>
                  <a:gd name="T8" fmla="*/ 198 w 214"/>
                  <a:gd name="T9" fmla="*/ 195 h 360"/>
                  <a:gd name="T10" fmla="*/ 213 w 214"/>
                  <a:gd name="T11" fmla="*/ 157 h 360"/>
                  <a:gd name="T12" fmla="*/ 204 w 214"/>
                  <a:gd name="T13" fmla="*/ 142 h 360"/>
                  <a:gd name="T14" fmla="*/ 188 w 214"/>
                  <a:gd name="T15" fmla="*/ 151 h 360"/>
                  <a:gd name="T16" fmla="*/ 173 w 214"/>
                  <a:gd name="T17" fmla="*/ 173 h 360"/>
                  <a:gd name="T18" fmla="*/ 163 w 214"/>
                  <a:gd name="T19" fmla="*/ 170 h 360"/>
                  <a:gd name="T20" fmla="*/ 166 w 214"/>
                  <a:gd name="T21" fmla="*/ 154 h 360"/>
                  <a:gd name="T22" fmla="*/ 173 w 214"/>
                  <a:gd name="T23" fmla="*/ 136 h 360"/>
                  <a:gd name="T24" fmla="*/ 191 w 214"/>
                  <a:gd name="T25" fmla="*/ 51 h 360"/>
                  <a:gd name="T26" fmla="*/ 185 w 214"/>
                  <a:gd name="T27" fmla="*/ 35 h 360"/>
                  <a:gd name="T28" fmla="*/ 169 w 214"/>
                  <a:gd name="T29" fmla="*/ 47 h 360"/>
                  <a:gd name="T30" fmla="*/ 147 w 214"/>
                  <a:gd name="T31" fmla="*/ 123 h 360"/>
                  <a:gd name="T32" fmla="*/ 138 w 214"/>
                  <a:gd name="T33" fmla="*/ 120 h 360"/>
                  <a:gd name="T34" fmla="*/ 160 w 214"/>
                  <a:gd name="T35" fmla="*/ 16 h 360"/>
                  <a:gd name="T36" fmla="*/ 154 w 214"/>
                  <a:gd name="T37" fmla="*/ 0 h 360"/>
                  <a:gd name="T38" fmla="*/ 138 w 214"/>
                  <a:gd name="T39" fmla="*/ 10 h 360"/>
                  <a:gd name="T40" fmla="*/ 113 w 214"/>
                  <a:gd name="T41" fmla="*/ 113 h 360"/>
                  <a:gd name="T42" fmla="*/ 100 w 214"/>
                  <a:gd name="T43" fmla="*/ 113 h 360"/>
                  <a:gd name="T44" fmla="*/ 116 w 214"/>
                  <a:gd name="T45" fmla="*/ 22 h 360"/>
                  <a:gd name="T46" fmla="*/ 110 w 214"/>
                  <a:gd name="T47" fmla="*/ 10 h 360"/>
                  <a:gd name="T48" fmla="*/ 107 w 214"/>
                  <a:gd name="T49" fmla="*/ 10 h 360"/>
                  <a:gd name="T50" fmla="*/ 94 w 214"/>
                  <a:gd name="T51" fmla="*/ 16 h 360"/>
                  <a:gd name="T52" fmla="*/ 75 w 214"/>
                  <a:gd name="T53" fmla="*/ 107 h 360"/>
                  <a:gd name="T54" fmla="*/ 62 w 214"/>
                  <a:gd name="T55" fmla="*/ 104 h 360"/>
                  <a:gd name="T56" fmla="*/ 72 w 214"/>
                  <a:gd name="T57" fmla="*/ 44 h 360"/>
                  <a:gd name="T58" fmla="*/ 66 w 214"/>
                  <a:gd name="T59" fmla="*/ 32 h 360"/>
                  <a:gd name="T60" fmla="*/ 53 w 214"/>
                  <a:gd name="T61" fmla="*/ 38 h 360"/>
                  <a:gd name="T62" fmla="*/ 40 w 214"/>
                  <a:gd name="T63" fmla="*/ 104 h 360"/>
                  <a:gd name="T64" fmla="*/ 34 w 214"/>
                  <a:gd name="T65" fmla="*/ 139 h 360"/>
                  <a:gd name="T66" fmla="*/ 18 w 214"/>
                  <a:gd name="T67" fmla="*/ 205 h 360"/>
                  <a:gd name="T68" fmla="*/ 22 w 214"/>
                  <a:gd name="T69" fmla="*/ 249 h 360"/>
                  <a:gd name="T70" fmla="*/ 3 w 214"/>
                  <a:gd name="T71" fmla="*/ 330 h 360"/>
                  <a:gd name="T72" fmla="*/ 6 w 214"/>
                  <a:gd name="T73" fmla="*/ 337 h 360"/>
                  <a:gd name="T74" fmla="*/ 88 w 214"/>
                  <a:gd name="T75" fmla="*/ 35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360">
                    <a:moveTo>
                      <a:pt x="88" y="356"/>
                    </a:moveTo>
                    <a:lnTo>
                      <a:pt x="88" y="356"/>
                    </a:lnTo>
                    <a:cubicBezTo>
                      <a:pt x="91" y="359"/>
                      <a:pt x="94" y="356"/>
                      <a:pt x="97" y="353"/>
                    </a:cubicBezTo>
                    <a:cubicBezTo>
                      <a:pt x="103" y="318"/>
                      <a:pt x="113" y="290"/>
                      <a:pt x="129" y="271"/>
                    </a:cubicBezTo>
                    <a:cubicBezTo>
                      <a:pt x="141" y="255"/>
                      <a:pt x="176" y="233"/>
                      <a:pt x="198" y="195"/>
                    </a:cubicBezTo>
                    <a:cubicBezTo>
                      <a:pt x="207" y="176"/>
                      <a:pt x="213" y="157"/>
                      <a:pt x="213" y="157"/>
                    </a:cubicBezTo>
                    <a:cubicBezTo>
                      <a:pt x="213" y="151"/>
                      <a:pt x="210" y="145"/>
                      <a:pt x="204" y="142"/>
                    </a:cubicBezTo>
                    <a:cubicBezTo>
                      <a:pt x="198" y="142"/>
                      <a:pt x="191" y="145"/>
                      <a:pt x="188" y="151"/>
                    </a:cubicBezTo>
                    <a:cubicBezTo>
                      <a:pt x="185" y="161"/>
                      <a:pt x="182" y="167"/>
                      <a:pt x="173" y="173"/>
                    </a:cubicBezTo>
                    <a:cubicBezTo>
                      <a:pt x="169" y="176"/>
                      <a:pt x="163" y="173"/>
                      <a:pt x="163" y="170"/>
                    </a:cubicBezTo>
                    <a:cubicBezTo>
                      <a:pt x="166" y="154"/>
                      <a:pt x="166" y="154"/>
                      <a:pt x="166" y="154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91" y="51"/>
                      <a:pt x="191" y="51"/>
                      <a:pt x="191" y="51"/>
                    </a:cubicBezTo>
                    <a:cubicBezTo>
                      <a:pt x="195" y="44"/>
                      <a:pt x="191" y="38"/>
                      <a:pt x="185" y="35"/>
                    </a:cubicBezTo>
                    <a:cubicBezTo>
                      <a:pt x="176" y="35"/>
                      <a:pt x="169" y="38"/>
                      <a:pt x="169" y="47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4" y="129"/>
                      <a:pt x="138" y="126"/>
                      <a:pt x="138" y="120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63" y="10"/>
                      <a:pt x="160" y="3"/>
                      <a:pt x="154" y="0"/>
                    </a:cubicBezTo>
                    <a:cubicBezTo>
                      <a:pt x="144" y="0"/>
                      <a:pt x="138" y="3"/>
                      <a:pt x="138" y="10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0" y="123"/>
                      <a:pt x="97" y="120"/>
                      <a:pt x="100" y="11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6"/>
                      <a:pt x="113" y="13"/>
                      <a:pt x="110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0" y="10"/>
                      <a:pt x="97" y="13"/>
                      <a:pt x="94" y="16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2" y="113"/>
                      <a:pt x="62" y="110"/>
                      <a:pt x="62" y="10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38"/>
                      <a:pt x="69" y="35"/>
                      <a:pt x="66" y="32"/>
                    </a:cubicBezTo>
                    <a:cubicBezTo>
                      <a:pt x="59" y="32"/>
                      <a:pt x="53" y="32"/>
                      <a:pt x="53" y="3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0" y="104"/>
                      <a:pt x="34" y="129"/>
                      <a:pt x="34" y="139"/>
                    </a:cubicBezTo>
                    <a:cubicBezTo>
                      <a:pt x="28" y="154"/>
                      <a:pt x="22" y="186"/>
                      <a:pt x="18" y="205"/>
                    </a:cubicBezTo>
                    <a:cubicBezTo>
                      <a:pt x="15" y="220"/>
                      <a:pt x="22" y="233"/>
                      <a:pt x="22" y="249"/>
                    </a:cubicBezTo>
                    <a:cubicBezTo>
                      <a:pt x="18" y="271"/>
                      <a:pt x="12" y="296"/>
                      <a:pt x="3" y="330"/>
                    </a:cubicBezTo>
                    <a:cubicBezTo>
                      <a:pt x="0" y="334"/>
                      <a:pt x="3" y="337"/>
                      <a:pt x="6" y="337"/>
                    </a:cubicBezTo>
                    <a:lnTo>
                      <a:pt x="88" y="35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257">
                <a:extLst>
                  <a:ext uri="{FF2B5EF4-FFF2-40B4-BE49-F238E27FC236}">
                    <a16:creationId xmlns:a16="http://schemas.microsoft.com/office/drawing/2014/main" id="{255F5E24-8E92-B240-A971-B9594CB5F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9361" y="11743571"/>
                <a:ext cx="747225" cy="1276508"/>
              </a:xfrm>
              <a:custGeom>
                <a:avLst/>
                <a:gdLst>
                  <a:gd name="T0" fmla="*/ 123 w 212"/>
                  <a:gd name="T1" fmla="*/ 359 h 360"/>
                  <a:gd name="T2" fmla="*/ 123 w 212"/>
                  <a:gd name="T3" fmla="*/ 359 h 360"/>
                  <a:gd name="T4" fmla="*/ 117 w 212"/>
                  <a:gd name="T5" fmla="*/ 356 h 360"/>
                  <a:gd name="T6" fmla="*/ 85 w 212"/>
                  <a:gd name="T7" fmla="*/ 274 h 360"/>
                  <a:gd name="T8" fmla="*/ 16 w 212"/>
                  <a:gd name="T9" fmla="*/ 195 h 360"/>
                  <a:gd name="T10" fmla="*/ 0 w 212"/>
                  <a:gd name="T11" fmla="*/ 158 h 360"/>
                  <a:gd name="T12" fmla="*/ 10 w 212"/>
                  <a:gd name="T13" fmla="*/ 145 h 360"/>
                  <a:gd name="T14" fmla="*/ 22 w 212"/>
                  <a:gd name="T15" fmla="*/ 154 h 360"/>
                  <a:gd name="T16" fmla="*/ 41 w 212"/>
                  <a:gd name="T17" fmla="*/ 177 h 360"/>
                  <a:gd name="T18" fmla="*/ 47 w 212"/>
                  <a:gd name="T19" fmla="*/ 170 h 360"/>
                  <a:gd name="T20" fmla="*/ 44 w 212"/>
                  <a:gd name="T21" fmla="*/ 158 h 360"/>
                  <a:gd name="T22" fmla="*/ 41 w 212"/>
                  <a:gd name="T23" fmla="*/ 139 h 360"/>
                  <a:gd name="T24" fmla="*/ 19 w 212"/>
                  <a:gd name="T25" fmla="*/ 51 h 360"/>
                  <a:gd name="T26" fmla="*/ 29 w 212"/>
                  <a:gd name="T27" fmla="*/ 38 h 360"/>
                  <a:gd name="T28" fmla="*/ 44 w 212"/>
                  <a:gd name="T29" fmla="*/ 47 h 360"/>
                  <a:gd name="T30" fmla="*/ 66 w 212"/>
                  <a:gd name="T31" fmla="*/ 123 h 360"/>
                  <a:gd name="T32" fmla="*/ 76 w 212"/>
                  <a:gd name="T33" fmla="*/ 123 h 360"/>
                  <a:gd name="T34" fmla="*/ 54 w 212"/>
                  <a:gd name="T35" fmla="*/ 19 h 360"/>
                  <a:gd name="T36" fmla="*/ 60 w 212"/>
                  <a:gd name="T37" fmla="*/ 3 h 360"/>
                  <a:gd name="T38" fmla="*/ 76 w 212"/>
                  <a:gd name="T39" fmla="*/ 13 h 360"/>
                  <a:gd name="T40" fmla="*/ 101 w 212"/>
                  <a:gd name="T41" fmla="*/ 117 h 360"/>
                  <a:gd name="T42" fmla="*/ 114 w 212"/>
                  <a:gd name="T43" fmla="*/ 114 h 360"/>
                  <a:gd name="T44" fmla="*/ 98 w 212"/>
                  <a:gd name="T45" fmla="*/ 26 h 360"/>
                  <a:gd name="T46" fmla="*/ 104 w 212"/>
                  <a:gd name="T47" fmla="*/ 13 h 360"/>
                  <a:gd name="T48" fmla="*/ 107 w 212"/>
                  <a:gd name="T49" fmla="*/ 13 h 360"/>
                  <a:gd name="T50" fmla="*/ 117 w 212"/>
                  <a:gd name="T51" fmla="*/ 19 h 360"/>
                  <a:gd name="T52" fmla="*/ 139 w 212"/>
                  <a:gd name="T53" fmla="*/ 110 h 360"/>
                  <a:gd name="T54" fmla="*/ 148 w 212"/>
                  <a:gd name="T55" fmla="*/ 107 h 360"/>
                  <a:gd name="T56" fmla="*/ 142 w 212"/>
                  <a:gd name="T57" fmla="*/ 44 h 360"/>
                  <a:gd name="T58" fmla="*/ 148 w 212"/>
                  <a:gd name="T59" fmla="*/ 35 h 360"/>
                  <a:gd name="T60" fmla="*/ 161 w 212"/>
                  <a:gd name="T61" fmla="*/ 41 h 360"/>
                  <a:gd name="T62" fmla="*/ 173 w 212"/>
                  <a:gd name="T63" fmla="*/ 107 h 360"/>
                  <a:gd name="T64" fmla="*/ 180 w 212"/>
                  <a:gd name="T65" fmla="*/ 142 h 360"/>
                  <a:gd name="T66" fmla="*/ 195 w 212"/>
                  <a:gd name="T67" fmla="*/ 208 h 360"/>
                  <a:gd name="T68" fmla="*/ 192 w 212"/>
                  <a:gd name="T69" fmla="*/ 252 h 360"/>
                  <a:gd name="T70" fmla="*/ 211 w 212"/>
                  <a:gd name="T71" fmla="*/ 331 h 360"/>
                  <a:gd name="T72" fmla="*/ 208 w 212"/>
                  <a:gd name="T73" fmla="*/ 340 h 360"/>
                  <a:gd name="T74" fmla="*/ 123 w 212"/>
                  <a:gd name="T75" fmla="*/ 359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360">
                    <a:moveTo>
                      <a:pt x="123" y="359"/>
                    </a:moveTo>
                    <a:lnTo>
                      <a:pt x="123" y="359"/>
                    </a:lnTo>
                    <a:cubicBezTo>
                      <a:pt x="120" y="359"/>
                      <a:pt x="117" y="359"/>
                      <a:pt x="117" y="356"/>
                    </a:cubicBezTo>
                    <a:cubicBezTo>
                      <a:pt x="107" y="321"/>
                      <a:pt x="98" y="293"/>
                      <a:pt x="85" y="274"/>
                    </a:cubicBezTo>
                    <a:cubicBezTo>
                      <a:pt x="69" y="258"/>
                      <a:pt x="35" y="233"/>
                      <a:pt x="16" y="195"/>
                    </a:cubicBezTo>
                    <a:cubicBezTo>
                      <a:pt x="7" y="180"/>
                      <a:pt x="0" y="158"/>
                      <a:pt x="0" y="158"/>
                    </a:cubicBezTo>
                    <a:cubicBezTo>
                      <a:pt x="0" y="151"/>
                      <a:pt x="3" y="145"/>
                      <a:pt x="10" y="145"/>
                    </a:cubicBezTo>
                    <a:cubicBezTo>
                      <a:pt x="16" y="142"/>
                      <a:pt x="22" y="148"/>
                      <a:pt x="22" y="154"/>
                    </a:cubicBezTo>
                    <a:cubicBezTo>
                      <a:pt x="29" y="161"/>
                      <a:pt x="32" y="167"/>
                      <a:pt x="41" y="177"/>
                    </a:cubicBezTo>
                    <a:cubicBezTo>
                      <a:pt x="44" y="180"/>
                      <a:pt x="51" y="177"/>
                      <a:pt x="47" y="170"/>
                    </a:cubicBezTo>
                    <a:cubicBezTo>
                      <a:pt x="44" y="158"/>
                      <a:pt x="44" y="158"/>
                      <a:pt x="44" y="158"/>
                    </a:cubicBezTo>
                    <a:cubicBezTo>
                      <a:pt x="41" y="139"/>
                      <a:pt x="41" y="139"/>
                      <a:pt x="41" y="139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44"/>
                      <a:pt x="22" y="38"/>
                      <a:pt x="29" y="38"/>
                    </a:cubicBezTo>
                    <a:cubicBezTo>
                      <a:pt x="35" y="38"/>
                      <a:pt x="44" y="41"/>
                      <a:pt x="44" y="47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32"/>
                      <a:pt x="76" y="129"/>
                      <a:pt x="76" y="123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3"/>
                      <a:pt x="54" y="7"/>
                      <a:pt x="60" y="3"/>
                    </a:cubicBezTo>
                    <a:cubicBezTo>
                      <a:pt x="66" y="0"/>
                      <a:pt x="76" y="7"/>
                      <a:pt x="76" y="13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4" y="123"/>
                      <a:pt x="114" y="120"/>
                      <a:pt x="114" y="114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5" y="19"/>
                      <a:pt x="98" y="13"/>
                      <a:pt x="104" y="13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14" y="10"/>
                      <a:pt x="117" y="13"/>
                      <a:pt x="117" y="19"/>
                    </a:cubicBezTo>
                    <a:cubicBezTo>
                      <a:pt x="139" y="110"/>
                      <a:pt x="139" y="110"/>
                      <a:pt x="139" y="110"/>
                    </a:cubicBezTo>
                    <a:cubicBezTo>
                      <a:pt x="142" y="117"/>
                      <a:pt x="151" y="114"/>
                      <a:pt x="148" y="107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2" y="41"/>
                      <a:pt x="142" y="35"/>
                      <a:pt x="148" y="35"/>
                    </a:cubicBezTo>
                    <a:cubicBezTo>
                      <a:pt x="154" y="32"/>
                      <a:pt x="158" y="35"/>
                      <a:pt x="161" y="41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3" y="107"/>
                      <a:pt x="176" y="132"/>
                      <a:pt x="180" y="142"/>
                    </a:cubicBezTo>
                    <a:cubicBezTo>
                      <a:pt x="183" y="158"/>
                      <a:pt x="192" y="186"/>
                      <a:pt x="195" y="208"/>
                    </a:cubicBezTo>
                    <a:cubicBezTo>
                      <a:pt x="195" y="220"/>
                      <a:pt x="192" y="236"/>
                      <a:pt x="192" y="252"/>
                    </a:cubicBezTo>
                    <a:cubicBezTo>
                      <a:pt x="192" y="271"/>
                      <a:pt x="202" y="296"/>
                      <a:pt x="211" y="331"/>
                    </a:cubicBezTo>
                    <a:cubicBezTo>
                      <a:pt x="211" y="337"/>
                      <a:pt x="211" y="340"/>
                      <a:pt x="208" y="340"/>
                    </a:cubicBezTo>
                    <a:lnTo>
                      <a:pt x="123" y="35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9464168-52F5-9145-ADC4-E7D0C63D337B}"/>
                </a:ext>
              </a:extLst>
            </p:cNvPr>
            <p:cNvGrpSpPr/>
            <p:nvPr/>
          </p:nvGrpSpPr>
          <p:grpSpPr>
            <a:xfrm>
              <a:off x="2904540" y="11108680"/>
              <a:ext cx="571626" cy="963596"/>
              <a:chOff x="14244436" y="11401094"/>
              <a:chExt cx="1089702" cy="1836925"/>
            </a:xfrm>
          </p:grpSpPr>
          <p:sp>
            <p:nvSpPr>
              <p:cNvPr id="48" name="Freeform 1258">
                <a:extLst>
                  <a:ext uri="{FF2B5EF4-FFF2-40B4-BE49-F238E27FC236}">
                    <a16:creationId xmlns:a16="http://schemas.microsoft.com/office/drawing/2014/main" id="{D53ACD94-1A65-4545-A1DC-FC2AF206E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1133" y="11401094"/>
                <a:ext cx="1043005" cy="934029"/>
              </a:xfrm>
              <a:custGeom>
                <a:avLst/>
                <a:gdLst>
                  <a:gd name="T0" fmla="*/ 67 w 294"/>
                  <a:gd name="T1" fmla="*/ 264 h 265"/>
                  <a:gd name="T2" fmla="*/ 67 w 294"/>
                  <a:gd name="T3" fmla="*/ 264 h 265"/>
                  <a:gd name="T4" fmla="*/ 0 w 294"/>
                  <a:gd name="T5" fmla="*/ 50 h 265"/>
                  <a:gd name="T6" fmla="*/ 126 w 294"/>
                  <a:gd name="T7" fmla="*/ 44 h 265"/>
                  <a:gd name="T8" fmla="*/ 208 w 294"/>
                  <a:gd name="T9" fmla="*/ 28 h 265"/>
                  <a:gd name="T10" fmla="*/ 293 w 294"/>
                  <a:gd name="T11" fmla="*/ 56 h 265"/>
                  <a:gd name="T12" fmla="*/ 218 w 294"/>
                  <a:gd name="T13" fmla="*/ 248 h 265"/>
                  <a:gd name="T14" fmla="*/ 67 w 294"/>
                  <a:gd name="T1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4" h="265">
                    <a:moveTo>
                      <a:pt x="67" y="264"/>
                    </a:moveTo>
                    <a:lnTo>
                      <a:pt x="67" y="264"/>
                    </a:ln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82" y="88"/>
                      <a:pt x="126" y="44"/>
                    </a:cubicBezTo>
                    <a:cubicBezTo>
                      <a:pt x="148" y="19"/>
                      <a:pt x="183" y="0"/>
                      <a:pt x="208" y="28"/>
                    </a:cubicBezTo>
                    <a:cubicBezTo>
                      <a:pt x="233" y="56"/>
                      <a:pt x="224" y="88"/>
                      <a:pt x="293" y="56"/>
                    </a:cubicBezTo>
                    <a:cubicBezTo>
                      <a:pt x="252" y="163"/>
                      <a:pt x="218" y="248"/>
                      <a:pt x="218" y="248"/>
                    </a:cubicBezTo>
                    <a:lnTo>
                      <a:pt x="67" y="26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1259">
                <a:extLst>
                  <a:ext uri="{FF2B5EF4-FFF2-40B4-BE49-F238E27FC236}">
                    <a16:creationId xmlns:a16="http://schemas.microsoft.com/office/drawing/2014/main" id="{9713AF31-7104-BF4D-8444-95D4211C7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4436" y="12179452"/>
                <a:ext cx="1089702" cy="1058567"/>
              </a:xfrm>
              <a:custGeom>
                <a:avLst/>
                <a:gdLst>
                  <a:gd name="T0" fmla="*/ 280 w 309"/>
                  <a:gd name="T1" fmla="*/ 299 h 300"/>
                  <a:gd name="T2" fmla="*/ 280 w 309"/>
                  <a:gd name="T3" fmla="*/ 299 h 300"/>
                  <a:gd name="T4" fmla="*/ 28 w 309"/>
                  <a:gd name="T5" fmla="*/ 299 h 300"/>
                  <a:gd name="T6" fmla="*/ 0 w 309"/>
                  <a:gd name="T7" fmla="*/ 271 h 300"/>
                  <a:gd name="T8" fmla="*/ 0 w 309"/>
                  <a:gd name="T9" fmla="*/ 28 h 300"/>
                  <a:gd name="T10" fmla="*/ 28 w 309"/>
                  <a:gd name="T11" fmla="*/ 0 h 300"/>
                  <a:gd name="T12" fmla="*/ 280 w 309"/>
                  <a:gd name="T13" fmla="*/ 0 h 300"/>
                  <a:gd name="T14" fmla="*/ 308 w 309"/>
                  <a:gd name="T15" fmla="*/ 28 h 300"/>
                  <a:gd name="T16" fmla="*/ 308 w 309"/>
                  <a:gd name="T17" fmla="*/ 271 h 300"/>
                  <a:gd name="T18" fmla="*/ 280 w 309"/>
                  <a:gd name="T19" fmla="*/ 29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00">
                    <a:moveTo>
                      <a:pt x="280" y="299"/>
                    </a:moveTo>
                    <a:lnTo>
                      <a:pt x="280" y="299"/>
                    </a:lnTo>
                    <a:cubicBezTo>
                      <a:pt x="28" y="299"/>
                      <a:pt x="28" y="299"/>
                      <a:pt x="28" y="299"/>
                    </a:cubicBezTo>
                    <a:cubicBezTo>
                      <a:pt x="12" y="299"/>
                      <a:pt x="0" y="286"/>
                      <a:pt x="0" y="27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95" y="0"/>
                      <a:pt x="308" y="13"/>
                      <a:pt x="308" y="28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286"/>
                      <a:pt x="295" y="299"/>
                      <a:pt x="280" y="29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1260">
                <a:extLst>
                  <a:ext uri="{FF2B5EF4-FFF2-40B4-BE49-F238E27FC236}">
                    <a16:creationId xmlns:a16="http://schemas.microsoft.com/office/drawing/2014/main" id="{267925A8-2B72-A147-8720-31F791365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1242" y="12973381"/>
                <a:ext cx="124537" cy="171234"/>
              </a:xfrm>
              <a:custGeom>
                <a:avLst/>
                <a:gdLst>
                  <a:gd name="T0" fmla="*/ 32 w 36"/>
                  <a:gd name="T1" fmla="*/ 0 h 49"/>
                  <a:gd name="T2" fmla="*/ 32 w 36"/>
                  <a:gd name="T3" fmla="*/ 0 h 49"/>
                  <a:gd name="T4" fmla="*/ 26 w 36"/>
                  <a:gd name="T5" fmla="*/ 7 h 49"/>
                  <a:gd name="T6" fmla="*/ 26 w 36"/>
                  <a:gd name="T7" fmla="*/ 13 h 49"/>
                  <a:gd name="T8" fmla="*/ 29 w 36"/>
                  <a:gd name="T9" fmla="*/ 32 h 49"/>
                  <a:gd name="T10" fmla="*/ 29 w 36"/>
                  <a:gd name="T11" fmla="*/ 32 h 49"/>
                  <a:gd name="T12" fmla="*/ 13 w 36"/>
                  <a:gd name="T13" fmla="*/ 3 h 49"/>
                  <a:gd name="T14" fmla="*/ 10 w 36"/>
                  <a:gd name="T15" fmla="*/ 0 h 49"/>
                  <a:gd name="T16" fmla="*/ 4 w 36"/>
                  <a:gd name="T17" fmla="*/ 0 h 49"/>
                  <a:gd name="T18" fmla="*/ 0 w 36"/>
                  <a:gd name="T19" fmla="*/ 7 h 49"/>
                  <a:gd name="T20" fmla="*/ 0 w 36"/>
                  <a:gd name="T21" fmla="*/ 41 h 49"/>
                  <a:gd name="T22" fmla="*/ 4 w 36"/>
                  <a:gd name="T23" fmla="*/ 48 h 49"/>
                  <a:gd name="T24" fmla="*/ 4 w 36"/>
                  <a:gd name="T25" fmla="*/ 48 h 49"/>
                  <a:gd name="T26" fmla="*/ 10 w 36"/>
                  <a:gd name="T27" fmla="*/ 41 h 49"/>
                  <a:gd name="T28" fmla="*/ 10 w 36"/>
                  <a:gd name="T29" fmla="*/ 32 h 49"/>
                  <a:gd name="T30" fmla="*/ 10 w 36"/>
                  <a:gd name="T31" fmla="*/ 13 h 49"/>
                  <a:gd name="T32" fmla="*/ 10 w 36"/>
                  <a:gd name="T33" fmla="*/ 13 h 49"/>
                  <a:gd name="T34" fmla="*/ 22 w 36"/>
                  <a:gd name="T35" fmla="*/ 44 h 49"/>
                  <a:gd name="T36" fmla="*/ 29 w 36"/>
                  <a:gd name="T37" fmla="*/ 48 h 49"/>
                  <a:gd name="T38" fmla="*/ 32 w 36"/>
                  <a:gd name="T39" fmla="*/ 48 h 49"/>
                  <a:gd name="T40" fmla="*/ 35 w 36"/>
                  <a:gd name="T41" fmla="*/ 41 h 49"/>
                  <a:gd name="T42" fmla="*/ 35 w 36"/>
                  <a:gd name="T43" fmla="*/ 7 h 49"/>
                  <a:gd name="T44" fmla="*/ 32 w 36"/>
                  <a:gd name="T4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49">
                    <a:moveTo>
                      <a:pt x="32" y="0"/>
                    </a:moveTo>
                    <a:lnTo>
                      <a:pt x="32" y="0"/>
                    </a:lnTo>
                    <a:cubicBezTo>
                      <a:pt x="29" y="0"/>
                      <a:pt x="26" y="3"/>
                      <a:pt x="26" y="7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22"/>
                      <a:pt x="26" y="29"/>
                      <a:pt x="29" y="32"/>
                    </a:cubicBezTo>
                    <a:lnTo>
                      <a:pt x="29" y="32"/>
                    </a:lnTo>
                    <a:cubicBezTo>
                      <a:pt x="26" y="32"/>
                      <a:pt x="26" y="25"/>
                      <a:pt x="13" y="3"/>
                    </a:cubicBezTo>
                    <a:lnTo>
                      <a:pt x="10" y="0"/>
                    </a:ln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4"/>
                      <a:pt x="4" y="48"/>
                      <a:pt x="4" y="48"/>
                    </a:cubicBezTo>
                    <a:lnTo>
                      <a:pt x="4" y="48"/>
                    </a:lnTo>
                    <a:cubicBezTo>
                      <a:pt x="7" y="48"/>
                      <a:pt x="10" y="44"/>
                      <a:pt x="10" y="4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5"/>
                      <a:pt x="10" y="19"/>
                      <a:pt x="10" y="13"/>
                    </a:cubicBezTo>
                    <a:lnTo>
                      <a:pt x="10" y="13"/>
                    </a:lnTo>
                    <a:cubicBezTo>
                      <a:pt x="10" y="16"/>
                      <a:pt x="13" y="19"/>
                      <a:pt x="22" y="44"/>
                    </a:cubicBezTo>
                    <a:cubicBezTo>
                      <a:pt x="26" y="44"/>
                      <a:pt x="26" y="48"/>
                      <a:pt x="29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5" y="44"/>
                      <a:pt x="35" y="4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3"/>
                      <a:pt x="35" y="0"/>
                      <a:pt x="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1261">
                <a:extLst>
                  <a:ext uri="{FF2B5EF4-FFF2-40B4-BE49-F238E27FC236}">
                    <a16:creationId xmlns:a16="http://schemas.microsoft.com/office/drawing/2014/main" id="{CAF77CF4-BC6D-254E-BD92-CC40543E5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6913" y="12973381"/>
                <a:ext cx="155671" cy="171234"/>
              </a:xfrm>
              <a:custGeom>
                <a:avLst/>
                <a:gdLst>
                  <a:gd name="T0" fmla="*/ 29 w 42"/>
                  <a:gd name="T1" fmla="*/ 3 h 49"/>
                  <a:gd name="T2" fmla="*/ 29 w 42"/>
                  <a:gd name="T3" fmla="*/ 3 h 49"/>
                  <a:gd name="T4" fmla="*/ 25 w 42"/>
                  <a:gd name="T5" fmla="*/ 0 h 49"/>
                  <a:gd name="T6" fmla="*/ 19 w 42"/>
                  <a:gd name="T7" fmla="*/ 0 h 49"/>
                  <a:gd name="T8" fmla="*/ 13 w 42"/>
                  <a:gd name="T9" fmla="*/ 3 h 49"/>
                  <a:gd name="T10" fmla="*/ 3 w 42"/>
                  <a:gd name="T11" fmla="*/ 41 h 49"/>
                  <a:gd name="T12" fmla="*/ 7 w 42"/>
                  <a:gd name="T13" fmla="*/ 48 h 49"/>
                  <a:gd name="T14" fmla="*/ 7 w 42"/>
                  <a:gd name="T15" fmla="*/ 48 h 49"/>
                  <a:gd name="T16" fmla="*/ 13 w 42"/>
                  <a:gd name="T17" fmla="*/ 44 h 49"/>
                  <a:gd name="T18" fmla="*/ 13 w 42"/>
                  <a:gd name="T19" fmla="*/ 38 h 49"/>
                  <a:gd name="T20" fmla="*/ 19 w 42"/>
                  <a:gd name="T21" fmla="*/ 35 h 49"/>
                  <a:gd name="T22" fmla="*/ 22 w 42"/>
                  <a:gd name="T23" fmla="*/ 35 h 49"/>
                  <a:gd name="T24" fmla="*/ 29 w 42"/>
                  <a:gd name="T25" fmla="*/ 38 h 49"/>
                  <a:gd name="T26" fmla="*/ 29 w 42"/>
                  <a:gd name="T27" fmla="*/ 44 h 49"/>
                  <a:gd name="T28" fmla="*/ 35 w 42"/>
                  <a:gd name="T29" fmla="*/ 48 h 49"/>
                  <a:gd name="T30" fmla="*/ 35 w 42"/>
                  <a:gd name="T31" fmla="*/ 48 h 49"/>
                  <a:gd name="T32" fmla="*/ 41 w 42"/>
                  <a:gd name="T33" fmla="*/ 41 h 49"/>
                  <a:gd name="T34" fmla="*/ 29 w 42"/>
                  <a:gd name="T35" fmla="*/ 3 h 49"/>
                  <a:gd name="T36" fmla="*/ 16 w 42"/>
                  <a:gd name="T37" fmla="*/ 29 h 49"/>
                  <a:gd name="T38" fmla="*/ 16 w 42"/>
                  <a:gd name="T39" fmla="*/ 29 h 49"/>
                  <a:gd name="T40" fmla="*/ 19 w 42"/>
                  <a:gd name="T41" fmla="*/ 10 h 49"/>
                  <a:gd name="T42" fmla="*/ 22 w 42"/>
                  <a:gd name="T43" fmla="*/ 10 h 49"/>
                  <a:gd name="T44" fmla="*/ 25 w 42"/>
                  <a:gd name="T45" fmla="*/ 29 h 49"/>
                  <a:gd name="T46" fmla="*/ 16 w 42"/>
                  <a:gd name="T47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49">
                    <a:moveTo>
                      <a:pt x="29" y="3"/>
                    </a:moveTo>
                    <a:lnTo>
                      <a:pt x="29" y="3"/>
                    </a:lnTo>
                    <a:lnTo>
                      <a:pt x="25" y="0"/>
                    </a:ln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3" y="3"/>
                      <a:pt x="13" y="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0" y="44"/>
                      <a:pt x="3" y="48"/>
                      <a:pt x="7" y="48"/>
                    </a:cubicBezTo>
                    <a:lnTo>
                      <a:pt x="7" y="48"/>
                    </a:lnTo>
                    <a:cubicBezTo>
                      <a:pt x="10" y="48"/>
                      <a:pt x="13" y="44"/>
                      <a:pt x="13" y="44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5"/>
                      <a:pt x="16" y="35"/>
                      <a:pt x="19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5" y="35"/>
                      <a:pt x="29" y="35"/>
                      <a:pt x="29" y="38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32" y="48"/>
                      <a:pt x="35" y="48"/>
                    </a:cubicBezTo>
                    <a:lnTo>
                      <a:pt x="35" y="48"/>
                    </a:lnTo>
                    <a:cubicBezTo>
                      <a:pt x="38" y="48"/>
                      <a:pt x="41" y="44"/>
                      <a:pt x="41" y="41"/>
                    </a:cubicBezTo>
                    <a:lnTo>
                      <a:pt x="29" y="3"/>
                    </a:lnTo>
                    <a:close/>
                    <a:moveTo>
                      <a:pt x="16" y="29"/>
                    </a:moveTo>
                    <a:lnTo>
                      <a:pt x="16" y="29"/>
                    </a:lnTo>
                    <a:cubicBezTo>
                      <a:pt x="19" y="19"/>
                      <a:pt x="19" y="13"/>
                      <a:pt x="1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3"/>
                      <a:pt x="22" y="19"/>
                      <a:pt x="25" y="29"/>
                    </a:cubicBez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1262">
                <a:extLst>
                  <a:ext uri="{FF2B5EF4-FFF2-40B4-BE49-F238E27FC236}">
                    <a16:creationId xmlns:a16="http://schemas.microsoft.com/office/drawing/2014/main" id="{7055E15D-4CDE-0049-AD12-B5F1F995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7012" y="12973381"/>
                <a:ext cx="140110" cy="171234"/>
              </a:xfrm>
              <a:custGeom>
                <a:avLst/>
                <a:gdLst>
                  <a:gd name="T0" fmla="*/ 22 w 39"/>
                  <a:gd name="T1" fmla="*/ 19 h 49"/>
                  <a:gd name="T2" fmla="*/ 22 w 39"/>
                  <a:gd name="T3" fmla="*/ 19 h 49"/>
                  <a:gd name="T4" fmla="*/ 13 w 39"/>
                  <a:gd name="T5" fmla="*/ 13 h 49"/>
                  <a:gd name="T6" fmla="*/ 19 w 39"/>
                  <a:gd name="T7" fmla="*/ 7 h 49"/>
                  <a:gd name="T8" fmla="*/ 25 w 39"/>
                  <a:gd name="T9" fmla="*/ 13 h 49"/>
                  <a:gd name="T10" fmla="*/ 29 w 39"/>
                  <a:gd name="T11" fmla="*/ 13 h 49"/>
                  <a:gd name="T12" fmla="*/ 35 w 39"/>
                  <a:gd name="T13" fmla="*/ 7 h 49"/>
                  <a:gd name="T14" fmla="*/ 19 w 39"/>
                  <a:gd name="T15" fmla="*/ 0 h 49"/>
                  <a:gd name="T16" fmla="*/ 3 w 39"/>
                  <a:gd name="T17" fmla="*/ 13 h 49"/>
                  <a:gd name="T18" fmla="*/ 16 w 39"/>
                  <a:gd name="T19" fmla="*/ 25 h 49"/>
                  <a:gd name="T20" fmla="*/ 25 w 39"/>
                  <a:gd name="T21" fmla="*/ 35 h 49"/>
                  <a:gd name="T22" fmla="*/ 19 w 39"/>
                  <a:gd name="T23" fmla="*/ 41 h 49"/>
                  <a:gd name="T24" fmla="*/ 13 w 39"/>
                  <a:gd name="T25" fmla="*/ 35 h 49"/>
                  <a:gd name="T26" fmla="*/ 7 w 39"/>
                  <a:gd name="T27" fmla="*/ 35 h 49"/>
                  <a:gd name="T28" fmla="*/ 3 w 39"/>
                  <a:gd name="T29" fmla="*/ 38 h 49"/>
                  <a:gd name="T30" fmla="*/ 19 w 39"/>
                  <a:gd name="T31" fmla="*/ 48 h 49"/>
                  <a:gd name="T32" fmla="*/ 38 w 39"/>
                  <a:gd name="T33" fmla="*/ 35 h 49"/>
                  <a:gd name="T34" fmla="*/ 22 w 39"/>
                  <a:gd name="T3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" h="49">
                    <a:moveTo>
                      <a:pt x="22" y="19"/>
                    </a:moveTo>
                    <a:lnTo>
                      <a:pt x="22" y="19"/>
                    </a:lnTo>
                    <a:cubicBezTo>
                      <a:pt x="16" y="16"/>
                      <a:pt x="13" y="16"/>
                      <a:pt x="13" y="13"/>
                    </a:cubicBezTo>
                    <a:cubicBezTo>
                      <a:pt x="13" y="10"/>
                      <a:pt x="16" y="7"/>
                      <a:pt x="19" y="7"/>
                    </a:cubicBezTo>
                    <a:cubicBezTo>
                      <a:pt x="25" y="7"/>
                      <a:pt x="25" y="10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0"/>
                      <a:pt x="35" y="7"/>
                    </a:cubicBezTo>
                    <a:cubicBezTo>
                      <a:pt x="32" y="3"/>
                      <a:pt x="29" y="0"/>
                      <a:pt x="19" y="0"/>
                    </a:cubicBezTo>
                    <a:cubicBezTo>
                      <a:pt x="10" y="0"/>
                      <a:pt x="3" y="7"/>
                      <a:pt x="3" y="13"/>
                    </a:cubicBezTo>
                    <a:cubicBezTo>
                      <a:pt x="3" y="19"/>
                      <a:pt x="7" y="22"/>
                      <a:pt x="16" y="25"/>
                    </a:cubicBezTo>
                    <a:cubicBezTo>
                      <a:pt x="25" y="29"/>
                      <a:pt x="25" y="32"/>
                      <a:pt x="25" y="35"/>
                    </a:cubicBezTo>
                    <a:cubicBezTo>
                      <a:pt x="25" y="38"/>
                      <a:pt x="25" y="41"/>
                      <a:pt x="19" y="41"/>
                    </a:cubicBezTo>
                    <a:cubicBezTo>
                      <a:pt x="13" y="41"/>
                      <a:pt x="13" y="38"/>
                      <a:pt x="13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3" y="35"/>
                      <a:pt x="0" y="38"/>
                      <a:pt x="3" y="38"/>
                    </a:cubicBezTo>
                    <a:cubicBezTo>
                      <a:pt x="3" y="44"/>
                      <a:pt x="10" y="48"/>
                      <a:pt x="19" y="48"/>
                    </a:cubicBezTo>
                    <a:cubicBezTo>
                      <a:pt x="32" y="48"/>
                      <a:pt x="38" y="41"/>
                      <a:pt x="38" y="35"/>
                    </a:cubicBezTo>
                    <a:cubicBezTo>
                      <a:pt x="38" y="25"/>
                      <a:pt x="32" y="22"/>
                      <a:pt x="22" y="1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1263">
                <a:extLst>
                  <a:ext uri="{FF2B5EF4-FFF2-40B4-BE49-F238E27FC236}">
                    <a16:creationId xmlns:a16="http://schemas.microsoft.com/office/drawing/2014/main" id="{E040EEAA-2C12-AC41-8716-758E2EF4D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2685" y="12973381"/>
                <a:ext cx="155671" cy="171234"/>
              </a:xfrm>
              <a:custGeom>
                <a:avLst/>
                <a:gdLst>
                  <a:gd name="T0" fmla="*/ 29 w 42"/>
                  <a:gd name="T1" fmla="*/ 3 h 49"/>
                  <a:gd name="T2" fmla="*/ 29 w 42"/>
                  <a:gd name="T3" fmla="*/ 3 h 49"/>
                  <a:gd name="T4" fmla="*/ 22 w 42"/>
                  <a:gd name="T5" fmla="*/ 0 h 49"/>
                  <a:gd name="T6" fmla="*/ 16 w 42"/>
                  <a:gd name="T7" fmla="*/ 0 h 49"/>
                  <a:gd name="T8" fmla="*/ 13 w 42"/>
                  <a:gd name="T9" fmla="*/ 3 h 49"/>
                  <a:gd name="T10" fmla="*/ 0 w 42"/>
                  <a:gd name="T11" fmla="*/ 41 h 49"/>
                  <a:gd name="T12" fmla="*/ 7 w 42"/>
                  <a:gd name="T13" fmla="*/ 48 h 49"/>
                  <a:gd name="T14" fmla="*/ 7 w 42"/>
                  <a:gd name="T15" fmla="*/ 48 h 49"/>
                  <a:gd name="T16" fmla="*/ 10 w 42"/>
                  <a:gd name="T17" fmla="*/ 44 h 49"/>
                  <a:gd name="T18" fmla="*/ 13 w 42"/>
                  <a:gd name="T19" fmla="*/ 38 h 49"/>
                  <a:gd name="T20" fmla="*/ 16 w 42"/>
                  <a:gd name="T21" fmla="*/ 35 h 49"/>
                  <a:gd name="T22" fmla="*/ 22 w 42"/>
                  <a:gd name="T23" fmla="*/ 35 h 49"/>
                  <a:gd name="T24" fmla="*/ 29 w 42"/>
                  <a:gd name="T25" fmla="*/ 38 h 49"/>
                  <a:gd name="T26" fmla="*/ 29 w 42"/>
                  <a:gd name="T27" fmla="*/ 44 h 49"/>
                  <a:gd name="T28" fmla="*/ 35 w 42"/>
                  <a:gd name="T29" fmla="*/ 48 h 49"/>
                  <a:gd name="T30" fmla="*/ 35 w 42"/>
                  <a:gd name="T31" fmla="*/ 48 h 49"/>
                  <a:gd name="T32" fmla="*/ 38 w 42"/>
                  <a:gd name="T33" fmla="*/ 41 h 49"/>
                  <a:gd name="T34" fmla="*/ 29 w 42"/>
                  <a:gd name="T35" fmla="*/ 3 h 49"/>
                  <a:gd name="T36" fmla="*/ 16 w 42"/>
                  <a:gd name="T37" fmla="*/ 29 h 49"/>
                  <a:gd name="T38" fmla="*/ 16 w 42"/>
                  <a:gd name="T39" fmla="*/ 29 h 49"/>
                  <a:gd name="T40" fmla="*/ 19 w 42"/>
                  <a:gd name="T41" fmla="*/ 10 h 49"/>
                  <a:gd name="T42" fmla="*/ 19 w 42"/>
                  <a:gd name="T43" fmla="*/ 10 h 49"/>
                  <a:gd name="T44" fmla="*/ 25 w 42"/>
                  <a:gd name="T45" fmla="*/ 29 h 49"/>
                  <a:gd name="T46" fmla="*/ 16 w 42"/>
                  <a:gd name="T47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49">
                    <a:moveTo>
                      <a:pt x="29" y="3"/>
                    </a:moveTo>
                    <a:lnTo>
                      <a:pt x="29" y="3"/>
                    </a:lnTo>
                    <a:cubicBezTo>
                      <a:pt x="29" y="3"/>
                      <a:pt x="25" y="0"/>
                      <a:pt x="22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3" y="3"/>
                    </a:lnTo>
                    <a:cubicBezTo>
                      <a:pt x="0" y="41"/>
                      <a:pt x="0" y="41"/>
                      <a:pt x="0" y="41"/>
                    </a:cubicBezTo>
                    <a:cubicBezTo>
                      <a:pt x="0" y="44"/>
                      <a:pt x="3" y="48"/>
                      <a:pt x="7" y="48"/>
                    </a:cubicBezTo>
                    <a:lnTo>
                      <a:pt x="7" y="48"/>
                    </a:lnTo>
                    <a:cubicBezTo>
                      <a:pt x="10" y="48"/>
                      <a:pt x="10" y="44"/>
                      <a:pt x="10" y="44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5"/>
                      <a:pt x="16" y="35"/>
                      <a:pt x="16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5" y="35"/>
                      <a:pt x="29" y="35"/>
                      <a:pt x="29" y="38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32" y="48"/>
                      <a:pt x="35" y="48"/>
                    </a:cubicBezTo>
                    <a:lnTo>
                      <a:pt x="35" y="48"/>
                    </a:lnTo>
                    <a:cubicBezTo>
                      <a:pt x="38" y="48"/>
                      <a:pt x="41" y="44"/>
                      <a:pt x="38" y="41"/>
                    </a:cubicBezTo>
                    <a:lnTo>
                      <a:pt x="29" y="3"/>
                    </a:lnTo>
                    <a:close/>
                    <a:moveTo>
                      <a:pt x="16" y="29"/>
                    </a:moveTo>
                    <a:lnTo>
                      <a:pt x="16" y="29"/>
                    </a:lnTo>
                    <a:cubicBezTo>
                      <a:pt x="16" y="19"/>
                      <a:pt x="19" y="13"/>
                      <a:pt x="19" y="10"/>
                    </a:cubicBezTo>
                    <a:lnTo>
                      <a:pt x="19" y="10"/>
                    </a:lnTo>
                    <a:cubicBezTo>
                      <a:pt x="22" y="13"/>
                      <a:pt x="22" y="19"/>
                      <a:pt x="25" y="29"/>
                    </a:cubicBez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" name="Freeform 1264">
                <a:extLst>
                  <a:ext uri="{FF2B5EF4-FFF2-40B4-BE49-F238E27FC236}">
                    <a16:creationId xmlns:a16="http://schemas.microsoft.com/office/drawing/2014/main" id="{A788A031-C279-824A-9E97-09BE7AD51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8356" y="12973381"/>
                <a:ext cx="124537" cy="171234"/>
              </a:xfrm>
              <a:custGeom>
                <a:avLst/>
                <a:gdLst>
                  <a:gd name="T0" fmla="*/ 32 w 36"/>
                  <a:gd name="T1" fmla="*/ 38 h 49"/>
                  <a:gd name="T2" fmla="*/ 32 w 36"/>
                  <a:gd name="T3" fmla="*/ 38 h 49"/>
                  <a:gd name="T4" fmla="*/ 16 w 36"/>
                  <a:gd name="T5" fmla="*/ 38 h 49"/>
                  <a:gd name="T6" fmla="*/ 13 w 36"/>
                  <a:gd name="T7" fmla="*/ 35 h 49"/>
                  <a:gd name="T8" fmla="*/ 13 w 36"/>
                  <a:gd name="T9" fmla="*/ 7 h 49"/>
                  <a:gd name="T10" fmla="*/ 7 w 36"/>
                  <a:gd name="T11" fmla="*/ 0 h 49"/>
                  <a:gd name="T12" fmla="*/ 7 w 36"/>
                  <a:gd name="T13" fmla="*/ 0 h 49"/>
                  <a:gd name="T14" fmla="*/ 0 w 36"/>
                  <a:gd name="T15" fmla="*/ 7 h 49"/>
                  <a:gd name="T16" fmla="*/ 0 w 36"/>
                  <a:gd name="T17" fmla="*/ 41 h 49"/>
                  <a:gd name="T18" fmla="*/ 7 w 36"/>
                  <a:gd name="T19" fmla="*/ 48 h 49"/>
                  <a:gd name="T20" fmla="*/ 32 w 36"/>
                  <a:gd name="T21" fmla="*/ 48 h 49"/>
                  <a:gd name="T22" fmla="*/ 35 w 36"/>
                  <a:gd name="T23" fmla="*/ 41 h 49"/>
                  <a:gd name="T24" fmla="*/ 32 w 36"/>
                  <a:gd name="T25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49">
                    <a:moveTo>
                      <a:pt x="32" y="38"/>
                    </a:moveTo>
                    <a:lnTo>
                      <a:pt x="32" y="38"/>
                    </a:lnTo>
                    <a:cubicBezTo>
                      <a:pt x="29" y="38"/>
                      <a:pt x="16" y="38"/>
                      <a:pt x="16" y="38"/>
                    </a:cubicBezTo>
                    <a:cubicBezTo>
                      <a:pt x="13" y="38"/>
                      <a:pt x="13" y="38"/>
                      <a:pt x="13" y="3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7" y="0"/>
                    </a:cubicBezTo>
                    <a:lnTo>
                      <a:pt x="7" y="0"/>
                    </a:lnTo>
                    <a:cubicBezTo>
                      <a:pt x="3" y="0"/>
                      <a:pt x="0" y="3"/>
                      <a:pt x="0" y="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4"/>
                      <a:pt x="3" y="48"/>
                      <a:pt x="7" y="48"/>
                    </a:cubicBezTo>
                    <a:cubicBezTo>
                      <a:pt x="7" y="48"/>
                      <a:pt x="22" y="48"/>
                      <a:pt x="32" y="48"/>
                    </a:cubicBezTo>
                    <a:cubicBezTo>
                      <a:pt x="35" y="48"/>
                      <a:pt x="35" y="44"/>
                      <a:pt x="35" y="41"/>
                    </a:cubicBezTo>
                    <a:cubicBezTo>
                      <a:pt x="35" y="41"/>
                      <a:pt x="35" y="38"/>
                      <a:pt x="32" y="3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1265">
                <a:extLst>
                  <a:ext uri="{FF2B5EF4-FFF2-40B4-BE49-F238E27FC236}">
                    <a16:creationId xmlns:a16="http://schemas.microsoft.com/office/drawing/2014/main" id="{3BAEC38B-B016-034A-AD38-9DB5049F8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5780" y="12288427"/>
                <a:ext cx="420309" cy="529283"/>
              </a:xfrm>
              <a:custGeom>
                <a:avLst/>
                <a:gdLst>
                  <a:gd name="T0" fmla="*/ 101 w 121"/>
                  <a:gd name="T1" fmla="*/ 19 h 149"/>
                  <a:gd name="T2" fmla="*/ 101 w 121"/>
                  <a:gd name="T3" fmla="*/ 19 h 149"/>
                  <a:gd name="T4" fmla="*/ 0 w 121"/>
                  <a:gd name="T5" fmla="*/ 107 h 149"/>
                  <a:gd name="T6" fmla="*/ 38 w 121"/>
                  <a:gd name="T7" fmla="*/ 133 h 149"/>
                  <a:gd name="T8" fmla="*/ 72 w 121"/>
                  <a:gd name="T9" fmla="*/ 139 h 149"/>
                  <a:gd name="T10" fmla="*/ 110 w 121"/>
                  <a:gd name="T11" fmla="*/ 123 h 149"/>
                  <a:gd name="T12" fmla="*/ 101 w 121"/>
                  <a:gd name="T13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49">
                    <a:moveTo>
                      <a:pt x="101" y="19"/>
                    </a:moveTo>
                    <a:lnTo>
                      <a:pt x="101" y="19"/>
                    </a:lnTo>
                    <a:cubicBezTo>
                      <a:pt x="47" y="60"/>
                      <a:pt x="0" y="76"/>
                      <a:pt x="0" y="107"/>
                    </a:cubicBezTo>
                    <a:cubicBezTo>
                      <a:pt x="0" y="126"/>
                      <a:pt x="16" y="142"/>
                      <a:pt x="38" y="133"/>
                    </a:cubicBezTo>
                    <a:cubicBezTo>
                      <a:pt x="53" y="126"/>
                      <a:pt x="69" y="133"/>
                      <a:pt x="72" y="139"/>
                    </a:cubicBezTo>
                    <a:cubicBezTo>
                      <a:pt x="85" y="148"/>
                      <a:pt x="104" y="142"/>
                      <a:pt x="110" y="123"/>
                    </a:cubicBezTo>
                    <a:cubicBezTo>
                      <a:pt x="113" y="111"/>
                      <a:pt x="120" y="0"/>
                      <a:pt x="101" y="1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3" name="Freeform 1266">
                <a:extLst>
                  <a:ext uri="{FF2B5EF4-FFF2-40B4-BE49-F238E27FC236}">
                    <a16:creationId xmlns:a16="http://schemas.microsoft.com/office/drawing/2014/main" id="{6D51F1D9-40D2-714A-AE13-59835D1A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8047" y="12257292"/>
                <a:ext cx="358040" cy="513711"/>
              </a:xfrm>
              <a:custGeom>
                <a:avLst/>
                <a:gdLst>
                  <a:gd name="T0" fmla="*/ 88 w 102"/>
                  <a:gd name="T1" fmla="*/ 22 h 146"/>
                  <a:gd name="T2" fmla="*/ 88 w 102"/>
                  <a:gd name="T3" fmla="*/ 22 h 146"/>
                  <a:gd name="T4" fmla="*/ 0 w 102"/>
                  <a:gd name="T5" fmla="*/ 110 h 146"/>
                  <a:gd name="T6" fmla="*/ 34 w 102"/>
                  <a:gd name="T7" fmla="*/ 129 h 146"/>
                  <a:gd name="T8" fmla="*/ 63 w 102"/>
                  <a:gd name="T9" fmla="*/ 135 h 146"/>
                  <a:gd name="T10" fmla="*/ 97 w 102"/>
                  <a:gd name="T11" fmla="*/ 110 h 146"/>
                  <a:gd name="T12" fmla="*/ 88 w 102"/>
                  <a:gd name="T1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46">
                    <a:moveTo>
                      <a:pt x="88" y="22"/>
                    </a:moveTo>
                    <a:lnTo>
                      <a:pt x="88" y="22"/>
                    </a:lnTo>
                    <a:cubicBezTo>
                      <a:pt x="50" y="72"/>
                      <a:pt x="0" y="85"/>
                      <a:pt x="0" y="110"/>
                    </a:cubicBezTo>
                    <a:cubicBezTo>
                      <a:pt x="0" y="123"/>
                      <a:pt x="9" y="135"/>
                      <a:pt x="34" y="129"/>
                    </a:cubicBezTo>
                    <a:cubicBezTo>
                      <a:pt x="44" y="126"/>
                      <a:pt x="60" y="132"/>
                      <a:pt x="63" y="135"/>
                    </a:cubicBezTo>
                    <a:cubicBezTo>
                      <a:pt x="75" y="145"/>
                      <a:pt x="91" y="126"/>
                      <a:pt x="97" y="110"/>
                    </a:cubicBezTo>
                    <a:cubicBezTo>
                      <a:pt x="101" y="98"/>
                      <a:pt x="101" y="0"/>
                      <a:pt x="88" y="2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3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5815328" y="1293495"/>
            <a:ext cx="12746992" cy="1743619"/>
            <a:chOff x="5815328" y="1293495"/>
            <a:chExt cx="1274699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5815328" y="1680341"/>
              <a:ext cx="1274699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PIE CHARTS SLIDE_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428783" y="1293495"/>
              <a:ext cx="1152008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Line">
            <a:extLst>
              <a:ext uri="{FF2B5EF4-FFF2-40B4-BE49-F238E27FC236}">
                <a16:creationId xmlns:a16="http://schemas.microsoft.com/office/drawing/2014/main" id="{B8A3AD6A-FECB-E447-9E5D-E62409CC0EDC}"/>
              </a:ext>
            </a:extLst>
          </p:cNvPr>
          <p:cNvSpPr/>
          <p:nvPr/>
        </p:nvSpPr>
        <p:spPr>
          <a:xfrm flipV="1">
            <a:off x="12192000" y="4737464"/>
            <a:ext cx="0" cy="739301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46980343-182D-ED43-B4FD-B1E9A1319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11406"/>
              </p:ext>
            </p:extLst>
          </p:nvPr>
        </p:nvGraphicFramePr>
        <p:xfrm>
          <a:off x="3716158" y="4640353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165F9151-8B79-5B40-89E0-E83280C4C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595234"/>
              </p:ext>
            </p:extLst>
          </p:nvPr>
        </p:nvGraphicFramePr>
        <p:xfrm>
          <a:off x="15342021" y="4640353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0" name="TextBox 159">
            <a:extLst>
              <a:ext uri="{FF2B5EF4-FFF2-40B4-BE49-F238E27FC236}">
                <a16:creationId xmlns:a16="http://schemas.microsoft.com/office/drawing/2014/main" id="{8837EC79-2BE3-2249-9465-A8E47CDA2083}"/>
              </a:ext>
            </a:extLst>
          </p:cNvPr>
          <p:cNvSpPr txBox="1"/>
          <p:nvPr/>
        </p:nvSpPr>
        <p:spPr>
          <a:xfrm>
            <a:off x="3158686" y="9961995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61" name="Rectángulo 8">
            <a:extLst>
              <a:ext uri="{FF2B5EF4-FFF2-40B4-BE49-F238E27FC236}">
                <a16:creationId xmlns:a16="http://schemas.microsoft.com/office/drawing/2014/main" id="{600A62C2-0E2A-904B-B949-6C2F24CD057B}"/>
              </a:ext>
            </a:extLst>
          </p:cNvPr>
          <p:cNvSpPr/>
          <p:nvPr/>
        </p:nvSpPr>
        <p:spPr>
          <a:xfrm flipH="1">
            <a:off x="2780113" y="10745486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76AD8AE-DEAB-BE40-9730-0F338BBEBD28}"/>
              </a:ext>
            </a:extLst>
          </p:cNvPr>
          <p:cNvSpPr txBox="1"/>
          <p:nvPr/>
        </p:nvSpPr>
        <p:spPr>
          <a:xfrm>
            <a:off x="14784549" y="9961995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64" name="Rectángulo 8">
            <a:extLst>
              <a:ext uri="{FF2B5EF4-FFF2-40B4-BE49-F238E27FC236}">
                <a16:creationId xmlns:a16="http://schemas.microsoft.com/office/drawing/2014/main" id="{16CA2CA8-1768-D940-BFA6-9091BFB931D2}"/>
              </a:ext>
            </a:extLst>
          </p:cNvPr>
          <p:cNvSpPr/>
          <p:nvPr/>
        </p:nvSpPr>
        <p:spPr>
          <a:xfrm flipH="1">
            <a:off x="14405976" y="10745486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864E64-11C2-6548-A3F1-D961E4223169}"/>
              </a:ext>
            </a:extLst>
          </p:cNvPr>
          <p:cNvSpPr txBox="1"/>
          <p:nvPr/>
        </p:nvSpPr>
        <p:spPr>
          <a:xfrm>
            <a:off x="4949367" y="6659363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25%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F4181D-35F2-0040-8FBF-6CEC6701E5AE}"/>
              </a:ext>
            </a:extLst>
          </p:cNvPr>
          <p:cNvSpPr txBox="1"/>
          <p:nvPr/>
        </p:nvSpPr>
        <p:spPr>
          <a:xfrm>
            <a:off x="16575230" y="6659363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2940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8779060" y="1293495"/>
            <a:ext cx="6819528" cy="1743619"/>
            <a:chOff x="8779060" y="1293495"/>
            <a:chExt cx="6819528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9010185" y="1680341"/>
              <a:ext cx="6357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OUR HEROES_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8779060" y="1293495"/>
              <a:ext cx="6819528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B769D-0A43-CD48-A6FD-0733107E038F}"/>
              </a:ext>
            </a:extLst>
          </p:cNvPr>
          <p:cNvGrpSpPr/>
          <p:nvPr/>
        </p:nvGrpSpPr>
        <p:grpSpPr>
          <a:xfrm>
            <a:off x="2487340" y="9115127"/>
            <a:ext cx="4599260" cy="3030260"/>
            <a:chOff x="4023372" y="9961995"/>
            <a:chExt cx="4599260" cy="30302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8C6D33-6875-AD4E-AB95-3973E0C383D0}"/>
                </a:ext>
              </a:extLst>
            </p:cNvPr>
            <p:cNvSpPr txBox="1"/>
            <p:nvPr/>
          </p:nvSpPr>
          <p:spPr>
            <a:xfrm>
              <a:off x="40233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spc="60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KATY M.</a:t>
              </a:r>
            </a:p>
          </p:txBody>
        </p:sp>
        <p:sp>
          <p:nvSpPr>
            <p:cNvPr id="25" name="Rectángulo 8">
              <a:extLst>
                <a:ext uri="{FF2B5EF4-FFF2-40B4-BE49-F238E27FC236}">
                  <a16:creationId xmlns:a16="http://schemas.microsoft.com/office/drawing/2014/main" id="{CB2B7655-2413-A440-B0F2-252739CE9C1A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FB19CE-F278-CE40-80A1-4773A62A1709}"/>
              </a:ext>
            </a:extLst>
          </p:cNvPr>
          <p:cNvGrpSpPr/>
          <p:nvPr/>
        </p:nvGrpSpPr>
        <p:grpSpPr>
          <a:xfrm>
            <a:off x="7421909" y="9115127"/>
            <a:ext cx="4599260" cy="3030260"/>
            <a:chOff x="4023372" y="9961995"/>
            <a:chExt cx="4599260" cy="30302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EFC253-C46A-DE47-8C0B-E9E02E92DA58}"/>
                </a:ext>
              </a:extLst>
            </p:cNvPr>
            <p:cNvSpPr txBox="1"/>
            <p:nvPr/>
          </p:nvSpPr>
          <p:spPr>
            <a:xfrm>
              <a:off x="40233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spc="60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MATT S.</a:t>
              </a:r>
            </a:p>
          </p:txBody>
        </p:sp>
        <p:sp>
          <p:nvSpPr>
            <p:cNvPr id="29" name="Rectángulo 8">
              <a:extLst>
                <a:ext uri="{FF2B5EF4-FFF2-40B4-BE49-F238E27FC236}">
                  <a16:creationId xmlns:a16="http://schemas.microsoft.com/office/drawing/2014/main" id="{B75AB89C-9D04-554E-BD45-5891C61C4771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1960FC-1D96-364F-A2CB-407BD8D9638C}"/>
              </a:ext>
            </a:extLst>
          </p:cNvPr>
          <p:cNvGrpSpPr/>
          <p:nvPr/>
        </p:nvGrpSpPr>
        <p:grpSpPr>
          <a:xfrm>
            <a:off x="12356479" y="9115127"/>
            <a:ext cx="4599260" cy="3030260"/>
            <a:chOff x="4023372" y="9961995"/>
            <a:chExt cx="4599260" cy="30302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4081BF-A8AB-F44B-8E3E-B0A203BEA4FF}"/>
                </a:ext>
              </a:extLst>
            </p:cNvPr>
            <p:cNvSpPr txBox="1"/>
            <p:nvPr/>
          </p:nvSpPr>
          <p:spPr>
            <a:xfrm>
              <a:off x="40233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spc="60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AMANDA M.</a:t>
              </a:r>
            </a:p>
          </p:txBody>
        </p:sp>
        <p:sp>
          <p:nvSpPr>
            <p:cNvPr id="32" name="Rectángulo 8">
              <a:extLst>
                <a:ext uri="{FF2B5EF4-FFF2-40B4-BE49-F238E27FC236}">
                  <a16:creationId xmlns:a16="http://schemas.microsoft.com/office/drawing/2014/main" id="{2697BE92-BE25-F64F-8203-AB2E2A650ADC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4B5686-275E-7C46-93EC-E67C4A8606A1}"/>
              </a:ext>
            </a:extLst>
          </p:cNvPr>
          <p:cNvGrpSpPr/>
          <p:nvPr/>
        </p:nvGrpSpPr>
        <p:grpSpPr>
          <a:xfrm>
            <a:off x="17291050" y="9115127"/>
            <a:ext cx="4599260" cy="3030260"/>
            <a:chOff x="4023372" y="9961995"/>
            <a:chExt cx="4599260" cy="30302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D1915F-9B8F-BB4C-9A33-24E9123D860B}"/>
                </a:ext>
              </a:extLst>
            </p:cNvPr>
            <p:cNvSpPr txBox="1"/>
            <p:nvPr/>
          </p:nvSpPr>
          <p:spPr>
            <a:xfrm>
              <a:off x="4023372" y="9961995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spc="60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TYLOR L.</a:t>
              </a:r>
            </a:p>
          </p:txBody>
        </p:sp>
        <p:sp>
          <p:nvSpPr>
            <p:cNvPr id="36" name="Rectángulo 8">
              <a:extLst>
                <a:ext uri="{FF2B5EF4-FFF2-40B4-BE49-F238E27FC236}">
                  <a16:creationId xmlns:a16="http://schemas.microsoft.com/office/drawing/2014/main" id="{17841C3F-EEBB-224F-A9AD-62D5E90651B8}"/>
                </a:ext>
              </a:extLst>
            </p:cNvPr>
            <p:cNvSpPr/>
            <p:nvPr/>
          </p:nvSpPr>
          <p:spPr>
            <a:xfrm flipH="1">
              <a:off x="4251972" y="10745486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Raleway Light" panose="020B0403030101060003" pitchFamily="34" charset="77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E29B75-6B22-A54C-ABBB-4046FA08B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54B11CE-F596-FB4E-BCB3-EDD38FE976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15C20EB-C52A-2C45-98B9-8B81A8ED05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8262F151-49E6-674B-9BE9-6C37C7C673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606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089647" y="1293495"/>
            <a:ext cx="12198354" cy="1743619"/>
            <a:chOff x="6089647" y="1293495"/>
            <a:chExt cx="12198354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514191" y="1680341"/>
              <a:ext cx="113492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KNOW HOW IT SPREADS_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089647" y="1293495"/>
              <a:ext cx="12198354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reeform 1002">
            <a:extLst>
              <a:ext uri="{FF2B5EF4-FFF2-40B4-BE49-F238E27FC236}">
                <a16:creationId xmlns:a16="http://schemas.microsoft.com/office/drawing/2014/main" id="{D0B408EF-05E7-B449-B45B-A325ED8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290" y="5091046"/>
            <a:ext cx="4340620" cy="432726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7 w 1432"/>
              <a:gd name="T5" fmla="*/ 1428 h 1429"/>
              <a:gd name="T6" fmla="*/ 0 w 1432"/>
              <a:gd name="T7" fmla="*/ 714 h 1429"/>
              <a:gd name="T8" fmla="*/ 717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0" y="1428"/>
                  <a:pt x="717" y="1428"/>
                </a:cubicBezTo>
                <a:cubicBezTo>
                  <a:pt x="320" y="1428"/>
                  <a:pt x="0" y="1108"/>
                  <a:pt x="0" y="714"/>
                </a:cubicBezTo>
                <a:cubicBezTo>
                  <a:pt x="0" y="318"/>
                  <a:pt x="320" y="0"/>
                  <a:pt x="717" y="0"/>
                </a:cubicBezTo>
                <a:cubicBezTo>
                  <a:pt x="1110" y="0"/>
                  <a:pt x="1431" y="318"/>
                  <a:pt x="1431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3E856-1E52-2E43-82F0-293843C513D0}"/>
              </a:ext>
            </a:extLst>
          </p:cNvPr>
          <p:cNvGrpSpPr/>
          <p:nvPr/>
        </p:nvGrpSpPr>
        <p:grpSpPr>
          <a:xfrm>
            <a:off x="3788057" y="5818932"/>
            <a:ext cx="2631085" cy="2978334"/>
            <a:chOff x="3028339" y="5029894"/>
            <a:chExt cx="2631085" cy="2978334"/>
          </a:xfrm>
        </p:grpSpPr>
        <p:sp>
          <p:nvSpPr>
            <p:cNvPr id="38" name="Freeform 1003">
              <a:extLst>
                <a:ext uri="{FF2B5EF4-FFF2-40B4-BE49-F238E27FC236}">
                  <a16:creationId xmlns:a16="http://schemas.microsoft.com/office/drawing/2014/main" id="{ECA96546-0949-734D-BC4D-F756137C1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339" y="5029894"/>
              <a:ext cx="1215377" cy="2978334"/>
            </a:xfrm>
            <a:custGeom>
              <a:avLst/>
              <a:gdLst>
                <a:gd name="T0" fmla="*/ 377 w 403"/>
                <a:gd name="T1" fmla="*/ 402 h 985"/>
                <a:gd name="T2" fmla="*/ 377 w 403"/>
                <a:gd name="T3" fmla="*/ 402 h 985"/>
                <a:gd name="T4" fmla="*/ 343 w 403"/>
                <a:gd name="T5" fmla="*/ 229 h 985"/>
                <a:gd name="T6" fmla="*/ 273 w 403"/>
                <a:gd name="T7" fmla="*/ 179 h 985"/>
                <a:gd name="T8" fmla="*/ 258 w 403"/>
                <a:gd name="T9" fmla="*/ 173 h 985"/>
                <a:gd name="T10" fmla="*/ 236 w 403"/>
                <a:gd name="T11" fmla="*/ 148 h 985"/>
                <a:gd name="T12" fmla="*/ 273 w 403"/>
                <a:gd name="T13" fmla="*/ 78 h 985"/>
                <a:gd name="T14" fmla="*/ 198 w 403"/>
                <a:gd name="T15" fmla="*/ 0 h 985"/>
                <a:gd name="T16" fmla="*/ 126 w 403"/>
                <a:gd name="T17" fmla="*/ 78 h 985"/>
                <a:gd name="T18" fmla="*/ 163 w 403"/>
                <a:gd name="T19" fmla="*/ 148 h 985"/>
                <a:gd name="T20" fmla="*/ 148 w 403"/>
                <a:gd name="T21" fmla="*/ 173 h 985"/>
                <a:gd name="T22" fmla="*/ 59 w 403"/>
                <a:gd name="T23" fmla="*/ 233 h 985"/>
                <a:gd name="T24" fmla="*/ 22 w 403"/>
                <a:gd name="T25" fmla="*/ 405 h 985"/>
                <a:gd name="T26" fmla="*/ 22 w 403"/>
                <a:gd name="T27" fmla="*/ 538 h 985"/>
                <a:gd name="T28" fmla="*/ 63 w 403"/>
                <a:gd name="T29" fmla="*/ 497 h 985"/>
                <a:gd name="T30" fmla="*/ 85 w 403"/>
                <a:gd name="T31" fmla="*/ 390 h 985"/>
                <a:gd name="T32" fmla="*/ 97 w 403"/>
                <a:gd name="T33" fmla="*/ 336 h 985"/>
                <a:gd name="T34" fmla="*/ 97 w 403"/>
                <a:gd name="T35" fmla="*/ 415 h 985"/>
                <a:gd name="T36" fmla="*/ 91 w 403"/>
                <a:gd name="T37" fmla="*/ 585 h 985"/>
                <a:gd name="T38" fmla="*/ 100 w 403"/>
                <a:gd name="T39" fmla="*/ 937 h 985"/>
                <a:gd name="T40" fmla="*/ 135 w 403"/>
                <a:gd name="T41" fmla="*/ 981 h 985"/>
                <a:gd name="T42" fmla="*/ 173 w 403"/>
                <a:gd name="T43" fmla="*/ 940 h 985"/>
                <a:gd name="T44" fmla="*/ 188 w 403"/>
                <a:gd name="T45" fmla="*/ 588 h 985"/>
                <a:gd name="T46" fmla="*/ 217 w 403"/>
                <a:gd name="T47" fmla="*/ 601 h 985"/>
                <a:gd name="T48" fmla="*/ 229 w 403"/>
                <a:gd name="T49" fmla="*/ 937 h 985"/>
                <a:gd name="T50" fmla="*/ 261 w 403"/>
                <a:gd name="T51" fmla="*/ 978 h 985"/>
                <a:gd name="T52" fmla="*/ 299 w 403"/>
                <a:gd name="T53" fmla="*/ 931 h 985"/>
                <a:gd name="T54" fmla="*/ 311 w 403"/>
                <a:gd name="T55" fmla="*/ 563 h 985"/>
                <a:gd name="T56" fmla="*/ 302 w 403"/>
                <a:gd name="T57" fmla="*/ 405 h 985"/>
                <a:gd name="T58" fmla="*/ 308 w 403"/>
                <a:gd name="T59" fmla="*/ 349 h 985"/>
                <a:gd name="T60" fmla="*/ 317 w 403"/>
                <a:gd name="T61" fmla="*/ 387 h 985"/>
                <a:gd name="T62" fmla="*/ 339 w 403"/>
                <a:gd name="T63" fmla="*/ 494 h 985"/>
                <a:gd name="T64" fmla="*/ 380 w 403"/>
                <a:gd name="T65" fmla="*/ 535 h 985"/>
                <a:gd name="T66" fmla="*/ 377 w 403"/>
                <a:gd name="T67" fmla="*/ 40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" h="985">
                  <a:moveTo>
                    <a:pt x="377" y="402"/>
                  </a:moveTo>
                  <a:lnTo>
                    <a:pt x="377" y="402"/>
                  </a:lnTo>
                  <a:cubicBezTo>
                    <a:pt x="368" y="333"/>
                    <a:pt x="361" y="267"/>
                    <a:pt x="343" y="229"/>
                  </a:cubicBezTo>
                  <a:cubicBezTo>
                    <a:pt x="333" y="207"/>
                    <a:pt x="295" y="188"/>
                    <a:pt x="273" y="179"/>
                  </a:cubicBezTo>
                  <a:cubicBezTo>
                    <a:pt x="267" y="176"/>
                    <a:pt x="261" y="173"/>
                    <a:pt x="258" y="173"/>
                  </a:cubicBezTo>
                  <a:cubicBezTo>
                    <a:pt x="251" y="170"/>
                    <a:pt x="236" y="166"/>
                    <a:pt x="236" y="148"/>
                  </a:cubicBezTo>
                  <a:cubicBezTo>
                    <a:pt x="258" y="132"/>
                    <a:pt x="273" y="107"/>
                    <a:pt x="273" y="78"/>
                  </a:cubicBezTo>
                  <a:cubicBezTo>
                    <a:pt x="273" y="34"/>
                    <a:pt x="239" y="0"/>
                    <a:pt x="198" y="0"/>
                  </a:cubicBezTo>
                  <a:cubicBezTo>
                    <a:pt x="157" y="0"/>
                    <a:pt x="126" y="34"/>
                    <a:pt x="126" y="78"/>
                  </a:cubicBezTo>
                  <a:cubicBezTo>
                    <a:pt x="126" y="110"/>
                    <a:pt x="141" y="135"/>
                    <a:pt x="163" y="148"/>
                  </a:cubicBezTo>
                  <a:cubicBezTo>
                    <a:pt x="166" y="157"/>
                    <a:pt x="163" y="166"/>
                    <a:pt x="148" y="173"/>
                  </a:cubicBezTo>
                  <a:cubicBezTo>
                    <a:pt x="138" y="176"/>
                    <a:pt x="75" y="198"/>
                    <a:pt x="59" y="233"/>
                  </a:cubicBezTo>
                  <a:cubicBezTo>
                    <a:pt x="41" y="270"/>
                    <a:pt x="34" y="333"/>
                    <a:pt x="22" y="405"/>
                  </a:cubicBezTo>
                  <a:cubicBezTo>
                    <a:pt x="19" y="437"/>
                    <a:pt x="0" y="525"/>
                    <a:pt x="22" y="538"/>
                  </a:cubicBezTo>
                  <a:cubicBezTo>
                    <a:pt x="44" y="544"/>
                    <a:pt x="59" y="519"/>
                    <a:pt x="63" y="497"/>
                  </a:cubicBezTo>
                  <a:cubicBezTo>
                    <a:pt x="72" y="453"/>
                    <a:pt x="85" y="390"/>
                    <a:pt x="85" y="390"/>
                  </a:cubicBezTo>
                  <a:cubicBezTo>
                    <a:pt x="97" y="336"/>
                    <a:pt x="97" y="336"/>
                    <a:pt x="97" y="336"/>
                  </a:cubicBezTo>
                  <a:cubicBezTo>
                    <a:pt x="100" y="371"/>
                    <a:pt x="100" y="405"/>
                    <a:pt x="97" y="415"/>
                  </a:cubicBezTo>
                  <a:cubicBezTo>
                    <a:pt x="94" y="437"/>
                    <a:pt x="91" y="535"/>
                    <a:pt x="91" y="585"/>
                  </a:cubicBezTo>
                  <a:cubicBezTo>
                    <a:pt x="91" y="635"/>
                    <a:pt x="94" y="912"/>
                    <a:pt x="100" y="937"/>
                  </a:cubicBezTo>
                  <a:cubicBezTo>
                    <a:pt x="107" y="962"/>
                    <a:pt x="113" y="978"/>
                    <a:pt x="135" y="981"/>
                  </a:cubicBezTo>
                  <a:cubicBezTo>
                    <a:pt x="157" y="984"/>
                    <a:pt x="166" y="959"/>
                    <a:pt x="173" y="940"/>
                  </a:cubicBezTo>
                  <a:cubicBezTo>
                    <a:pt x="179" y="921"/>
                    <a:pt x="173" y="607"/>
                    <a:pt x="188" y="588"/>
                  </a:cubicBezTo>
                  <a:cubicBezTo>
                    <a:pt x="204" y="569"/>
                    <a:pt x="217" y="591"/>
                    <a:pt x="217" y="601"/>
                  </a:cubicBezTo>
                  <a:cubicBezTo>
                    <a:pt x="220" y="607"/>
                    <a:pt x="226" y="921"/>
                    <a:pt x="229" y="937"/>
                  </a:cubicBezTo>
                  <a:cubicBezTo>
                    <a:pt x="232" y="953"/>
                    <a:pt x="236" y="975"/>
                    <a:pt x="261" y="978"/>
                  </a:cubicBezTo>
                  <a:cubicBezTo>
                    <a:pt x="286" y="981"/>
                    <a:pt x="299" y="950"/>
                    <a:pt x="299" y="931"/>
                  </a:cubicBezTo>
                  <a:cubicBezTo>
                    <a:pt x="302" y="912"/>
                    <a:pt x="308" y="604"/>
                    <a:pt x="311" y="563"/>
                  </a:cubicBezTo>
                  <a:cubicBezTo>
                    <a:pt x="311" y="522"/>
                    <a:pt x="302" y="424"/>
                    <a:pt x="302" y="405"/>
                  </a:cubicBezTo>
                  <a:cubicBezTo>
                    <a:pt x="302" y="399"/>
                    <a:pt x="305" y="374"/>
                    <a:pt x="308" y="349"/>
                  </a:cubicBezTo>
                  <a:cubicBezTo>
                    <a:pt x="317" y="387"/>
                    <a:pt x="317" y="387"/>
                    <a:pt x="317" y="387"/>
                  </a:cubicBezTo>
                  <a:cubicBezTo>
                    <a:pt x="317" y="387"/>
                    <a:pt x="330" y="450"/>
                    <a:pt x="339" y="494"/>
                  </a:cubicBezTo>
                  <a:cubicBezTo>
                    <a:pt x="343" y="516"/>
                    <a:pt x="358" y="544"/>
                    <a:pt x="380" y="535"/>
                  </a:cubicBezTo>
                  <a:cubicBezTo>
                    <a:pt x="402" y="525"/>
                    <a:pt x="383" y="434"/>
                    <a:pt x="377" y="4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004">
              <a:extLst>
                <a:ext uri="{FF2B5EF4-FFF2-40B4-BE49-F238E27FC236}">
                  <a16:creationId xmlns:a16="http://schemas.microsoft.com/office/drawing/2014/main" id="{F200BDB8-2410-9241-9ABF-9A3B73B7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696" y="5029894"/>
              <a:ext cx="1228728" cy="2978334"/>
            </a:xfrm>
            <a:custGeom>
              <a:avLst/>
              <a:gdLst>
                <a:gd name="T0" fmla="*/ 381 w 404"/>
                <a:gd name="T1" fmla="*/ 402 h 985"/>
                <a:gd name="T2" fmla="*/ 381 w 404"/>
                <a:gd name="T3" fmla="*/ 402 h 985"/>
                <a:gd name="T4" fmla="*/ 346 w 404"/>
                <a:gd name="T5" fmla="*/ 229 h 985"/>
                <a:gd name="T6" fmla="*/ 274 w 404"/>
                <a:gd name="T7" fmla="*/ 179 h 985"/>
                <a:gd name="T8" fmla="*/ 261 w 404"/>
                <a:gd name="T9" fmla="*/ 173 h 985"/>
                <a:gd name="T10" fmla="*/ 239 w 404"/>
                <a:gd name="T11" fmla="*/ 148 h 985"/>
                <a:gd name="T12" fmla="*/ 274 w 404"/>
                <a:gd name="T13" fmla="*/ 78 h 985"/>
                <a:gd name="T14" fmla="*/ 201 w 404"/>
                <a:gd name="T15" fmla="*/ 0 h 985"/>
                <a:gd name="T16" fmla="*/ 126 w 404"/>
                <a:gd name="T17" fmla="*/ 78 h 985"/>
                <a:gd name="T18" fmla="*/ 167 w 404"/>
                <a:gd name="T19" fmla="*/ 148 h 985"/>
                <a:gd name="T20" fmla="*/ 151 w 404"/>
                <a:gd name="T21" fmla="*/ 173 h 985"/>
                <a:gd name="T22" fmla="*/ 60 w 404"/>
                <a:gd name="T23" fmla="*/ 233 h 985"/>
                <a:gd name="T24" fmla="*/ 25 w 404"/>
                <a:gd name="T25" fmla="*/ 405 h 985"/>
                <a:gd name="T26" fmla="*/ 25 w 404"/>
                <a:gd name="T27" fmla="*/ 538 h 985"/>
                <a:gd name="T28" fmla="*/ 66 w 404"/>
                <a:gd name="T29" fmla="*/ 497 h 985"/>
                <a:gd name="T30" fmla="*/ 88 w 404"/>
                <a:gd name="T31" fmla="*/ 390 h 985"/>
                <a:gd name="T32" fmla="*/ 101 w 404"/>
                <a:gd name="T33" fmla="*/ 336 h 985"/>
                <a:gd name="T34" fmla="*/ 101 w 404"/>
                <a:gd name="T35" fmla="*/ 415 h 985"/>
                <a:gd name="T36" fmla="*/ 91 w 404"/>
                <a:gd name="T37" fmla="*/ 585 h 985"/>
                <a:gd name="T38" fmla="*/ 104 w 404"/>
                <a:gd name="T39" fmla="*/ 937 h 985"/>
                <a:gd name="T40" fmla="*/ 139 w 404"/>
                <a:gd name="T41" fmla="*/ 981 h 985"/>
                <a:gd name="T42" fmla="*/ 176 w 404"/>
                <a:gd name="T43" fmla="*/ 940 h 985"/>
                <a:gd name="T44" fmla="*/ 192 w 404"/>
                <a:gd name="T45" fmla="*/ 588 h 985"/>
                <a:gd name="T46" fmla="*/ 220 w 404"/>
                <a:gd name="T47" fmla="*/ 601 h 985"/>
                <a:gd name="T48" fmla="*/ 230 w 404"/>
                <a:gd name="T49" fmla="*/ 937 h 985"/>
                <a:gd name="T50" fmla="*/ 261 w 404"/>
                <a:gd name="T51" fmla="*/ 978 h 985"/>
                <a:gd name="T52" fmla="*/ 302 w 404"/>
                <a:gd name="T53" fmla="*/ 931 h 985"/>
                <a:gd name="T54" fmla="*/ 312 w 404"/>
                <a:gd name="T55" fmla="*/ 563 h 985"/>
                <a:gd name="T56" fmla="*/ 302 w 404"/>
                <a:gd name="T57" fmla="*/ 405 h 985"/>
                <a:gd name="T58" fmla="*/ 308 w 404"/>
                <a:gd name="T59" fmla="*/ 349 h 985"/>
                <a:gd name="T60" fmla="*/ 318 w 404"/>
                <a:gd name="T61" fmla="*/ 387 h 985"/>
                <a:gd name="T62" fmla="*/ 340 w 404"/>
                <a:gd name="T63" fmla="*/ 494 h 985"/>
                <a:gd name="T64" fmla="*/ 381 w 404"/>
                <a:gd name="T65" fmla="*/ 535 h 985"/>
                <a:gd name="T66" fmla="*/ 381 w 404"/>
                <a:gd name="T67" fmla="*/ 40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4" h="985">
                  <a:moveTo>
                    <a:pt x="381" y="402"/>
                  </a:moveTo>
                  <a:lnTo>
                    <a:pt x="381" y="402"/>
                  </a:lnTo>
                  <a:cubicBezTo>
                    <a:pt x="371" y="333"/>
                    <a:pt x="362" y="267"/>
                    <a:pt x="346" y="229"/>
                  </a:cubicBezTo>
                  <a:cubicBezTo>
                    <a:pt x="334" y="207"/>
                    <a:pt x="299" y="188"/>
                    <a:pt x="274" y="179"/>
                  </a:cubicBezTo>
                  <a:cubicBezTo>
                    <a:pt x="271" y="176"/>
                    <a:pt x="264" y="173"/>
                    <a:pt x="261" y="173"/>
                  </a:cubicBezTo>
                  <a:cubicBezTo>
                    <a:pt x="252" y="170"/>
                    <a:pt x="239" y="166"/>
                    <a:pt x="239" y="148"/>
                  </a:cubicBezTo>
                  <a:cubicBezTo>
                    <a:pt x="261" y="132"/>
                    <a:pt x="274" y="107"/>
                    <a:pt x="274" y="78"/>
                  </a:cubicBezTo>
                  <a:cubicBezTo>
                    <a:pt x="274" y="34"/>
                    <a:pt x="242" y="0"/>
                    <a:pt x="201" y="0"/>
                  </a:cubicBezTo>
                  <a:cubicBezTo>
                    <a:pt x="161" y="0"/>
                    <a:pt x="126" y="34"/>
                    <a:pt x="126" y="78"/>
                  </a:cubicBezTo>
                  <a:cubicBezTo>
                    <a:pt x="126" y="110"/>
                    <a:pt x="145" y="135"/>
                    <a:pt x="167" y="148"/>
                  </a:cubicBezTo>
                  <a:cubicBezTo>
                    <a:pt x="170" y="157"/>
                    <a:pt x="164" y="166"/>
                    <a:pt x="151" y="173"/>
                  </a:cubicBezTo>
                  <a:cubicBezTo>
                    <a:pt x="139" y="176"/>
                    <a:pt x="76" y="198"/>
                    <a:pt x="60" y="233"/>
                  </a:cubicBezTo>
                  <a:cubicBezTo>
                    <a:pt x="44" y="270"/>
                    <a:pt x="35" y="333"/>
                    <a:pt x="25" y="405"/>
                  </a:cubicBezTo>
                  <a:cubicBezTo>
                    <a:pt x="19" y="437"/>
                    <a:pt x="0" y="525"/>
                    <a:pt x="25" y="538"/>
                  </a:cubicBezTo>
                  <a:cubicBezTo>
                    <a:pt x="44" y="544"/>
                    <a:pt x="60" y="519"/>
                    <a:pt x="66" y="497"/>
                  </a:cubicBezTo>
                  <a:cubicBezTo>
                    <a:pt x="72" y="453"/>
                    <a:pt x="88" y="390"/>
                    <a:pt x="88" y="390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1" y="371"/>
                    <a:pt x="104" y="405"/>
                    <a:pt x="101" y="415"/>
                  </a:cubicBezTo>
                  <a:cubicBezTo>
                    <a:pt x="95" y="437"/>
                    <a:pt x="91" y="535"/>
                    <a:pt x="91" y="585"/>
                  </a:cubicBezTo>
                  <a:cubicBezTo>
                    <a:pt x="91" y="635"/>
                    <a:pt x="98" y="912"/>
                    <a:pt x="104" y="937"/>
                  </a:cubicBezTo>
                  <a:cubicBezTo>
                    <a:pt x="110" y="962"/>
                    <a:pt x="117" y="978"/>
                    <a:pt x="139" y="981"/>
                  </a:cubicBezTo>
                  <a:cubicBezTo>
                    <a:pt x="161" y="984"/>
                    <a:pt x="170" y="959"/>
                    <a:pt x="176" y="940"/>
                  </a:cubicBezTo>
                  <a:cubicBezTo>
                    <a:pt x="179" y="921"/>
                    <a:pt x="173" y="607"/>
                    <a:pt x="192" y="588"/>
                  </a:cubicBezTo>
                  <a:cubicBezTo>
                    <a:pt x="208" y="569"/>
                    <a:pt x="220" y="591"/>
                    <a:pt x="220" y="601"/>
                  </a:cubicBezTo>
                  <a:cubicBezTo>
                    <a:pt x="220" y="607"/>
                    <a:pt x="227" y="921"/>
                    <a:pt x="230" y="937"/>
                  </a:cubicBezTo>
                  <a:cubicBezTo>
                    <a:pt x="236" y="953"/>
                    <a:pt x="236" y="975"/>
                    <a:pt x="261" y="978"/>
                  </a:cubicBezTo>
                  <a:cubicBezTo>
                    <a:pt x="286" y="981"/>
                    <a:pt x="299" y="950"/>
                    <a:pt x="302" y="931"/>
                  </a:cubicBezTo>
                  <a:cubicBezTo>
                    <a:pt x="302" y="912"/>
                    <a:pt x="312" y="604"/>
                    <a:pt x="312" y="563"/>
                  </a:cubicBezTo>
                  <a:cubicBezTo>
                    <a:pt x="315" y="522"/>
                    <a:pt x="302" y="424"/>
                    <a:pt x="302" y="405"/>
                  </a:cubicBezTo>
                  <a:cubicBezTo>
                    <a:pt x="305" y="399"/>
                    <a:pt x="308" y="374"/>
                    <a:pt x="308" y="34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18" y="387"/>
                    <a:pt x="334" y="450"/>
                    <a:pt x="340" y="494"/>
                  </a:cubicBezTo>
                  <a:cubicBezTo>
                    <a:pt x="346" y="516"/>
                    <a:pt x="362" y="544"/>
                    <a:pt x="381" y="535"/>
                  </a:cubicBezTo>
                  <a:cubicBezTo>
                    <a:pt x="403" y="525"/>
                    <a:pt x="384" y="434"/>
                    <a:pt x="381" y="402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2" name="Freeform 1006">
            <a:extLst>
              <a:ext uri="{FF2B5EF4-FFF2-40B4-BE49-F238E27FC236}">
                <a16:creationId xmlns:a16="http://schemas.microsoft.com/office/drawing/2014/main" id="{41F6AACE-53AA-5241-BB0B-ED44AFB5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50" y="5091046"/>
            <a:ext cx="4340620" cy="432726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7 w 1432"/>
              <a:gd name="T5" fmla="*/ 1428 h 1429"/>
              <a:gd name="T6" fmla="*/ 0 w 1432"/>
              <a:gd name="T7" fmla="*/ 714 h 1429"/>
              <a:gd name="T8" fmla="*/ 717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0" y="1428"/>
                  <a:pt x="717" y="1428"/>
                </a:cubicBezTo>
                <a:cubicBezTo>
                  <a:pt x="321" y="1428"/>
                  <a:pt x="0" y="1108"/>
                  <a:pt x="0" y="714"/>
                </a:cubicBezTo>
                <a:cubicBezTo>
                  <a:pt x="0" y="318"/>
                  <a:pt x="321" y="0"/>
                  <a:pt x="717" y="0"/>
                </a:cubicBezTo>
                <a:cubicBezTo>
                  <a:pt x="1110" y="0"/>
                  <a:pt x="1431" y="318"/>
                  <a:pt x="1431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63BC9B-0BEC-5045-ADF4-FD29B22E1966}"/>
              </a:ext>
            </a:extLst>
          </p:cNvPr>
          <p:cNvGrpSpPr/>
          <p:nvPr/>
        </p:nvGrpSpPr>
        <p:grpSpPr>
          <a:xfrm>
            <a:off x="10586137" y="5979201"/>
            <a:ext cx="3005046" cy="2550950"/>
            <a:chOff x="7542579" y="4549087"/>
            <a:chExt cx="3005046" cy="25509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CF2688-77DD-4547-A176-E82A743B6279}"/>
                </a:ext>
              </a:extLst>
            </p:cNvPr>
            <p:cNvGrpSpPr/>
            <p:nvPr/>
          </p:nvGrpSpPr>
          <p:grpSpPr>
            <a:xfrm>
              <a:off x="7542579" y="4549087"/>
              <a:ext cx="3005046" cy="2550950"/>
              <a:chOff x="7542579" y="4549087"/>
              <a:chExt cx="3005046" cy="2550950"/>
            </a:xfrm>
          </p:grpSpPr>
          <p:sp>
            <p:nvSpPr>
              <p:cNvPr id="43" name="Freeform 1007">
                <a:extLst>
                  <a:ext uri="{FF2B5EF4-FFF2-40B4-BE49-F238E27FC236}">
                    <a16:creationId xmlns:a16="http://schemas.microsoft.com/office/drawing/2014/main" id="{218ABD15-F5A3-1E44-A2F9-49B67F6BE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857" y="4655933"/>
                <a:ext cx="480807" cy="494167"/>
              </a:xfrm>
              <a:custGeom>
                <a:avLst/>
                <a:gdLst>
                  <a:gd name="T0" fmla="*/ 148 w 158"/>
                  <a:gd name="T1" fmla="*/ 57 h 161"/>
                  <a:gd name="T2" fmla="*/ 148 w 158"/>
                  <a:gd name="T3" fmla="*/ 57 h 161"/>
                  <a:gd name="T4" fmla="*/ 56 w 158"/>
                  <a:gd name="T5" fmla="*/ 148 h 161"/>
                  <a:gd name="T6" fmla="*/ 12 w 158"/>
                  <a:gd name="T7" fmla="*/ 148 h 161"/>
                  <a:gd name="T8" fmla="*/ 12 w 158"/>
                  <a:gd name="T9" fmla="*/ 104 h 161"/>
                  <a:gd name="T10" fmla="*/ 104 w 158"/>
                  <a:gd name="T11" fmla="*/ 13 h 161"/>
                  <a:gd name="T12" fmla="*/ 148 w 158"/>
                  <a:gd name="T13" fmla="*/ 13 h 161"/>
                  <a:gd name="T14" fmla="*/ 148 w 158"/>
                  <a:gd name="T15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61">
                    <a:moveTo>
                      <a:pt x="148" y="57"/>
                    </a:moveTo>
                    <a:lnTo>
                      <a:pt x="148" y="57"/>
                    </a:lnTo>
                    <a:cubicBezTo>
                      <a:pt x="56" y="148"/>
                      <a:pt x="56" y="148"/>
                      <a:pt x="56" y="148"/>
                    </a:cubicBezTo>
                    <a:cubicBezTo>
                      <a:pt x="44" y="160"/>
                      <a:pt x="25" y="160"/>
                      <a:pt x="12" y="148"/>
                    </a:cubicBezTo>
                    <a:cubicBezTo>
                      <a:pt x="0" y="135"/>
                      <a:pt x="0" y="116"/>
                      <a:pt x="12" y="10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16" y="0"/>
                      <a:pt x="135" y="0"/>
                      <a:pt x="148" y="13"/>
                    </a:cubicBezTo>
                    <a:cubicBezTo>
                      <a:pt x="157" y="25"/>
                      <a:pt x="157" y="44"/>
                      <a:pt x="148" y="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1008">
                <a:extLst>
                  <a:ext uri="{FF2B5EF4-FFF2-40B4-BE49-F238E27FC236}">
                    <a16:creationId xmlns:a16="http://schemas.microsoft.com/office/drawing/2014/main" id="{FD2B4C88-96FF-804B-A2AF-AC83AD90A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189" y="4549087"/>
                <a:ext cx="400672" cy="400672"/>
              </a:xfrm>
              <a:custGeom>
                <a:avLst/>
                <a:gdLst>
                  <a:gd name="T0" fmla="*/ 94 w 133"/>
                  <a:gd name="T1" fmla="*/ 133 h 134"/>
                  <a:gd name="T2" fmla="*/ 132 w 133"/>
                  <a:gd name="T3" fmla="*/ 0 h 134"/>
                  <a:gd name="T4" fmla="*/ 0 w 133"/>
                  <a:gd name="T5" fmla="*/ 35 h 134"/>
                  <a:gd name="T6" fmla="*/ 94 w 133"/>
                  <a:gd name="T7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134">
                    <a:moveTo>
                      <a:pt x="94" y="133"/>
                    </a:moveTo>
                    <a:lnTo>
                      <a:pt x="132" y="0"/>
                    </a:lnTo>
                    <a:lnTo>
                      <a:pt x="0" y="35"/>
                    </a:lnTo>
                    <a:lnTo>
                      <a:pt x="94" y="13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1009">
                <a:extLst>
                  <a:ext uri="{FF2B5EF4-FFF2-40B4-BE49-F238E27FC236}">
                    <a16:creationId xmlns:a16="http://schemas.microsoft.com/office/drawing/2014/main" id="{095D6D5B-222E-5E46-8589-DFD073EF8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9899" y="4655933"/>
                <a:ext cx="480807" cy="494167"/>
              </a:xfrm>
              <a:custGeom>
                <a:avLst/>
                <a:gdLst>
                  <a:gd name="T0" fmla="*/ 12 w 158"/>
                  <a:gd name="T1" fmla="*/ 57 h 161"/>
                  <a:gd name="T2" fmla="*/ 12 w 158"/>
                  <a:gd name="T3" fmla="*/ 57 h 161"/>
                  <a:gd name="T4" fmla="*/ 103 w 158"/>
                  <a:gd name="T5" fmla="*/ 148 h 161"/>
                  <a:gd name="T6" fmla="*/ 147 w 158"/>
                  <a:gd name="T7" fmla="*/ 148 h 161"/>
                  <a:gd name="T8" fmla="*/ 147 w 158"/>
                  <a:gd name="T9" fmla="*/ 104 h 161"/>
                  <a:gd name="T10" fmla="*/ 56 w 158"/>
                  <a:gd name="T11" fmla="*/ 13 h 161"/>
                  <a:gd name="T12" fmla="*/ 12 w 158"/>
                  <a:gd name="T13" fmla="*/ 13 h 161"/>
                  <a:gd name="T14" fmla="*/ 12 w 158"/>
                  <a:gd name="T15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61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16" y="160"/>
                      <a:pt x="135" y="160"/>
                      <a:pt x="147" y="148"/>
                    </a:cubicBezTo>
                    <a:cubicBezTo>
                      <a:pt x="157" y="135"/>
                      <a:pt x="157" y="116"/>
                      <a:pt x="147" y="104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44" y="0"/>
                      <a:pt x="25" y="0"/>
                      <a:pt x="12" y="13"/>
                    </a:cubicBezTo>
                    <a:cubicBezTo>
                      <a:pt x="0" y="25"/>
                      <a:pt x="0" y="44"/>
                      <a:pt x="12" y="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010">
                <a:extLst>
                  <a:ext uri="{FF2B5EF4-FFF2-40B4-BE49-F238E27FC236}">
                    <a16:creationId xmlns:a16="http://schemas.microsoft.com/office/drawing/2014/main" id="{570A6E5C-B66C-554B-A69B-D7F37B30E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053" y="4549087"/>
                <a:ext cx="387312" cy="400672"/>
              </a:xfrm>
              <a:custGeom>
                <a:avLst/>
                <a:gdLst>
                  <a:gd name="T0" fmla="*/ 35 w 130"/>
                  <a:gd name="T1" fmla="*/ 133 h 134"/>
                  <a:gd name="T2" fmla="*/ 0 w 130"/>
                  <a:gd name="T3" fmla="*/ 0 h 134"/>
                  <a:gd name="T4" fmla="*/ 129 w 130"/>
                  <a:gd name="T5" fmla="*/ 35 h 134"/>
                  <a:gd name="T6" fmla="*/ 35 w 130"/>
                  <a:gd name="T7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4">
                    <a:moveTo>
                      <a:pt x="35" y="133"/>
                    </a:moveTo>
                    <a:lnTo>
                      <a:pt x="0" y="0"/>
                    </a:lnTo>
                    <a:lnTo>
                      <a:pt x="129" y="35"/>
                    </a:lnTo>
                    <a:lnTo>
                      <a:pt x="35" y="13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1011">
                <a:extLst>
                  <a:ext uri="{FF2B5EF4-FFF2-40B4-BE49-F238E27FC236}">
                    <a16:creationId xmlns:a16="http://schemas.microsoft.com/office/drawing/2014/main" id="{67CCFAA7-CD47-2749-B999-D525C10A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3323" y="6512385"/>
                <a:ext cx="480807" cy="480807"/>
              </a:xfrm>
              <a:custGeom>
                <a:avLst/>
                <a:gdLst>
                  <a:gd name="T0" fmla="*/ 148 w 158"/>
                  <a:gd name="T1" fmla="*/ 104 h 159"/>
                  <a:gd name="T2" fmla="*/ 148 w 158"/>
                  <a:gd name="T3" fmla="*/ 104 h 159"/>
                  <a:gd name="T4" fmla="*/ 57 w 158"/>
                  <a:gd name="T5" fmla="*/ 13 h 159"/>
                  <a:gd name="T6" fmla="*/ 13 w 158"/>
                  <a:gd name="T7" fmla="*/ 13 h 159"/>
                  <a:gd name="T8" fmla="*/ 13 w 158"/>
                  <a:gd name="T9" fmla="*/ 57 h 159"/>
                  <a:gd name="T10" fmla="*/ 104 w 158"/>
                  <a:gd name="T11" fmla="*/ 148 h 159"/>
                  <a:gd name="T12" fmla="*/ 148 w 158"/>
                  <a:gd name="T13" fmla="*/ 148 h 159"/>
                  <a:gd name="T14" fmla="*/ 148 w 158"/>
                  <a:gd name="T15" fmla="*/ 10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59">
                    <a:moveTo>
                      <a:pt x="148" y="104"/>
                    </a:moveTo>
                    <a:lnTo>
                      <a:pt x="148" y="104"/>
                    </a:lnTo>
                    <a:cubicBezTo>
                      <a:pt x="57" y="13"/>
                      <a:pt x="57" y="13"/>
                      <a:pt x="57" y="13"/>
                    </a:cubicBezTo>
                    <a:cubicBezTo>
                      <a:pt x="44" y="0"/>
                      <a:pt x="25" y="0"/>
                      <a:pt x="13" y="13"/>
                    </a:cubicBezTo>
                    <a:cubicBezTo>
                      <a:pt x="0" y="25"/>
                      <a:pt x="0" y="44"/>
                      <a:pt x="13" y="57"/>
                    </a:cubicBezTo>
                    <a:cubicBezTo>
                      <a:pt x="104" y="148"/>
                      <a:pt x="104" y="148"/>
                      <a:pt x="104" y="148"/>
                    </a:cubicBezTo>
                    <a:cubicBezTo>
                      <a:pt x="116" y="158"/>
                      <a:pt x="135" y="158"/>
                      <a:pt x="148" y="148"/>
                    </a:cubicBezTo>
                    <a:cubicBezTo>
                      <a:pt x="157" y="136"/>
                      <a:pt x="157" y="117"/>
                      <a:pt x="148" y="1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1012">
                <a:extLst>
                  <a:ext uri="{FF2B5EF4-FFF2-40B4-BE49-F238E27FC236}">
                    <a16:creationId xmlns:a16="http://schemas.microsoft.com/office/drawing/2014/main" id="{8F6B8DD6-29AA-0142-962B-30B3D20A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304" y="6699365"/>
                <a:ext cx="387321" cy="400672"/>
              </a:xfrm>
              <a:custGeom>
                <a:avLst/>
                <a:gdLst>
                  <a:gd name="T0" fmla="*/ 94 w 130"/>
                  <a:gd name="T1" fmla="*/ 0 h 133"/>
                  <a:gd name="T2" fmla="*/ 129 w 130"/>
                  <a:gd name="T3" fmla="*/ 132 h 133"/>
                  <a:gd name="T4" fmla="*/ 0 w 130"/>
                  <a:gd name="T5" fmla="*/ 95 h 133"/>
                  <a:gd name="T6" fmla="*/ 94 w 13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3">
                    <a:moveTo>
                      <a:pt x="94" y="0"/>
                    </a:moveTo>
                    <a:lnTo>
                      <a:pt x="129" y="132"/>
                    </a:lnTo>
                    <a:lnTo>
                      <a:pt x="0" y="95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1013">
                <a:extLst>
                  <a:ext uri="{FF2B5EF4-FFF2-40B4-BE49-F238E27FC236}">
                    <a16:creationId xmlns:a16="http://schemas.microsoft.com/office/drawing/2014/main" id="{66C59953-EF74-6A45-83D9-391CC60A5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9425" y="6512385"/>
                <a:ext cx="480807" cy="480807"/>
              </a:xfrm>
              <a:custGeom>
                <a:avLst/>
                <a:gdLst>
                  <a:gd name="T0" fmla="*/ 13 w 159"/>
                  <a:gd name="T1" fmla="*/ 104 h 159"/>
                  <a:gd name="T2" fmla="*/ 13 w 159"/>
                  <a:gd name="T3" fmla="*/ 104 h 159"/>
                  <a:gd name="T4" fmla="*/ 104 w 159"/>
                  <a:gd name="T5" fmla="*/ 13 h 159"/>
                  <a:gd name="T6" fmla="*/ 148 w 159"/>
                  <a:gd name="T7" fmla="*/ 13 h 159"/>
                  <a:gd name="T8" fmla="*/ 148 w 159"/>
                  <a:gd name="T9" fmla="*/ 57 h 159"/>
                  <a:gd name="T10" fmla="*/ 57 w 159"/>
                  <a:gd name="T11" fmla="*/ 148 h 159"/>
                  <a:gd name="T12" fmla="*/ 13 w 159"/>
                  <a:gd name="T13" fmla="*/ 148 h 159"/>
                  <a:gd name="T14" fmla="*/ 13 w 159"/>
                  <a:gd name="T15" fmla="*/ 10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59">
                    <a:moveTo>
                      <a:pt x="13" y="104"/>
                    </a:moveTo>
                    <a:lnTo>
                      <a:pt x="13" y="104"/>
                    </a:lnTo>
                    <a:cubicBezTo>
                      <a:pt x="104" y="13"/>
                      <a:pt x="104" y="13"/>
                      <a:pt x="104" y="13"/>
                    </a:cubicBezTo>
                    <a:cubicBezTo>
                      <a:pt x="117" y="0"/>
                      <a:pt x="136" y="0"/>
                      <a:pt x="148" y="13"/>
                    </a:cubicBezTo>
                    <a:cubicBezTo>
                      <a:pt x="158" y="25"/>
                      <a:pt x="158" y="44"/>
                      <a:pt x="148" y="57"/>
                    </a:cubicBezTo>
                    <a:cubicBezTo>
                      <a:pt x="57" y="148"/>
                      <a:pt x="57" y="148"/>
                      <a:pt x="57" y="148"/>
                    </a:cubicBezTo>
                    <a:cubicBezTo>
                      <a:pt x="44" y="158"/>
                      <a:pt x="26" y="158"/>
                      <a:pt x="13" y="148"/>
                    </a:cubicBezTo>
                    <a:cubicBezTo>
                      <a:pt x="0" y="136"/>
                      <a:pt x="0" y="117"/>
                      <a:pt x="13" y="1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1014">
                <a:extLst>
                  <a:ext uri="{FF2B5EF4-FFF2-40B4-BE49-F238E27FC236}">
                    <a16:creationId xmlns:a16="http://schemas.microsoft.com/office/drawing/2014/main" id="{F1EA97FF-E8A5-A241-8F5D-719EA6B58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2579" y="6699365"/>
                <a:ext cx="387321" cy="400672"/>
              </a:xfrm>
              <a:custGeom>
                <a:avLst/>
                <a:gdLst>
                  <a:gd name="T0" fmla="*/ 34 w 130"/>
                  <a:gd name="T1" fmla="*/ 0 h 133"/>
                  <a:gd name="T2" fmla="*/ 0 w 130"/>
                  <a:gd name="T3" fmla="*/ 132 h 133"/>
                  <a:gd name="T4" fmla="*/ 129 w 130"/>
                  <a:gd name="T5" fmla="*/ 95 h 133"/>
                  <a:gd name="T6" fmla="*/ 34 w 13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3">
                    <a:moveTo>
                      <a:pt x="34" y="0"/>
                    </a:moveTo>
                    <a:lnTo>
                      <a:pt x="0" y="132"/>
                    </a:lnTo>
                    <a:lnTo>
                      <a:pt x="129" y="95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7" name="Freeform 1015">
              <a:extLst>
                <a:ext uri="{FF2B5EF4-FFF2-40B4-BE49-F238E27FC236}">
                  <a16:creationId xmlns:a16="http://schemas.microsoft.com/office/drawing/2014/main" id="{2FF4B6D5-48C4-2D41-BC4F-2053CF99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7749" y="6325405"/>
              <a:ext cx="26711" cy="400672"/>
            </a:xfrm>
            <a:custGeom>
              <a:avLst/>
              <a:gdLst>
                <a:gd name="T0" fmla="*/ 7 w 11"/>
                <a:gd name="T1" fmla="*/ 0 h 133"/>
                <a:gd name="T2" fmla="*/ 7 w 11"/>
                <a:gd name="T3" fmla="*/ 0 h 133"/>
                <a:gd name="T4" fmla="*/ 0 w 11"/>
                <a:gd name="T5" fmla="*/ 9 h 133"/>
                <a:gd name="T6" fmla="*/ 0 w 11"/>
                <a:gd name="T7" fmla="*/ 132 h 133"/>
                <a:gd name="T8" fmla="*/ 10 w 11"/>
                <a:gd name="T9" fmla="*/ 132 h 133"/>
                <a:gd name="T10" fmla="*/ 10 w 11"/>
                <a:gd name="T11" fmla="*/ 9 h 133"/>
                <a:gd name="T12" fmla="*/ 7 w 11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3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3"/>
                    <a:pt x="10" y="0"/>
                    <a:pt x="7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1016">
              <a:extLst>
                <a:ext uri="{FF2B5EF4-FFF2-40B4-BE49-F238E27FC236}">
                  <a16:creationId xmlns:a16="http://schemas.microsoft.com/office/drawing/2014/main" id="{725CCEE3-276F-3A46-BE54-0C7C8FF7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1" y="4936408"/>
              <a:ext cx="721210" cy="801344"/>
            </a:xfrm>
            <a:custGeom>
              <a:avLst/>
              <a:gdLst>
                <a:gd name="T0" fmla="*/ 135 w 236"/>
                <a:gd name="T1" fmla="*/ 265 h 266"/>
                <a:gd name="T2" fmla="*/ 135 w 236"/>
                <a:gd name="T3" fmla="*/ 265 h 266"/>
                <a:gd name="T4" fmla="*/ 110 w 236"/>
                <a:gd name="T5" fmla="*/ 265 h 266"/>
                <a:gd name="T6" fmla="*/ 16 w 236"/>
                <a:gd name="T7" fmla="*/ 95 h 266"/>
                <a:gd name="T8" fmla="*/ 94 w 236"/>
                <a:gd name="T9" fmla="*/ 32 h 266"/>
                <a:gd name="T10" fmla="*/ 191 w 236"/>
                <a:gd name="T11" fmla="*/ 22 h 266"/>
                <a:gd name="T12" fmla="*/ 226 w 236"/>
                <a:gd name="T13" fmla="*/ 154 h 266"/>
                <a:gd name="T14" fmla="*/ 135 w 236"/>
                <a:gd name="T15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66">
                  <a:moveTo>
                    <a:pt x="135" y="265"/>
                  </a:moveTo>
                  <a:lnTo>
                    <a:pt x="135" y="265"/>
                  </a:lnTo>
                  <a:cubicBezTo>
                    <a:pt x="110" y="265"/>
                    <a:pt x="110" y="265"/>
                    <a:pt x="110" y="265"/>
                  </a:cubicBezTo>
                  <a:cubicBezTo>
                    <a:pt x="57" y="265"/>
                    <a:pt x="0" y="183"/>
                    <a:pt x="16" y="95"/>
                  </a:cubicBezTo>
                  <a:cubicBezTo>
                    <a:pt x="25" y="38"/>
                    <a:pt x="63" y="19"/>
                    <a:pt x="94" y="32"/>
                  </a:cubicBezTo>
                  <a:cubicBezTo>
                    <a:pt x="101" y="13"/>
                    <a:pt x="163" y="0"/>
                    <a:pt x="191" y="22"/>
                  </a:cubicBezTo>
                  <a:cubicBezTo>
                    <a:pt x="229" y="47"/>
                    <a:pt x="235" y="98"/>
                    <a:pt x="226" y="154"/>
                  </a:cubicBezTo>
                  <a:cubicBezTo>
                    <a:pt x="219" y="198"/>
                    <a:pt x="191" y="265"/>
                    <a:pt x="135" y="265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1017">
              <a:extLst>
                <a:ext uri="{FF2B5EF4-FFF2-40B4-BE49-F238E27FC236}">
                  <a16:creationId xmlns:a16="http://schemas.microsoft.com/office/drawing/2014/main" id="{F8057B16-EEFC-4D4A-953E-F422C70B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667" y="5163451"/>
              <a:ext cx="534230" cy="654435"/>
            </a:xfrm>
            <a:custGeom>
              <a:avLst/>
              <a:gdLst>
                <a:gd name="T0" fmla="*/ 118 w 176"/>
                <a:gd name="T1" fmla="*/ 0 h 214"/>
                <a:gd name="T2" fmla="*/ 118 w 176"/>
                <a:gd name="T3" fmla="*/ 0 h 214"/>
                <a:gd name="T4" fmla="*/ 56 w 176"/>
                <a:gd name="T5" fmla="*/ 0 h 214"/>
                <a:gd name="T6" fmla="*/ 0 w 176"/>
                <a:gd name="T7" fmla="*/ 59 h 214"/>
                <a:gd name="T8" fmla="*/ 0 w 176"/>
                <a:gd name="T9" fmla="*/ 119 h 214"/>
                <a:gd name="T10" fmla="*/ 88 w 176"/>
                <a:gd name="T11" fmla="*/ 213 h 214"/>
                <a:gd name="T12" fmla="*/ 88 w 176"/>
                <a:gd name="T13" fmla="*/ 213 h 214"/>
                <a:gd name="T14" fmla="*/ 175 w 176"/>
                <a:gd name="T15" fmla="*/ 119 h 214"/>
                <a:gd name="T16" fmla="*/ 175 w 176"/>
                <a:gd name="T17" fmla="*/ 59 h 214"/>
                <a:gd name="T18" fmla="*/ 118 w 176"/>
                <a:gd name="T1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214">
                  <a:moveTo>
                    <a:pt x="118" y="0"/>
                  </a:moveTo>
                  <a:lnTo>
                    <a:pt x="118" y="0"/>
                  </a:ln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8"/>
                    <a:pt x="0" y="5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9"/>
                    <a:pt x="38" y="213"/>
                    <a:pt x="88" y="213"/>
                  </a:cubicBezTo>
                  <a:lnTo>
                    <a:pt x="88" y="213"/>
                  </a:lnTo>
                  <a:cubicBezTo>
                    <a:pt x="134" y="213"/>
                    <a:pt x="175" y="169"/>
                    <a:pt x="175" y="11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28"/>
                    <a:pt x="150" y="0"/>
                    <a:pt x="118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1018">
              <a:extLst>
                <a:ext uri="{FF2B5EF4-FFF2-40B4-BE49-F238E27FC236}">
                  <a16:creationId xmlns:a16="http://schemas.microsoft.com/office/drawing/2014/main" id="{C7CB1F16-36DE-5B4E-A9DC-4E14B0AA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955" y="5644258"/>
              <a:ext cx="587653" cy="467455"/>
            </a:xfrm>
            <a:custGeom>
              <a:avLst/>
              <a:gdLst>
                <a:gd name="T0" fmla="*/ 194 w 195"/>
                <a:gd name="T1" fmla="*/ 123 h 155"/>
                <a:gd name="T2" fmla="*/ 194 w 195"/>
                <a:gd name="T3" fmla="*/ 123 h 155"/>
                <a:gd name="T4" fmla="*/ 153 w 195"/>
                <a:gd name="T5" fmla="*/ 0 h 155"/>
                <a:gd name="T6" fmla="*/ 41 w 195"/>
                <a:gd name="T7" fmla="*/ 0 h 155"/>
                <a:gd name="T8" fmla="*/ 0 w 195"/>
                <a:gd name="T9" fmla="*/ 123 h 155"/>
                <a:gd name="T10" fmla="*/ 95 w 195"/>
                <a:gd name="T11" fmla="*/ 154 h 155"/>
                <a:gd name="T12" fmla="*/ 194 w 195"/>
                <a:gd name="T13" fmla="*/ 12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55">
                  <a:moveTo>
                    <a:pt x="194" y="123"/>
                  </a:moveTo>
                  <a:lnTo>
                    <a:pt x="194" y="123"/>
                  </a:lnTo>
                  <a:cubicBezTo>
                    <a:pt x="131" y="120"/>
                    <a:pt x="153" y="0"/>
                    <a:pt x="15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63" y="120"/>
                    <a:pt x="0" y="123"/>
                  </a:cubicBezTo>
                  <a:cubicBezTo>
                    <a:pt x="10" y="138"/>
                    <a:pt x="51" y="154"/>
                    <a:pt x="95" y="154"/>
                  </a:cubicBezTo>
                  <a:cubicBezTo>
                    <a:pt x="144" y="151"/>
                    <a:pt x="185" y="138"/>
                    <a:pt x="194" y="1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1019">
              <a:extLst>
                <a:ext uri="{FF2B5EF4-FFF2-40B4-BE49-F238E27FC236}">
                  <a16:creationId xmlns:a16="http://schemas.microsoft.com/office/drawing/2014/main" id="{4C57841C-1DD6-4544-82F3-D7BF65B37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6325405"/>
              <a:ext cx="40071" cy="400672"/>
            </a:xfrm>
            <a:custGeom>
              <a:avLst/>
              <a:gdLst>
                <a:gd name="T0" fmla="*/ 3 w 13"/>
                <a:gd name="T1" fmla="*/ 0 h 133"/>
                <a:gd name="T2" fmla="*/ 3 w 13"/>
                <a:gd name="T3" fmla="*/ 0 h 133"/>
                <a:gd name="T4" fmla="*/ 0 w 13"/>
                <a:gd name="T5" fmla="*/ 9 h 133"/>
                <a:gd name="T6" fmla="*/ 0 w 13"/>
                <a:gd name="T7" fmla="*/ 132 h 133"/>
                <a:gd name="T8" fmla="*/ 12 w 13"/>
                <a:gd name="T9" fmla="*/ 132 h 133"/>
                <a:gd name="T10" fmla="*/ 12 w 13"/>
                <a:gd name="T11" fmla="*/ 9 h 133"/>
                <a:gd name="T12" fmla="*/ 3 w 1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3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3"/>
                    <a:pt x="9" y="0"/>
                    <a:pt x="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020">
              <a:extLst>
                <a:ext uri="{FF2B5EF4-FFF2-40B4-BE49-F238E27FC236}">
                  <a16:creationId xmlns:a16="http://schemas.microsoft.com/office/drawing/2014/main" id="{D38196BE-C742-284D-AB20-2709CA3C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090" y="5857949"/>
              <a:ext cx="427384" cy="160269"/>
            </a:xfrm>
            <a:custGeom>
              <a:avLst/>
              <a:gdLst>
                <a:gd name="T0" fmla="*/ 72 w 141"/>
                <a:gd name="T1" fmla="*/ 51 h 52"/>
                <a:gd name="T2" fmla="*/ 72 w 141"/>
                <a:gd name="T3" fmla="*/ 51 h 52"/>
                <a:gd name="T4" fmla="*/ 140 w 141"/>
                <a:gd name="T5" fmla="*/ 3 h 52"/>
                <a:gd name="T6" fmla="*/ 121 w 141"/>
                <a:gd name="T7" fmla="*/ 0 h 52"/>
                <a:gd name="T8" fmla="*/ 69 w 141"/>
                <a:gd name="T9" fmla="*/ 35 h 52"/>
                <a:gd name="T10" fmla="*/ 15 w 141"/>
                <a:gd name="T11" fmla="*/ 0 h 52"/>
                <a:gd name="T12" fmla="*/ 0 w 141"/>
                <a:gd name="T13" fmla="*/ 3 h 52"/>
                <a:gd name="T14" fmla="*/ 72 w 141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2">
                  <a:moveTo>
                    <a:pt x="72" y="51"/>
                  </a:moveTo>
                  <a:lnTo>
                    <a:pt x="72" y="51"/>
                  </a:lnTo>
                  <a:cubicBezTo>
                    <a:pt x="115" y="51"/>
                    <a:pt x="131" y="22"/>
                    <a:pt x="140" y="3"/>
                  </a:cubicBezTo>
                  <a:cubicBezTo>
                    <a:pt x="131" y="0"/>
                    <a:pt x="121" y="0"/>
                    <a:pt x="121" y="0"/>
                  </a:cubicBezTo>
                  <a:cubicBezTo>
                    <a:pt x="121" y="0"/>
                    <a:pt x="109" y="35"/>
                    <a:pt x="69" y="35"/>
                  </a:cubicBezTo>
                  <a:cubicBezTo>
                    <a:pt x="22" y="32"/>
                    <a:pt x="15" y="0"/>
                    <a:pt x="15" y="0"/>
                  </a:cubicBezTo>
                  <a:cubicBezTo>
                    <a:pt x="15" y="0"/>
                    <a:pt x="6" y="0"/>
                    <a:pt x="0" y="3"/>
                  </a:cubicBezTo>
                  <a:cubicBezTo>
                    <a:pt x="3" y="19"/>
                    <a:pt x="22" y="51"/>
                    <a:pt x="72" y="51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021">
              <a:extLst>
                <a:ext uri="{FF2B5EF4-FFF2-40B4-BE49-F238E27FC236}">
                  <a16:creationId xmlns:a16="http://schemas.microsoft.com/office/drawing/2014/main" id="{695E48B8-6388-EB48-94A6-582E8FCE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165" y="6445602"/>
              <a:ext cx="253755" cy="40071"/>
            </a:xfrm>
            <a:custGeom>
              <a:avLst/>
              <a:gdLst>
                <a:gd name="T0" fmla="*/ 0 w 83"/>
                <a:gd name="T1" fmla="*/ 13 h 14"/>
                <a:gd name="T2" fmla="*/ 82 w 83"/>
                <a:gd name="T3" fmla="*/ 13 h 14"/>
                <a:gd name="T4" fmla="*/ 82 w 83"/>
                <a:gd name="T5" fmla="*/ 0 h 14"/>
                <a:gd name="T6" fmla="*/ 0 w 83"/>
                <a:gd name="T7" fmla="*/ 0 h 14"/>
                <a:gd name="T8" fmla="*/ 0 w 8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">
                  <a:moveTo>
                    <a:pt x="0" y="13"/>
                  </a:moveTo>
                  <a:lnTo>
                    <a:pt x="82" y="1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3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022">
              <a:extLst>
                <a:ext uri="{FF2B5EF4-FFF2-40B4-BE49-F238E27FC236}">
                  <a16:creationId xmlns:a16="http://schemas.microsoft.com/office/drawing/2014/main" id="{D03318BA-7AE0-044B-B7B1-2E0FB3832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5" y="6445602"/>
              <a:ext cx="253755" cy="40071"/>
            </a:xfrm>
            <a:custGeom>
              <a:avLst/>
              <a:gdLst>
                <a:gd name="T0" fmla="*/ 81 w 82"/>
                <a:gd name="T1" fmla="*/ 0 h 14"/>
                <a:gd name="T2" fmla="*/ 0 w 82"/>
                <a:gd name="T3" fmla="*/ 0 h 14"/>
                <a:gd name="T4" fmla="*/ 0 w 82"/>
                <a:gd name="T5" fmla="*/ 13 h 14"/>
                <a:gd name="T6" fmla="*/ 81 w 82"/>
                <a:gd name="T7" fmla="*/ 13 h 14"/>
                <a:gd name="T8" fmla="*/ 81 w 8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">
                  <a:moveTo>
                    <a:pt x="81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81" y="13"/>
                  </a:lnTo>
                  <a:lnTo>
                    <a:pt x="81" y="0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023">
              <a:extLst>
                <a:ext uri="{FF2B5EF4-FFF2-40B4-BE49-F238E27FC236}">
                  <a16:creationId xmlns:a16="http://schemas.microsoft.com/office/drawing/2014/main" id="{7CDFD077-6669-7445-BBE4-634B1D9F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165" y="6485673"/>
              <a:ext cx="253755" cy="240403"/>
            </a:xfrm>
            <a:custGeom>
              <a:avLst/>
              <a:gdLst>
                <a:gd name="T0" fmla="*/ 0 w 83"/>
                <a:gd name="T1" fmla="*/ 79 h 80"/>
                <a:gd name="T2" fmla="*/ 0 w 83"/>
                <a:gd name="T3" fmla="*/ 79 h 80"/>
                <a:gd name="T4" fmla="*/ 54 w 83"/>
                <a:gd name="T5" fmla="*/ 79 h 80"/>
                <a:gd name="T6" fmla="*/ 82 w 83"/>
                <a:gd name="T7" fmla="*/ 50 h 80"/>
                <a:gd name="T8" fmla="*/ 82 w 83"/>
                <a:gd name="T9" fmla="*/ 0 h 80"/>
                <a:gd name="T10" fmla="*/ 0 w 83"/>
                <a:gd name="T11" fmla="*/ 0 h 80"/>
                <a:gd name="T12" fmla="*/ 0 w 83"/>
                <a:gd name="T13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0" y="79"/>
                  </a:moveTo>
                  <a:lnTo>
                    <a:pt x="0" y="79"/>
                  </a:lnTo>
                  <a:cubicBezTo>
                    <a:pt x="54" y="79"/>
                    <a:pt x="54" y="79"/>
                    <a:pt x="54" y="79"/>
                  </a:cubicBezTo>
                  <a:cubicBezTo>
                    <a:pt x="70" y="79"/>
                    <a:pt x="82" y="66"/>
                    <a:pt x="82" y="5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024">
              <a:extLst>
                <a:ext uri="{FF2B5EF4-FFF2-40B4-BE49-F238E27FC236}">
                  <a16:creationId xmlns:a16="http://schemas.microsoft.com/office/drawing/2014/main" id="{5573E850-C100-964A-8EFE-7E7E1243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5" y="5857949"/>
              <a:ext cx="1335574" cy="868127"/>
            </a:xfrm>
            <a:custGeom>
              <a:avLst/>
              <a:gdLst>
                <a:gd name="T0" fmla="*/ 81 w 443"/>
                <a:gd name="T1" fmla="*/ 164 h 288"/>
                <a:gd name="T2" fmla="*/ 81 w 443"/>
                <a:gd name="T3" fmla="*/ 164 h 288"/>
                <a:gd name="T4" fmla="*/ 88 w 443"/>
                <a:gd name="T5" fmla="*/ 155 h 288"/>
                <a:gd name="T6" fmla="*/ 91 w 443"/>
                <a:gd name="T7" fmla="*/ 164 h 288"/>
                <a:gd name="T8" fmla="*/ 91 w 443"/>
                <a:gd name="T9" fmla="*/ 195 h 288"/>
                <a:gd name="T10" fmla="*/ 91 w 443"/>
                <a:gd name="T11" fmla="*/ 287 h 288"/>
                <a:gd name="T12" fmla="*/ 348 w 443"/>
                <a:gd name="T13" fmla="*/ 287 h 288"/>
                <a:gd name="T14" fmla="*/ 348 w 443"/>
                <a:gd name="T15" fmla="*/ 195 h 288"/>
                <a:gd name="T16" fmla="*/ 348 w 443"/>
                <a:gd name="T17" fmla="*/ 164 h 288"/>
                <a:gd name="T18" fmla="*/ 351 w 443"/>
                <a:gd name="T19" fmla="*/ 155 h 288"/>
                <a:gd name="T20" fmla="*/ 360 w 443"/>
                <a:gd name="T21" fmla="*/ 164 h 288"/>
                <a:gd name="T22" fmla="*/ 360 w 443"/>
                <a:gd name="T23" fmla="*/ 195 h 288"/>
                <a:gd name="T24" fmla="*/ 442 w 443"/>
                <a:gd name="T25" fmla="*/ 195 h 288"/>
                <a:gd name="T26" fmla="*/ 442 w 443"/>
                <a:gd name="T27" fmla="*/ 139 h 288"/>
                <a:gd name="T28" fmla="*/ 442 w 443"/>
                <a:gd name="T29" fmla="*/ 123 h 288"/>
                <a:gd name="T30" fmla="*/ 316 w 443"/>
                <a:gd name="T31" fmla="*/ 4 h 288"/>
                <a:gd name="T32" fmla="*/ 291 w 443"/>
                <a:gd name="T33" fmla="*/ 0 h 288"/>
                <a:gd name="T34" fmla="*/ 223 w 443"/>
                <a:gd name="T35" fmla="*/ 48 h 288"/>
                <a:gd name="T36" fmla="*/ 151 w 443"/>
                <a:gd name="T37" fmla="*/ 0 h 288"/>
                <a:gd name="T38" fmla="*/ 107 w 443"/>
                <a:gd name="T39" fmla="*/ 10 h 288"/>
                <a:gd name="T40" fmla="*/ 0 w 443"/>
                <a:gd name="T41" fmla="*/ 123 h 288"/>
                <a:gd name="T42" fmla="*/ 0 w 443"/>
                <a:gd name="T43" fmla="*/ 139 h 288"/>
                <a:gd name="T44" fmla="*/ 0 w 443"/>
                <a:gd name="T45" fmla="*/ 195 h 288"/>
                <a:gd name="T46" fmla="*/ 81 w 443"/>
                <a:gd name="T47" fmla="*/ 195 h 288"/>
                <a:gd name="T48" fmla="*/ 81 w 443"/>
                <a:gd name="T49" fmla="*/ 1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88">
                  <a:moveTo>
                    <a:pt x="81" y="164"/>
                  </a:moveTo>
                  <a:lnTo>
                    <a:pt x="81" y="164"/>
                  </a:lnTo>
                  <a:cubicBezTo>
                    <a:pt x="81" y="158"/>
                    <a:pt x="81" y="155"/>
                    <a:pt x="88" y="155"/>
                  </a:cubicBezTo>
                  <a:cubicBezTo>
                    <a:pt x="91" y="155"/>
                    <a:pt x="91" y="158"/>
                    <a:pt x="91" y="16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287"/>
                    <a:pt x="91" y="287"/>
                    <a:pt x="91" y="287"/>
                  </a:cubicBezTo>
                  <a:cubicBezTo>
                    <a:pt x="348" y="287"/>
                    <a:pt x="348" y="287"/>
                    <a:pt x="348" y="287"/>
                  </a:cubicBezTo>
                  <a:cubicBezTo>
                    <a:pt x="348" y="195"/>
                    <a:pt x="348" y="195"/>
                    <a:pt x="348" y="19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8" y="158"/>
                    <a:pt x="348" y="155"/>
                    <a:pt x="351" y="155"/>
                  </a:cubicBezTo>
                  <a:cubicBezTo>
                    <a:pt x="357" y="155"/>
                    <a:pt x="360" y="158"/>
                    <a:pt x="360" y="164"/>
                  </a:cubicBezTo>
                  <a:cubicBezTo>
                    <a:pt x="360" y="195"/>
                    <a:pt x="360" y="195"/>
                    <a:pt x="360" y="195"/>
                  </a:cubicBezTo>
                  <a:cubicBezTo>
                    <a:pt x="442" y="195"/>
                    <a:pt x="442" y="195"/>
                    <a:pt x="442" y="195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2" y="123"/>
                    <a:pt x="442" y="123"/>
                    <a:pt x="442" y="123"/>
                  </a:cubicBezTo>
                  <a:cubicBezTo>
                    <a:pt x="442" y="48"/>
                    <a:pt x="420" y="29"/>
                    <a:pt x="316" y="4"/>
                  </a:cubicBezTo>
                  <a:cubicBezTo>
                    <a:pt x="307" y="4"/>
                    <a:pt x="297" y="0"/>
                    <a:pt x="291" y="0"/>
                  </a:cubicBezTo>
                  <a:cubicBezTo>
                    <a:pt x="282" y="19"/>
                    <a:pt x="266" y="48"/>
                    <a:pt x="223" y="48"/>
                  </a:cubicBezTo>
                  <a:cubicBezTo>
                    <a:pt x="173" y="48"/>
                    <a:pt x="154" y="16"/>
                    <a:pt x="151" y="0"/>
                  </a:cubicBezTo>
                  <a:cubicBezTo>
                    <a:pt x="138" y="0"/>
                    <a:pt x="125" y="4"/>
                    <a:pt x="107" y="10"/>
                  </a:cubicBezTo>
                  <a:cubicBezTo>
                    <a:pt x="19" y="29"/>
                    <a:pt x="0" y="48"/>
                    <a:pt x="0" y="12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81" y="195"/>
                    <a:pt x="81" y="195"/>
                    <a:pt x="81" y="195"/>
                  </a:cubicBezTo>
                  <a:lnTo>
                    <a:pt x="81" y="1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1025">
              <a:extLst>
                <a:ext uri="{FF2B5EF4-FFF2-40B4-BE49-F238E27FC236}">
                  <a16:creationId xmlns:a16="http://schemas.microsoft.com/office/drawing/2014/main" id="{810BED9D-923B-B142-B680-F6A5ED0CA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5" y="6485673"/>
              <a:ext cx="253755" cy="240403"/>
            </a:xfrm>
            <a:custGeom>
              <a:avLst/>
              <a:gdLst>
                <a:gd name="T0" fmla="*/ 81 w 82"/>
                <a:gd name="T1" fmla="*/ 0 h 80"/>
                <a:gd name="T2" fmla="*/ 81 w 82"/>
                <a:gd name="T3" fmla="*/ 0 h 80"/>
                <a:gd name="T4" fmla="*/ 0 w 82"/>
                <a:gd name="T5" fmla="*/ 0 h 80"/>
                <a:gd name="T6" fmla="*/ 0 w 82"/>
                <a:gd name="T7" fmla="*/ 50 h 80"/>
                <a:gd name="T8" fmla="*/ 25 w 82"/>
                <a:gd name="T9" fmla="*/ 79 h 80"/>
                <a:gd name="T10" fmla="*/ 81 w 82"/>
                <a:gd name="T11" fmla="*/ 79 h 80"/>
                <a:gd name="T12" fmla="*/ 81 w 8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0">
                  <a:moveTo>
                    <a:pt x="81" y="0"/>
                  </a:moveTo>
                  <a:lnTo>
                    <a:pt x="8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12" y="79"/>
                    <a:pt x="2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026">
              <a:extLst>
                <a:ext uri="{FF2B5EF4-FFF2-40B4-BE49-F238E27FC236}">
                  <a16:creationId xmlns:a16="http://schemas.microsoft.com/office/drawing/2014/main" id="{E3AAB672-1A82-B74C-8088-E137C0B0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1307" y="5537412"/>
              <a:ext cx="587653" cy="560941"/>
            </a:xfrm>
            <a:custGeom>
              <a:avLst/>
              <a:gdLst>
                <a:gd name="T0" fmla="*/ 0 w 195"/>
                <a:gd name="T1" fmla="*/ 148 h 184"/>
                <a:gd name="T2" fmla="*/ 0 w 195"/>
                <a:gd name="T3" fmla="*/ 148 h 184"/>
                <a:gd name="T4" fmla="*/ 78 w 195"/>
                <a:gd name="T5" fmla="*/ 0 h 184"/>
                <a:gd name="T6" fmla="*/ 194 w 195"/>
                <a:gd name="T7" fmla="*/ 167 h 184"/>
                <a:gd name="T8" fmla="*/ 94 w 195"/>
                <a:gd name="T9" fmla="*/ 170 h 184"/>
                <a:gd name="T10" fmla="*/ 31 w 195"/>
                <a:gd name="T11" fmla="*/ 170 h 184"/>
                <a:gd name="T12" fmla="*/ 0 w 195"/>
                <a:gd name="T13" fmla="*/ 1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4">
                  <a:moveTo>
                    <a:pt x="0" y="148"/>
                  </a:moveTo>
                  <a:lnTo>
                    <a:pt x="0" y="148"/>
                  </a:lnTo>
                  <a:cubicBezTo>
                    <a:pt x="0" y="148"/>
                    <a:pt x="18" y="0"/>
                    <a:pt x="78" y="0"/>
                  </a:cubicBezTo>
                  <a:cubicBezTo>
                    <a:pt x="137" y="0"/>
                    <a:pt x="194" y="129"/>
                    <a:pt x="194" y="167"/>
                  </a:cubicBezTo>
                  <a:cubicBezTo>
                    <a:pt x="159" y="183"/>
                    <a:pt x="115" y="170"/>
                    <a:pt x="94" y="170"/>
                  </a:cubicBezTo>
                  <a:cubicBezTo>
                    <a:pt x="69" y="170"/>
                    <a:pt x="31" y="170"/>
                    <a:pt x="31" y="170"/>
                  </a:cubicBezTo>
                  <a:lnTo>
                    <a:pt x="0" y="148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027">
              <a:extLst>
                <a:ext uri="{FF2B5EF4-FFF2-40B4-BE49-F238E27FC236}">
                  <a16:creationId xmlns:a16="http://schemas.microsoft.com/office/drawing/2014/main" id="{E811533B-AC5C-304C-90CA-F57611E3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635" y="5644258"/>
              <a:ext cx="761281" cy="1161954"/>
            </a:xfrm>
            <a:custGeom>
              <a:avLst/>
              <a:gdLst>
                <a:gd name="T0" fmla="*/ 227 w 252"/>
                <a:gd name="T1" fmla="*/ 13 h 385"/>
                <a:gd name="T2" fmla="*/ 227 w 252"/>
                <a:gd name="T3" fmla="*/ 13 h 385"/>
                <a:gd name="T4" fmla="*/ 227 w 252"/>
                <a:gd name="T5" fmla="*/ 13 h 385"/>
                <a:gd name="T6" fmla="*/ 161 w 252"/>
                <a:gd name="T7" fmla="*/ 38 h 385"/>
                <a:gd name="T8" fmla="*/ 13 w 252"/>
                <a:gd name="T9" fmla="*/ 302 h 385"/>
                <a:gd name="T10" fmla="*/ 29 w 252"/>
                <a:gd name="T11" fmla="*/ 371 h 385"/>
                <a:gd name="T12" fmla="*/ 92 w 252"/>
                <a:gd name="T13" fmla="*/ 346 h 385"/>
                <a:gd name="T14" fmla="*/ 239 w 252"/>
                <a:gd name="T15" fmla="*/ 82 h 385"/>
                <a:gd name="T16" fmla="*/ 227 w 252"/>
                <a:gd name="T17" fmla="*/ 1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385">
                  <a:moveTo>
                    <a:pt x="227" y="13"/>
                  </a:moveTo>
                  <a:lnTo>
                    <a:pt x="227" y="13"/>
                  </a:lnTo>
                  <a:lnTo>
                    <a:pt x="227" y="13"/>
                  </a:lnTo>
                  <a:cubicBezTo>
                    <a:pt x="205" y="0"/>
                    <a:pt x="173" y="13"/>
                    <a:pt x="161" y="38"/>
                  </a:cubicBezTo>
                  <a:cubicBezTo>
                    <a:pt x="13" y="302"/>
                    <a:pt x="13" y="302"/>
                    <a:pt x="13" y="302"/>
                  </a:cubicBezTo>
                  <a:cubicBezTo>
                    <a:pt x="0" y="327"/>
                    <a:pt x="7" y="359"/>
                    <a:pt x="29" y="371"/>
                  </a:cubicBezTo>
                  <a:cubicBezTo>
                    <a:pt x="51" y="384"/>
                    <a:pt x="79" y="371"/>
                    <a:pt x="92" y="346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51" y="57"/>
                    <a:pt x="245" y="25"/>
                    <a:pt x="227" y="1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028">
              <a:extLst>
                <a:ext uri="{FF2B5EF4-FFF2-40B4-BE49-F238E27FC236}">
                  <a16:creationId xmlns:a16="http://schemas.microsoft.com/office/drawing/2014/main" id="{6AC23953-34E2-0C41-A6DC-15476808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3860" y="5590835"/>
              <a:ext cx="373961" cy="93494"/>
            </a:xfrm>
            <a:custGeom>
              <a:avLst/>
              <a:gdLst>
                <a:gd name="T0" fmla="*/ 16 w 124"/>
                <a:gd name="T1" fmla="*/ 0 h 33"/>
                <a:gd name="T2" fmla="*/ 16 w 124"/>
                <a:gd name="T3" fmla="*/ 0 h 33"/>
                <a:gd name="T4" fmla="*/ 0 w 124"/>
                <a:gd name="T5" fmla="*/ 3 h 33"/>
                <a:gd name="T6" fmla="*/ 0 w 124"/>
                <a:gd name="T7" fmla="*/ 3 h 33"/>
                <a:gd name="T8" fmla="*/ 29 w 124"/>
                <a:gd name="T9" fmla="*/ 19 h 33"/>
                <a:gd name="T10" fmla="*/ 60 w 124"/>
                <a:gd name="T11" fmla="*/ 25 h 33"/>
                <a:gd name="T12" fmla="*/ 92 w 124"/>
                <a:gd name="T13" fmla="*/ 28 h 33"/>
                <a:gd name="T14" fmla="*/ 120 w 124"/>
                <a:gd name="T15" fmla="*/ 32 h 33"/>
                <a:gd name="T16" fmla="*/ 123 w 124"/>
                <a:gd name="T17" fmla="*/ 32 h 33"/>
                <a:gd name="T18" fmla="*/ 92 w 124"/>
                <a:gd name="T19" fmla="*/ 19 h 33"/>
                <a:gd name="T20" fmla="*/ 63 w 124"/>
                <a:gd name="T21" fmla="*/ 10 h 33"/>
                <a:gd name="T22" fmla="*/ 32 w 124"/>
                <a:gd name="T23" fmla="*/ 0 h 33"/>
                <a:gd name="T24" fmla="*/ 16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6" y="0"/>
                  </a:moveTo>
                  <a:lnTo>
                    <a:pt x="16" y="0"/>
                  </a:lnTo>
                  <a:cubicBezTo>
                    <a:pt x="10" y="0"/>
                    <a:pt x="7" y="0"/>
                    <a:pt x="0" y="3"/>
                  </a:cubicBezTo>
                  <a:lnTo>
                    <a:pt x="0" y="3"/>
                  </a:lnTo>
                  <a:cubicBezTo>
                    <a:pt x="10" y="10"/>
                    <a:pt x="19" y="16"/>
                    <a:pt x="29" y="19"/>
                  </a:cubicBezTo>
                  <a:cubicBezTo>
                    <a:pt x="38" y="22"/>
                    <a:pt x="48" y="22"/>
                    <a:pt x="60" y="25"/>
                  </a:cubicBezTo>
                  <a:cubicBezTo>
                    <a:pt x="70" y="25"/>
                    <a:pt x="79" y="28"/>
                    <a:pt x="92" y="28"/>
                  </a:cubicBezTo>
                  <a:cubicBezTo>
                    <a:pt x="101" y="32"/>
                    <a:pt x="111" y="32"/>
                    <a:pt x="120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11" y="28"/>
                    <a:pt x="101" y="25"/>
                    <a:pt x="92" y="19"/>
                  </a:cubicBezTo>
                  <a:cubicBezTo>
                    <a:pt x="82" y="16"/>
                    <a:pt x="73" y="13"/>
                    <a:pt x="63" y="10"/>
                  </a:cubicBezTo>
                  <a:cubicBezTo>
                    <a:pt x="51" y="6"/>
                    <a:pt x="41" y="3"/>
                    <a:pt x="32" y="0"/>
                  </a:cubicBezTo>
                  <a:cubicBezTo>
                    <a:pt x="26" y="0"/>
                    <a:pt x="22" y="0"/>
                    <a:pt x="1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029">
              <a:extLst>
                <a:ext uri="{FF2B5EF4-FFF2-40B4-BE49-F238E27FC236}">
                  <a16:creationId xmlns:a16="http://schemas.microsoft.com/office/drawing/2014/main" id="{8D34FD1B-7822-E94B-BB85-D3394565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840" y="5457277"/>
              <a:ext cx="200332" cy="200340"/>
            </a:xfrm>
            <a:custGeom>
              <a:avLst/>
              <a:gdLst>
                <a:gd name="T0" fmla="*/ 0 w 67"/>
                <a:gd name="T1" fmla="*/ 0 h 64"/>
                <a:gd name="T2" fmla="*/ 0 w 67"/>
                <a:gd name="T3" fmla="*/ 0 h 64"/>
                <a:gd name="T4" fmla="*/ 0 w 67"/>
                <a:gd name="T5" fmla="*/ 3 h 64"/>
                <a:gd name="T6" fmla="*/ 13 w 67"/>
                <a:gd name="T7" fmla="*/ 22 h 64"/>
                <a:gd name="T8" fmla="*/ 29 w 67"/>
                <a:gd name="T9" fmla="*/ 35 h 64"/>
                <a:gd name="T10" fmla="*/ 47 w 67"/>
                <a:gd name="T11" fmla="*/ 50 h 64"/>
                <a:gd name="T12" fmla="*/ 66 w 67"/>
                <a:gd name="T13" fmla="*/ 63 h 64"/>
                <a:gd name="T14" fmla="*/ 66 w 67"/>
                <a:gd name="T15" fmla="*/ 63 h 64"/>
                <a:gd name="T16" fmla="*/ 51 w 67"/>
                <a:gd name="T17" fmla="*/ 44 h 64"/>
                <a:gd name="T18" fmla="*/ 38 w 67"/>
                <a:gd name="T19" fmla="*/ 28 h 64"/>
                <a:gd name="T20" fmla="*/ 22 w 67"/>
                <a:gd name="T21" fmla="*/ 13 h 64"/>
                <a:gd name="T22" fmla="*/ 0 w 67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4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3" y="10"/>
                    <a:pt x="6" y="16"/>
                    <a:pt x="13" y="22"/>
                  </a:cubicBezTo>
                  <a:cubicBezTo>
                    <a:pt x="19" y="28"/>
                    <a:pt x="25" y="32"/>
                    <a:pt x="29" y="35"/>
                  </a:cubicBezTo>
                  <a:cubicBezTo>
                    <a:pt x="35" y="41"/>
                    <a:pt x="41" y="44"/>
                    <a:pt x="47" y="50"/>
                  </a:cubicBezTo>
                  <a:cubicBezTo>
                    <a:pt x="54" y="54"/>
                    <a:pt x="60" y="60"/>
                    <a:pt x="66" y="63"/>
                  </a:cubicBezTo>
                  <a:lnTo>
                    <a:pt x="66" y="63"/>
                  </a:lnTo>
                  <a:cubicBezTo>
                    <a:pt x="63" y="57"/>
                    <a:pt x="57" y="50"/>
                    <a:pt x="51" y="44"/>
                  </a:cubicBezTo>
                  <a:cubicBezTo>
                    <a:pt x="47" y="38"/>
                    <a:pt x="41" y="35"/>
                    <a:pt x="38" y="28"/>
                  </a:cubicBezTo>
                  <a:cubicBezTo>
                    <a:pt x="32" y="22"/>
                    <a:pt x="29" y="16"/>
                    <a:pt x="22" y="13"/>
                  </a:cubicBezTo>
                  <a:cubicBezTo>
                    <a:pt x="16" y="6"/>
                    <a:pt x="10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030">
              <a:extLst>
                <a:ext uri="{FF2B5EF4-FFF2-40B4-BE49-F238E27FC236}">
                  <a16:creationId xmlns:a16="http://schemas.microsoft.com/office/drawing/2014/main" id="{A23D7587-8D86-0842-824B-4A612943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7" y="5724392"/>
              <a:ext cx="253755" cy="93494"/>
            </a:xfrm>
            <a:custGeom>
              <a:avLst/>
              <a:gdLst>
                <a:gd name="T0" fmla="*/ 81 w 82"/>
                <a:gd name="T1" fmla="*/ 0 h 30"/>
                <a:gd name="T2" fmla="*/ 81 w 82"/>
                <a:gd name="T3" fmla="*/ 0 h 30"/>
                <a:gd name="T4" fmla="*/ 59 w 82"/>
                <a:gd name="T5" fmla="*/ 4 h 30"/>
                <a:gd name="T6" fmla="*/ 40 w 82"/>
                <a:gd name="T7" fmla="*/ 10 h 30"/>
                <a:gd name="T8" fmla="*/ 18 w 82"/>
                <a:gd name="T9" fmla="*/ 16 h 30"/>
                <a:gd name="T10" fmla="*/ 0 w 82"/>
                <a:gd name="T11" fmla="*/ 29 h 30"/>
                <a:gd name="T12" fmla="*/ 0 w 82"/>
                <a:gd name="T13" fmla="*/ 29 h 30"/>
                <a:gd name="T14" fmla="*/ 6 w 82"/>
                <a:gd name="T15" fmla="*/ 29 h 30"/>
                <a:gd name="T16" fmla="*/ 21 w 82"/>
                <a:gd name="T17" fmla="*/ 29 h 30"/>
                <a:gd name="T18" fmla="*/ 44 w 82"/>
                <a:gd name="T19" fmla="*/ 19 h 30"/>
                <a:gd name="T20" fmla="*/ 62 w 82"/>
                <a:gd name="T21" fmla="*/ 10 h 30"/>
                <a:gd name="T22" fmla="*/ 81 w 82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0">
                  <a:moveTo>
                    <a:pt x="81" y="0"/>
                  </a:moveTo>
                  <a:lnTo>
                    <a:pt x="81" y="0"/>
                  </a:lnTo>
                  <a:cubicBezTo>
                    <a:pt x="75" y="0"/>
                    <a:pt x="66" y="4"/>
                    <a:pt x="59" y="4"/>
                  </a:cubicBezTo>
                  <a:cubicBezTo>
                    <a:pt x="53" y="7"/>
                    <a:pt x="47" y="7"/>
                    <a:pt x="40" y="10"/>
                  </a:cubicBezTo>
                  <a:cubicBezTo>
                    <a:pt x="31" y="13"/>
                    <a:pt x="25" y="13"/>
                    <a:pt x="18" y="16"/>
                  </a:cubicBezTo>
                  <a:cubicBezTo>
                    <a:pt x="12" y="19"/>
                    <a:pt x="6" y="22"/>
                    <a:pt x="0" y="29"/>
                  </a:cubicBezTo>
                  <a:lnTo>
                    <a:pt x="0" y="29"/>
                  </a:lnTo>
                  <a:cubicBezTo>
                    <a:pt x="3" y="29"/>
                    <a:pt x="3" y="29"/>
                    <a:pt x="6" y="29"/>
                  </a:cubicBezTo>
                  <a:cubicBezTo>
                    <a:pt x="12" y="29"/>
                    <a:pt x="15" y="29"/>
                    <a:pt x="21" y="29"/>
                  </a:cubicBezTo>
                  <a:cubicBezTo>
                    <a:pt x="28" y="25"/>
                    <a:pt x="34" y="22"/>
                    <a:pt x="44" y="19"/>
                  </a:cubicBezTo>
                  <a:cubicBezTo>
                    <a:pt x="50" y="16"/>
                    <a:pt x="56" y="13"/>
                    <a:pt x="62" y="10"/>
                  </a:cubicBezTo>
                  <a:cubicBezTo>
                    <a:pt x="69" y="7"/>
                    <a:pt x="75" y="4"/>
                    <a:pt x="81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031">
              <a:extLst>
                <a:ext uri="{FF2B5EF4-FFF2-40B4-BE49-F238E27FC236}">
                  <a16:creationId xmlns:a16="http://schemas.microsoft.com/office/drawing/2014/main" id="{9352372F-DCC8-D648-B0C5-53C189EC4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2454" y="5590835"/>
              <a:ext cx="373961" cy="93494"/>
            </a:xfrm>
            <a:custGeom>
              <a:avLst/>
              <a:gdLst>
                <a:gd name="T0" fmla="*/ 104 w 124"/>
                <a:gd name="T1" fmla="*/ 0 h 33"/>
                <a:gd name="T2" fmla="*/ 104 w 124"/>
                <a:gd name="T3" fmla="*/ 0 h 33"/>
                <a:gd name="T4" fmla="*/ 88 w 124"/>
                <a:gd name="T5" fmla="*/ 0 h 33"/>
                <a:gd name="T6" fmla="*/ 60 w 124"/>
                <a:gd name="T7" fmla="*/ 10 h 33"/>
                <a:gd name="T8" fmla="*/ 28 w 124"/>
                <a:gd name="T9" fmla="*/ 19 h 33"/>
                <a:gd name="T10" fmla="*/ 0 w 124"/>
                <a:gd name="T11" fmla="*/ 28 h 33"/>
                <a:gd name="T12" fmla="*/ 0 w 124"/>
                <a:gd name="T13" fmla="*/ 32 h 33"/>
                <a:gd name="T14" fmla="*/ 32 w 124"/>
                <a:gd name="T15" fmla="*/ 28 h 33"/>
                <a:gd name="T16" fmla="*/ 63 w 124"/>
                <a:gd name="T17" fmla="*/ 22 h 33"/>
                <a:gd name="T18" fmla="*/ 91 w 124"/>
                <a:gd name="T19" fmla="*/ 16 h 33"/>
                <a:gd name="T20" fmla="*/ 123 w 124"/>
                <a:gd name="T21" fmla="*/ 3 h 33"/>
                <a:gd name="T22" fmla="*/ 120 w 124"/>
                <a:gd name="T23" fmla="*/ 0 h 33"/>
                <a:gd name="T24" fmla="*/ 104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04" y="0"/>
                  </a:moveTo>
                  <a:lnTo>
                    <a:pt x="104" y="0"/>
                  </a:lnTo>
                  <a:cubicBezTo>
                    <a:pt x="101" y="0"/>
                    <a:pt x="94" y="0"/>
                    <a:pt x="88" y="0"/>
                  </a:cubicBezTo>
                  <a:cubicBezTo>
                    <a:pt x="79" y="0"/>
                    <a:pt x="69" y="6"/>
                    <a:pt x="60" y="10"/>
                  </a:cubicBezTo>
                  <a:cubicBezTo>
                    <a:pt x="47" y="13"/>
                    <a:pt x="38" y="16"/>
                    <a:pt x="28" y="19"/>
                  </a:cubicBezTo>
                  <a:cubicBezTo>
                    <a:pt x="19" y="22"/>
                    <a:pt x="10" y="25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2"/>
                    <a:pt x="19" y="28"/>
                    <a:pt x="32" y="28"/>
                  </a:cubicBezTo>
                  <a:cubicBezTo>
                    <a:pt x="41" y="25"/>
                    <a:pt x="50" y="25"/>
                    <a:pt x="63" y="22"/>
                  </a:cubicBezTo>
                  <a:cubicBezTo>
                    <a:pt x="72" y="22"/>
                    <a:pt x="82" y="22"/>
                    <a:pt x="91" y="16"/>
                  </a:cubicBezTo>
                  <a:cubicBezTo>
                    <a:pt x="104" y="13"/>
                    <a:pt x="113" y="10"/>
                    <a:pt x="123" y="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7" y="0"/>
                    <a:pt x="110" y="0"/>
                    <a:pt x="104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1032">
              <a:extLst>
                <a:ext uri="{FF2B5EF4-FFF2-40B4-BE49-F238E27FC236}">
                  <a16:creationId xmlns:a16="http://schemas.microsoft.com/office/drawing/2014/main" id="{4B3E83C2-9B88-3746-BC42-EECACEB8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5457277"/>
              <a:ext cx="200340" cy="186980"/>
            </a:xfrm>
            <a:custGeom>
              <a:avLst/>
              <a:gdLst>
                <a:gd name="T0" fmla="*/ 66 w 67"/>
                <a:gd name="T1" fmla="*/ 0 h 61"/>
                <a:gd name="T2" fmla="*/ 66 w 67"/>
                <a:gd name="T3" fmla="*/ 0 h 61"/>
                <a:gd name="T4" fmla="*/ 44 w 67"/>
                <a:gd name="T5" fmla="*/ 10 h 61"/>
                <a:gd name="T6" fmla="*/ 31 w 67"/>
                <a:gd name="T7" fmla="*/ 25 h 61"/>
                <a:gd name="T8" fmla="*/ 16 w 67"/>
                <a:gd name="T9" fmla="*/ 44 h 61"/>
                <a:gd name="T10" fmla="*/ 0 w 67"/>
                <a:gd name="T11" fmla="*/ 60 h 61"/>
                <a:gd name="T12" fmla="*/ 0 w 67"/>
                <a:gd name="T13" fmla="*/ 60 h 61"/>
                <a:gd name="T14" fmla="*/ 19 w 67"/>
                <a:gd name="T15" fmla="*/ 47 h 61"/>
                <a:gd name="T16" fmla="*/ 38 w 67"/>
                <a:gd name="T17" fmla="*/ 35 h 61"/>
                <a:gd name="T18" fmla="*/ 53 w 67"/>
                <a:gd name="T19" fmla="*/ 19 h 61"/>
                <a:gd name="T20" fmla="*/ 66 w 67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1">
                  <a:moveTo>
                    <a:pt x="66" y="0"/>
                  </a:moveTo>
                  <a:lnTo>
                    <a:pt x="66" y="0"/>
                  </a:lnTo>
                  <a:cubicBezTo>
                    <a:pt x="56" y="3"/>
                    <a:pt x="50" y="6"/>
                    <a:pt x="44" y="10"/>
                  </a:cubicBezTo>
                  <a:cubicBezTo>
                    <a:pt x="41" y="16"/>
                    <a:pt x="34" y="22"/>
                    <a:pt x="31" y="25"/>
                  </a:cubicBezTo>
                  <a:cubicBezTo>
                    <a:pt x="25" y="32"/>
                    <a:pt x="19" y="38"/>
                    <a:pt x="16" y="44"/>
                  </a:cubicBezTo>
                  <a:cubicBezTo>
                    <a:pt x="9" y="47"/>
                    <a:pt x="6" y="54"/>
                    <a:pt x="0" y="60"/>
                  </a:cubicBezTo>
                  <a:lnTo>
                    <a:pt x="0" y="60"/>
                  </a:lnTo>
                  <a:cubicBezTo>
                    <a:pt x="6" y="57"/>
                    <a:pt x="12" y="54"/>
                    <a:pt x="19" y="47"/>
                  </a:cubicBezTo>
                  <a:cubicBezTo>
                    <a:pt x="25" y="44"/>
                    <a:pt x="31" y="38"/>
                    <a:pt x="38" y="35"/>
                  </a:cubicBezTo>
                  <a:cubicBezTo>
                    <a:pt x="44" y="28"/>
                    <a:pt x="50" y="25"/>
                    <a:pt x="53" y="19"/>
                  </a:cubicBezTo>
                  <a:cubicBezTo>
                    <a:pt x="60" y="13"/>
                    <a:pt x="63" y="10"/>
                    <a:pt x="6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033">
              <a:extLst>
                <a:ext uri="{FF2B5EF4-FFF2-40B4-BE49-F238E27FC236}">
                  <a16:creationId xmlns:a16="http://schemas.microsoft.com/office/drawing/2014/main" id="{1FA7821E-E04C-F64D-BC47-17EEE2D78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5724392"/>
              <a:ext cx="253763" cy="93494"/>
            </a:xfrm>
            <a:custGeom>
              <a:avLst/>
              <a:gdLst>
                <a:gd name="T0" fmla="*/ 0 w 83"/>
                <a:gd name="T1" fmla="*/ 0 h 33"/>
                <a:gd name="T2" fmla="*/ 0 w 83"/>
                <a:gd name="T3" fmla="*/ 0 h 33"/>
                <a:gd name="T4" fmla="*/ 0 w 83"/>
                <a:gd name="T5" fmla="*/ 0 h 33"/>
                <a:gd name="T6" fmla="*/ 19 w 83"/>
                <a:gd name="T7" fmla="*/ 10 h 33"/>
                <a:gd name="T8" fmla="*/ 41 w 83"/>
                <a:gd name="T9" fmla="*/ 19 h 33"/>
                <a:gd name="T10" fmla="*/ 60 w 83"/>
                <a:gd name="T11" fmla="*/ 28 h 33"/>
                <a:gd name="T12" fmla="*/ 75 w 83"/>
                <a:gd name="T13" fmla="*/ 32 h 33"/>
                <a:gd name="T14" fmla="*/ 82 w 83"/>
                <a:gd name="T15" fmla="*/ 32 h 33"/>
                <a:gd name="T16" fmla="*/ 82 w 83"/>
                <a:gd name="T17" fmla="*/ 28 h 33"/>
                <a:gd name="T18" fmla="*/ 63 w 83"/>
                <a:gd name="T19" fmla="*/ 16 h 33"/>
                <a:gd name="T20" fmla="*/ 44 w 83"/>
                <a:gd name="T21" fmla="*/ 10 h 33"/>
                <a:gd name="T22" fmla="*/ 22 w 83"/>
                <a:gd name="T23" fmla="*/ 7 h 33"/>
                <a:gd name="T24" fmla="*/ 0 w 83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" y="7"/>
                    <a:pt x="12" y="7"/>
                    <a:pt x="19" y="10"/>
                  </a:cubicBezTo>
                  <a:cubicBezTo>
                    <a:pt x="25" y="13"/>
                    <a:pt x="34" y="16"/>
                    <a:pt x="41" y="19"/>
                  </a:cubicBezTo>
                  <a:cubicBezTo>
                    <a:pt x="47" y="22"/>
                    <a:pt x="53" y="25"/>
                    <a:pt x="60" y="28"/>
                  </a:cubicBezTo>
                  <a:cubicBezTo>
                    <a:pt x="66" y="28"/>
                    <a:pt x="72" y="32"/>
                    <a:pt x="75" y="32"/>
                  </a:cubicBezTo>
                  <a:cubicBezTo>
                    <a:pt x="78" y="32"/>
                    <a:pt x="82" y="32"/>
                    <a:pt x="82" y="32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5" y="22"/>
                    <a:pt x="69" y="19"/>
                    <a:pt x="63" y="16"/>
                  </a:cubicBezTo>
                  <a:cubicBezTo>
                    <a:pt x="56" y="13"/>
                    <a:pt x="50" y="13"/>
                    <a:pt x="44" y="10"/>
                  </a:cubicBezTo>
                  <a:cubicBezTo>
                    <a:pt x="34" y="10"/>
                    <a:pt x="28" y="7"/>
                    <a:pt x="22" y="7"/>
                  </a:cubicBezTo>
                  <a:cubicBezTo>
                    <a:pt x="16" y="3"/>
                    <a:pt x="9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" name="Freeform 1005">
            <a:extLst>
              <a:ext uri="{FF2B5EF4-FFF2-40B4-BE49-F238E27FC236}">
                <a16:creationId xmlns:a16="http://schemas.microsoft.com/office/drawing/2014/main" id="{D1F07B50-6E48-6F4B-B2A4-0ABDF93F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410" y="5091046"/>
            <a:ext cx="4340611" cy="432726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4 w 1432"/>
              <a:gd name="T5" fmla="*/ 1428 h 1429"/>
              <a:gd name="T6" fmla="*/ 0 w 1432"/>
              <a:gd name="T7" fmla="*/ 714 h 1429"/>
              <a:gd name="T8" fmla="*/ 714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1" y="1428"/>
                  <a:pt x="714" y="1428"/>
                </a:cubicBezTo>
                <a:cubicBezTo>
                  <a:pt x="321" y="1428"/>
                  <a:pt x="0" y="1108"/>
                  <a:pt x="0" y="714"/>
                </a:cubicBezTo>
                <a:cubicBezTo>
                  <a:pt x="0" y="318"/>
                  <a:pt x="321" y="0"/>
                  <a:pt x="714" y="0"/>
                </a:cubicBezTo>
                <a:cubicBezTo>
                  <a:pt x="1111" y="0"/>
                  <a:pt x="1431" y="318"/>
                  <a:pt x="1431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0617FD-B292-194C-8298-A9C551EC2D60}"/>
              </a:ext>
            </a:extLst>
          </p:cNvPr>
          <p:cNvGrpSpPr/>
          <p:nvPr/>
        </p:nvGrpSpPr>
        <p:grpSpPr>
          <a:xfrm>
            <a:off x="17745322" y="6025453"/>
            <a:ext cx="2724571" cy="2390673"/>
            <a:chOff x="12684543" y="4722716"/>
            <a:chExt cx="2724571" cy="2390673"/>
          </a:xfrm>
        </p:grpSpPr>
        <p:sp>
          <p:nvSpPr>
            <p:cNvPr id="96" name="Freeform 1034">
              <a:extLst>
                <a:ext uri="{FF2B5EF4-FFF2-40B4-BE49-F238E27FC236}">
                  <a16:creationId xmlns:a16="http://schemas.microsoft.com/office/drawing/2014/main" id="{3146DCEA-7D3F-5745-A074-0DDA0459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3199" y="5630906"/>
              <a:ext cx="347249" cy="173620"/>
            </a:xfrm>
            <a:custGeom>
              <a:avLst/>
              <a:gdLst>
                <a:gd name="T0" fmla="*/ 88 w 114"/>
                <a:gd name="T1" fmla="*/ 56 h 57"/>
                <a:gd name="T2" fmla="*/ 88 w 114"/>
                <a:gd name="T3" fmla="*/ 56 h 57"/>
                <a:gd name="T4" fmla="*/ 28 w 114"/>
                <a:gd name="T5" fmla="*/ 56 h 57"/>
                <a:gd name="T6" fmla="*/ 0 w 114"/>
                <a:gd name="T7" fmla="*/ 28 h 57"/>
                <a:gd name="T8" fmla="*/ 0 w 114"/>
                <a:gd name="T9" fmla="*/ 25 h 57"/>
                <a:gd name="T10" fmla="*/ 28 w 114"/>
                <a:gd name="T11" fmla="*/ 0 h 57"/>
                <a:gd name="T12" fmla="*/ 88 w 114"/>
                <a:gd name="T13" fmla="*/ 0 h 57"/>
                <a:gd name="T14" fmla="*/ 113 w 114"/>
                <a:gd name="T15" fmla="*/ 25 h 57"/>
                <a:gd name="T16" fmla="*/ 113 w 114"/>
                <a:gd name="T17" fmla="*/ 28 h 57"/>
                <a:gd name="T18" fmla="*/ 88 w 114"/>
                <a:gd name="T1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57">
                  <a:moveTo>
                    <a:pt x="88" y="56"/>
                  </a:moveTo>
                  <a:lnTo>
                    <a:pt x="88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0" y="0"/>
                    <a:pt x="113" y="12"/>
                    <a:pt x="113" y="25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44"/>
                    <a:pt x="100" y="56"/>
                    <a:pt x="88" y="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035">
              <a:extLst>
                <a:ext uri="{FF2B5EF4-FFF2-40B4-BE49-F238E27FC236}">
                  <a16:creationId xmlns:a16="http://schemas.microsoft.com/office/drawing/2014/main" id="{BBC72D64-D955-5948-A4FF-77DBA3AA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543" y="5096676"/>
              <a:ext cx="1282151" cy="2016713"/>
            </a:xfrm>
            <a:custGeom>
              <a:avLst/>
              <a:gdLst>
                <a:gd name="T0" fmla="*/ 287 w 423"/>
                <a:gd name="T1" fmla="*/ 34 h 665"/>
                <a:gd name="T2" fmla="*/ 287 w 423"/>
                <a:gd name="T3" fmla="*/ 34 h 665"/>
                <a:gd name="T4" fmla="*/ 283 w 423"/>
                <a:gd name="T5" fmla="*/ 34 h 665"/>
                <a:gd name="T6" fmla="*/ 51 w 423"/>
                <a:gd name="T7" fmla="*/ 368 h 665"/>
                <a:gd name="T8" fmla="*/ 13 w 423"/>
                <a:gd name="T9" fmla="*/ 582 h 665"/>
                <a:gd name="T10" fmla="*/ 170 w 423"/>
                <a:gd name="T11" fmla="*/ 654 h 665"/>
                <a:gd name="T12" fmla="*/ 353 w 423"/>
                <a:gd name="T13" fmla="*/ 610 h 665"/>
                <a:gd name="T14" fmla="*/ 287 w 423"/>
                <a:gd name="T15" fmla="*/ 3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3" h="665">
                  <a:moveTo>
                    <a:pt x="287" y="34"/>
                  </a:moveTo>
                  <a:lnTo>
                    <a:pt x="287" y="34"/>
                  </a:lnTo>
                  <a:cubicBezTo>
                    <a:pt x="287" y="34"/>
                    <a:pt x="287" y="34"/>
                    <a:pt x="283" y="34"/>
                  </a:cubicBezTo>
                  <a:cubicBezTo>
                    <a:pt x="236" y="44"/>
                    <a:pt x="120" y="157"/>
                    <a:pt x="51" y="368"/>
                  </a:cubicBezTo>
                  <a:cubicBezTo>
                    <a:pt x="22" y="450"/>
                    <a:pt x="0" y="550"/>
                    <a:pt x="13" y="582"/>
                  </a:cubicBezTo>
                  <a:cubicBezTo>
                    <a:pt x="35" y="641"/>
                    <a:pt x="126" y="648"/>
                    <a:pt x="170" y="654"/>
                  </a:cubicBezTo>
                  <a:cubicBezTo>
                    <a:pt x="214" y="664"/>
                    <a:pt x="324" y="657"/>
                    <a:pt x="353" y="610"/>
                  </a:cubicBezTo>
                  <a:cubicBezTo>
                    <a:pt x="381" y="563"/>
                    <a:pt x="422" y="0"/>
                    <a:pt x="287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036">
              <a:extLst>
                <a:ext uri="{FF2B5EF4-FFF2-40B4-BE49-F238E27FC236}">
                  <a16:creationId xmlns:a16="http://schemas.microsoft.com/office/drawing/2014/main" id="{CD67DC20-CC68-7445-87D0-30725F45A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9445" y="5203522"/>
              <a:ext cx="13352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1037">
              <a:extLst>
                <a:ext uri="{FF2B5EF4-FFF2-40B4-BE49-F238E27FC236}">
                  <a16:creationId xmlns:a16="http://schemas.microsoft.com/office/drawing/2014/main" id="{37DD946A-3FC3-4F41-8F52-ED08A45B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6963" y="5096676"/>
              <a:ext cx="1282151" cy="1990001"/>
            </a:xfrm>
            <a:custGeom>
              <a:avLst/>
              <a:gdLst>
                <a:gd name="T0" fmla="*/ 361 w 422"/>
                <a:gd name="T1" fmla="*/ 333 h 658"/>
                <a:gd name="T2" fmla="*/ 361 w 422"/>
                <a:gd name="T3" fmla="*/ 333 h 658"/>
                <a:gd name="T4" fmla="*/ 138 w 422"/>
                <a:gd name="T5" fmla="*/ 34 h 658"/>
                <a:gd name="T6" fmla="*/ 138 w 422"/>
                <a:gd name="T7" fmla="*/ 34 h 658"/>
                <a:gd name="T8" fmla="*/ 72 w 422"/>
                <a:gd name="T9" fmla="*/ 610 h 658"/>
                <a:gd name="T10" fmla="*/ 232 w 422"/>
                <a:gd name="T11" fmla="*/ 651 h 658"/>
                <a:gd name="T12" fmla="*/ 412 w 422"/>
                <a:gd name="T13" fmla="*/ 582 h 658"/>
                <a:gd name="T14" fmla="*/ 361 w 422"/>
                <a:gd name="T15" fmla="*/ 33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658">
                  <a:moveTo>
                    <a:pt x="361" y="333"/>
                  </a:moveTo>
                  <a:lnTo>
                    <a:pt x="361" y="333"/>
                  </a:lnTo>
                  <a:cubicBezTo>
                    <a:pt x="308" y="170"/>
                    <a:pt x="185" y="44"/>
                    <a:pt x="138" y="34"/>
                  </a:cubicBezTo>
                  <a:lnTo>
                    <a:pt x="138" y="34"/>
                  </a:lnTo>
                  <a:cubicBezTo>
                    <a:pt x="0" y="0"/>
                    <a:pt x="44" y="563"/>
                    <a:pt x="72" y="610"/>
                  </a:cubicBezTo>
                  <a:cubicBezTo>
                    <a:pt x="100" y="657"/>
                    <a:pt x="188" y="657"/>
                    <a:pt x="232" y="651"/>
                  </a:cubicBezTo>
                  <a:cubicBezTo>
                    <a:pt x="276" y="641"/>
                    <a:pt x="393" y="629"/>
                    <a:pt x="412" y="582"/>
                  </a:cubicBezTo>
                  <a:cubicBezTo>
                    <a:pt x="421" y="550"/>
                    <a:pt x="396" y="434"/>
                    <a:pt x="361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038">
              <a:extLst>
                <a:ext uri="{FF2B5EF4-FFF2-40B4-BE49-F238E27FC236}">
                  <a16:creationId xmlns:a16="http://schemas.microsoft.com/office/drawing/2014/main" id="{7C67F8DA-D70A-EA49-9B44-DCA3812E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212" y="5203522"/>
              <a:ext cx="13352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039">
              <a:extLst>
                <a:ext uri="{FF2B5EF4-FFF2-40B4-BE49-F238E27FC236}">
                  <a16:creationId xmlns:a16="http://schemas.microsoft.com/office/drawing/2014/main" id="{8A976950-179D-1E48-B18B-FB0F7AE8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9848" y="4722716"/>
              <a:ext cx="360601" cy="1015036"/>
            </a:xfrm>
            <a:custGeom>
              <a:avLst/>
              <a:gdLst>
                <a:gd name="T0" fmla="*/ 120 w 121"/>
                <a:gd name="T1" fmla="*/ 44 h 335"/>
                <a:gd name="T2" fmla="*/ 120 w 121"/>
                <a:gd name="T3" fmla="*/ 44 h 335"/>
                <a:gd name="T4" fmla="*/ 60 w 121"/>
                <a:gd name="T5" fmla="*/ 0 h 335"/>
                <a:gd name="T6" fmla="*/ 0 w 121"/>
                <a:gd name="T7" fmla="*/ 44 h 335"/>
                <a:gd name="T8" fmla="*/ 13 w 121"/>
                <a:gd name="T9" fmla="*/ 72 h 335"/>
                <a:gd name="T10" fmla="*/ 13 w 121"/>
                <a:gd name="T11" fmla="*/ 76 h 335"/>
                <a:gd name="T12" fmla="*/ 35 w 121"/>
                <a:gd name="T13" fmla="*/ 116 h 335"/>
                <a:gd name="T14" fmla="*/ 35 w 121"/>
                <a:gd name="T15" fmla="*/ 129 h 335"/>
                <a:gd name="T16" fmla="*/ 35 w 121"/>
                <a:gd name="T17" fmla="*/ 170 h 335"/>
                <a:gd name="T18" fmla="*/ 35 w 121"/>
                <a:gd name="T19" fmla="*/ 192 h 335"/>
                <a:gd name="T20" fmla="*/ 35 w 121"/>
                <a:gd name="T21" fmla="*/ 236 h 335"/>
                <a:gd name="T22" fmla="*/ 35 w 121"/>
                <a:gd name="T23" fmla="*/ 255 h 335"/>
                <a:gd name="T24" fmla="*/ 35 w 121"/>
                <a:gd name="T25" fmla="*/ 305 h 335"/>
                <a:gd name="T26" fmla="*/ 35 w 121"/>
                <a:gd name="T27" fmla="*/ 305 h 335"/>
                <a:gd name="T28" fmla="*/ 60 w 121"/>
                <a:gd name="T29" fmla="*/ 334 h 335"/>
                <a:gd name="T30" fmla="*/ 89 w 121"/>
                <a:gd name="T31" fmla="*/ 305 h 335"/>
                <a:gd name="T32" fmla="*/ 89 w 121"/>
                <a:gd name="T33" fmla="*/ 305 h 335"/>
                <a:gd name="T34" fmla="*/ 89 w 121"/>
                <a:gd name="T35" fmla="*/ 255 h 335"/>
                <a:gd name="T36" fmla="*/ 89 w 121"/>
                <a:gd name="T37" fmla="*/ 236 h 335"/>
                <a:gd name="T38" fmla="*/ 89 w 121"/>
                <a:gd name="T39" fmla="*/ 192 h 335"/>
                <a:gd name="T40" fmla="*/ 89 w 121"/>
                <a:gd name="T41" fmla="*/ 170 h 335"/>
                <a:gd name="T42" fmla="*/ 89 w 121"/>
                <a:gd name="T43" fmla="*/ 129 h 335"/>
                <a:gd name="T44" fmla="*/ 89 w 121"/>
                <a:gd name="T45" fmla="*/ 113 h 335"/>
                <a:gd name="T46" fmla="*/ 104 w 121"/>
                <a:gd name="T47" fmla="*/ 76 h 335"/>
                <a:gd name="T48" fmla="*/ 104 w 121"/>
                <a:gd name="T49" fmla="*/ 72 h 335"/>
                <a:gd name="T50" fmla="*/ 120 w 121"/>
                <a:gd name="T51" fmla="*/ 4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335">
                  <a:moveTo>
                    <a:pt x="120" y="44"/>
                  </a:moveTo>
                  <a:lnTo>
                    <a:pt x="120" y="44"/>
                  </a:lnTo>
                  <a:cubicBezTo>
                    <a:pt x="120" y="19"/>
                    <a:pt x="95" y="0"/>
                    <a:pt x="60" y="0"/>
                  </a:cubicBezTo>
                  <a:cubicBezTo>
                    <a:pt x="26" y="0"/>
                    <a:pt x="0" y="19"/>
                    <a:pt x="0" y="44"/>
                  </a:cubicBezTo>
                  <a:cubicBezTo>
                    <a:pt x="0" y="57"/>
                    <a:pt x="4" y="66"/>
                    <a:pt x="13" y="7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91"/>
                    <a:pt x="22" y="107"/>
                    <a:pt x="35" y="116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5" y="236"/>
                    <a:pt x="35" y="236"/>
                    <a:pt x="35" y="236"/>
                  </a:cubicBezTo>
                  <a:cubicBezTo>
                    <a:pt x="35" y="255"/>
                    <a:pt x="35" y="255"/>
                    <a:pt x="35" y="255"/>
                  </a:cubicBezTo>
                  <a:cubicBezTo>
                    <a:pt x="35" y="305"/>
                    <a:pt x="35" y="305"/>
                    <a:pt x="35" y="305"/>
                  </a:cubicBezTo>
                  <a:lnTo>
                    <a:pt x="35" y="305"/>
                  </a:lnTo>
                  <a:cubicBezTo>
                    <a:pt x="35" y="321"/>
                    <a:pt x="48" y="334"/>
                    <a:pt x="60" y="334"/>
                  </a:cubicBezTo>
                  <a:cubicBezTo>
                    <a:pt x="76" y="334"/>
                    <a:pt x="89" y="321"/>
                    <a:pt x="89" y="305"/>
                  </a:cubicBezTo>
                  <a:lnTo>
                    <a:pt x="89" y="305"/>
                  </a:lnTo>
                  <a:cubicBezTo>
                    <a:pt x="89" y="255"/>
                    <a:pt x="89" y="255"/>
                    <a:pt x="89" y="255"/>
                  </a:cubicBezTo>
                  <a:cubicBezTo>
                    <a:pt x="89" y="236"/>
                    <a:pt x="89" y="236"/>
                    <a:pt x="89" y="236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98" y="104"/>
                    <a:pt x="104" y="91"/>
                    <a:pt x="104" y="76"/>
                  </a:cubicBezTo>
                  <a:cubicBezTo>
                    <a:pt x="104" y="76"/>
                    <a:pt x="104" y="76"/>
                    <a:pt x="104" y="72"/>
                  </a:cubicBezTo>
                  <a:cubicBezTo>
                    <a:pt x="114" y="66"/>
                    <a:pt x="120" y="57"/>
                    <a:pt x="120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2" name="Rectángulo 8">
            <a:extLst>
              <a:ext uri="{FF2B5EF4-FFF2-40B4-BE49-F238E27FC236}">
                <a16:creationId xmlns:a16="http://schemas.microsoft.com/office/drawing/2014/main" id="{BB644750-5718-E44B-941A-3C34F2BF615E}"/>
              </a:ext>
            </a:extLst>
          </p:cNvPr>
          <p:cNvSpPr/>
          <p:nvPr/>
        </p:nvSpPr>
        <p:spPr>
          <a:xfrm>
            <a:off x="2270208" y="9853645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3" name="Rectángulo 8">
            <a:extLst>
              <a:ext uri="{FF2B5EF4-FFF2-40B4-BE49-F238E27FC236}">
                <a16:creationId xmlns:a16="http://schemas.microsoft.com/office/drawing/2014/main" id="{EE3DA5F7-0B71-284A-8734-EDD7F306BDB6}"/>
              </a:ext>
            </a:extLst>
          </p:cNvPr>
          <p:cNvSpPr/>
          <p:nvPr/>
        </p:nvSpPr>
        <p:spPr>
          <a:xfrm>
            <a:off x="9248592" y="9853645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4" name="Rectángulo 8">
            <a:extLst>
              <a:ext uri="{FF2B5EF4-FFF2-40B4-BE49-F238E27FC236}">
                <a16:creationId xmlns:a16="http://schemas.microsoft.com/office/drawing/2014/main" id="{A2EDA8BC-A052-9B42-82A0-A4E3D59CA6B1}"/>
              </a:ext>
            </a:extLst>
          </p:cNvPr>
          <p:cNvSpPr/>
          <p:nvPr/>
        </p:nvSpPr>
        <p:spPr>
          <a:xfrm>
            <a:off x="16240323" y="9853645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</p:spTree>
    <p:extLst>
      <p:ext uri="{BB962C8B-B14F-4D97-AF65-F5344CB8AC3E}">
        <p14:creationId xmlns:p14="http://schemas.microsoft.com/office/powerpoint/2010/main" val="932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966F938-EB7F-C240-B32F-D357C75CEB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AE640-832A-9142-A895-CFB32C52BCBB}"/>
              </a:ext>
            </a:extLst>
          </p:cNvPr>
          <p:cNvGrpSpPr/>
          <p:nvPr/>
        </p:nvGrpSpPr>
        <p:grpSpPr>
          <a:xfrm>
            <a:off x="2455270" y="2808582"/>
            <a:ext cx="10281499" cy="8098836"/>
            <a:chOff x="1639568" y="3109737"/>
            <a:chExt cx="10281499" cy="80988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489F3-73E5-B747-BB40-1382833FE71A}"/>
                </a:ext>
              </a:extLst>
            </p:cNvPr>
            <p:cNvSpPr txBox="1"/>
            <p:nvPr/>
          </p:nvSpPr>
          <p:spPr>
            <a:xfrm>
              <a:off x="1639568" y="3109737"/>
              <a:ext cx="10281499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0" b="1" spc="600" dirty="0">
                  <a:solidFill>
                    <a:schemeClr val="bg1"/>
                  </a:solidFill>
                  <a:latin typeface="Raleway" panose="020B0503030101060003" pitchFamily="34" charset="77"/>
                </a:rPr>
                <a:t>“THE DISEASE CAUSES RESPIRATORY ILLNESS WITH SYMPTOMS SUCH AS A COUGH, FEVER, AND IN MORE SEVERE CASES.”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81826-C792-6F4D-ADB9-52109457ACC6}"/>
                </a:ext>
              </a:extLst>
            </p:cNvPr>
            <p:cNvSpPr txBox="1"/>
            <p:nvPr/>
          </p:nvSpPr>
          <p:spPr>
            <a:xfrm flipH="1">
              <a:off x="1639568" y="10685353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Raleway" panose="020B0503030101060003" pitchFamily="34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F2242-A28C-9E42-B095-5FB65972ED68}"/>
              </a:ext>
            </a:extLst>
          </p:cNvPr>
          <p:cNvSpPr/>
          <p:nvPr/>
        </p:nvSpPr>
        <p:spPr>
          <a:xfrm>
            <a:off x="1440873" y="2008909"/>
            <a:ext cx="12310295" cy="9698182"/>
          </a:xfrm>
          <a:prstGeom prst="rect">
            <a:avLst/>
          </a:prstGeom>
          <a:noFill/>
          <a:ln w="177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8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9010185" y="1293495"/>
            <a:ext cx="6357278" cy="1743619"/>
            <a:chOff x="9010185" y="1293495"/>
            <a:chExt cx="6357278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9010185" y="1680341"/>
              <a:ext cx="6357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BULLETS_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9010185" y="1293495"/>
              <a:ext cx="6357278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C20DEC-D1C3-3D4A-ABFE-F58A075E32F1}"/>
              </a:ext>
            </a:extLst>
          </p:cNvPr>
          <p:cNvGrpSpPr/>
          <p:nvPr/>
        </p:nvGrpSpPr>
        <p:grpSpPr>
          <a:xfrm>
            <a:off x="2536267" y="5139793"/>
            <a:ext cx="19670873" cy="6987306"/>
            <a:chOff x="3214432" y="5360915"/>
            <a:chExt cx="19670873" cy="698730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576EB2-3361-724C-8C5B-AACB11D05231}"/>
                </a:ext>
              </a:extLst>
            </p:cNvPr>
            <p:cNvGrpSpPr/>
            <p:nvPr/>
          </p:nvGrpSpPr>
          <p:grpSpPr>
            <a:xfrm>
              <a:off x="3214432" y="5406635"/>
              <a:ext cx="3970139" cy="6941586"/>
              <a:chOff x="1868532" y="5292335"/>
              <a:chExt cx="3970139" cy="6941586"/>
            </a:xfrm>
          </p:grpSpPr>
          <p:sp>
            <p:nvSpPr>
              <p:cNvPr id="23" name="TextBox 46">
                <a:extLst>
                  <a:ext uri="{FF2B5EF4-FFF2-40B4-BE49-F238E27FC236}">
                    <a16:creationId xmlns:a16="http://schemas.microsoft.com/office/drawing/2014/main" id="{24F3C224-6C53-0242-B454-34452A705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8533" y="5292335"/>
                <a:ext cx="131026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6000" dirty="0">
                    <a:solidFill>
                      <a:schemeClr val="accent1"/>
                    </a:solidFill>
                    <a:latin typeface="Raleway" panose="020B0503030101060003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01.</a:t>
                </a:r>
              </a:p>
            </p:txBody>
          </p:sp>
          <p:sp>
            <p:nvSpPr>
              <p:cNvPr id="26" name="TextBox 46">
                <a:extLst>
                  <a:ext uri="{FF2B5EF4-FFF2-40B4-BE49-F238E27FC236}">
                    <a16:creationId xmlns:a16="http://schemas.microsoft.com/office/drawing/2014/main" id="{3C4C46C5-D881-B346-B911-2BE06A147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8533" y="6555870"/>
                <a:ext cx="31489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r>
                  <a:rPr lang="es-MX" sz="2800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97F73-020C-7F44-9C03-D16FD7D8FB6D}"/>
                  </a:ext>
                </a:extLst>
              </p:cNvPr>
              <p:cNvSpPr txBox="1"/>
              <p:nvPr/>
            </p:nvSpPr>
            <p:spPr>
              <a:xfrm>
                <a:off x="1868532" y="7832716"/>
                <a:ext cx="397013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BCEE66-DF6F-1E43-A39C-2BB3AE942A23}"/>
                </a:ext>
              </a:extLst>
            </p:cNvPr>
            <p:cNvGrpSpPr/>
            <p:nvPr/>
          </p:nvGrpSpPr>
          <p:grpSpPr>
            <a:xfrm>
              <a:off x="8448010" y="5360915"/>
              <a:ext cx="3970139" cy="6941586"/>
              <a:chOff x="6241442" y="5292335"/>
              <a:chExt cx="3970139" cy="6941586"/>
            </a:xfrm>
          </p:grpSpPr>
          <p:sp>
            <p:nvSpPr>
              <p:cNvPr id="38" name="TextBox 46">
                <a:extLst>
                  <a:ext uri="{FF2B5EF4-FFF2-40B4-BE49-F238E27FC236}">
                    <a16:creationId xmlns:a16="http://schemas.microsoft.com/office/drawing/2014/main" id="{74E7C394-B6B7-DC47-B462-D36A1A9F9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443" y="5292335"/>
                <a:ext cx="131026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6000" dirty="0">
                    <a:solidFill>
                      <a:schemeClr val="accent1"/>
                    </a:solidFill>
                    <a:latin typeface="Raleway" panose="020B0503030101060003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02.</a:t>
                </a: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936F732F-3F0C-C547-B9E1-89373474E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443" y="6555870"/>
                <a:ext cx="31489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r>
                  <a:rPr lang="es-MX" sz="2800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0E402D-7601-C149-AA14-6FF9E089A154}"/>
                  </a:ext>
                </a:extLst>
              </p:cNvPr>
              <p:cNvSpPr txBox="1"/>
              <p:nvPr/>
            </p:nvSpPr>
            <p:spPr>
              <a:xfrm>
                <a:off x="6241442" y="7832716"/>
                <a:ext cx="397013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68A55E-D623-B147-A353-27F288F0EF11}"/>
                </a:ext>
              </a:extLst>
            </p:cNvPr>
            <p:cNvGrpSpPr/>
            <p:nvPr/>
          </p:nvGrpSpPr>
          <p:grpSpPr>
            <a:xfrm>
              <a:off x="13681588" y="5360915"/>
              <a:ext cx="4201366" cy="6941586"/>
              <a:chOff x="10614352" y="5292335"/>
              <a:chExt cx="4201366" cy="6941586"/>
            </a:xfrm>
          </p:grpSpPr>
          <p:sp>
            <p:nvSpPr>
              <p:cNvPr id="42" name="TextBox 46">
                <a:extLst>
                  <a:ext uri="{FF2B5EF4-FFF2-40B4-BE49-F238E27FC236}">
                    <a16:creationId xmlns:a16="http://schemas.microsoft.com/office/drawing/2014/main" id="{F8C1A146-3B13-6C42-9370-6333504F7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14353" y="5292335"/>
                <a:ext cx="131026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6000" dirty="0">
                    <a:solidFill>
                      <a:schemeClr val="accent1"/>
                    </a:solidFill>
                    <a:latin typeface="Raleway" panose="020B0503030101060003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03.</a:t>
                </a:r>
              </a:p>
            </p:txBody>
          </p:sp>
          <p:sp>
            <p:nvSpPr>
              <p:cNvPr id="43" name="TextBox 46">
                <a:extLst>
                  <a:ext uri="{FF2B5EF4-FFF2-40B4-BE49-F238E27FC236}">
                    <a16:creationId xmlns:a16="http://schemas.microsoft.com/office/drawing/2014/main" id="{49D3543E-DD35-E645-901F-1B83F4450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14352" y="6555870"/>
                <a:ext cx="420136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r>
                  <a:rPr lang="es-MX" sz="2800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E2FE5B-D2B1-A746-8420-118F5E724EF7}"/>
                  </a:ext>
                </a:extLst>
              </p:cNvPr>
              <p:cNvSpPr txBox="1"/>
              <p:nvPr/>
            </p:nvSpPr>
            <p:spPr>
              <a:xfrm>
                <a:off x="10614352" y="7832716"/>
                <a:ext cx="397013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49F0A9-4B0E-874C-B9DB-342072F14AA6}"/>
                </a:ext>
              </a:extLst>
            </p:cNvPr>
            <p:cNvGrpSpPr/>
            <p:nvPr/>
          </p:nvGrpSpPr>
          <p:grpSpPr>
            <a:xfrm>
              <a:off x="18915166" y="5360915"/>
              <a:ext cx="3970139" cy="6941586"/>
              <a:chOff x="14987261" y="5292335"/>
              <a:chExt cx="3970139" cy="6941586"/>
            </a:xfrm>
          </p:grpSpPr>
          <p:sp>
            <p:nvSpPr>
              <p:cNvPr id="45" name="TextBox 46">
                <a:extLst>
                  <a:ext uri="{FF2B5EF4-FFF2-40B4-BE49-F238E27FC236}">
                    <a16:creationId xmlns:a16="http://schemas.microsoft.com/office/drawing/2014/main" id="{09538164-6F3E-AD47-87DE-E7E9E7A26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7262" y="5292335"/>
                <a:ext cx="131026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6000" dirty="0">
                    <a:solidFill>
                      <a:schemeClr val="accent1"/>
                    </a:solidFill>
                    <a:latin typeface="Raleway" panose="020B0503030101060003" pitchFamily="34" charset="77"/>
                    <a:ea typeface="Lato" panose="020F0502020204030203" pitchFamily="34" charset="0"/>
                    <a:cs typeface="Lato" panose="020F0502020204030203" pitchFamily="34" charset="0"/>
                  </a:rPr>
                  <a:t>04.</a:t>
                </a:r>
              </a:p>
            </p:txBody>
          </p:sp>
          <p:sp>
            <p:nvSpPr>
              <p:cNvPr id="46" name="TextBox 46">
                <a:extLst>
                  <a:ext uri="{FF2B5EF4-FFF2-40B4-BE49-F238E27FC236}">
                    <a16:creationId xmlns:a16="http://schemas.microsoft.com/office/drawing/2014/main" id="{618672EA-DDA1-E14D-B8B4-51F60D7E5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7261" y="6555870"/>
                <a:ext cx="35121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r>
                  <a:rPr lang="es-MX" sz="2800" spc="600" dirty="0">
                    <a:solidFill>
                      <a:schemeClr val="tx2"/>
                    </a:solidFill>
                    <a:latin typeface="Raleway" panose="020B0503030101060003" pitchFamily="34" charset="77"/>
                  </a:rPr>
                  <a:t>YOUR TITLE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6C8915-423A-B44A-AAEC-0DEECF23C59D}"/>
                  </a:ext>
                </a:extLst>
              </p:cNvPr>
              <p:cNvSpPr txBox="1"/>
              <p:nvPr/>
            </p:nvSpPr>
            <p:spPr>
              <a:xfrm>
                <a:off x="14987261" y="7832716"/>
                <a:ext cx="397013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4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9010185" y="1293495"/>
            <a:ext cx="6357278" cy="1743619"/>
            <a:chOff x="9010185" y="1293495"/>
            <a:chExt cx="6357278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9010185" y="1680341"/>
              <a:ext cx="6357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TIMELINE_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9010185" y="1293495"/>
              <a:ext cx="6357278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Freeform 3">
            <a:extLst>
              <a:ext uri="{FF2B5EF4-FFF2-40B4-BE49-F238E27FC236}">
                <a16:creationId xmlns:a16="http://schemas.microsoft.com/office/drawing/2014/main" id="{BA372C3A-CDA0-6A4E-810E-7A4E9FED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979" y="5311526"/>
            <a:ext cx="3001260" cy="3007424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3">
            <a:extLst>
              <a:ext uri="{FF2B5EF4-FFF2-40B4-BE49-F238E27FC236}">
                <a16:creationId xmlns:a16="http://schemas.microsoft.com/office/drawing/2014/main" id="{95C13102-6AFA-6941-B378-DB7C18A7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267" y="5311526"/>
            <a:ext cx="3001260" cy="3007424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3">
            <a:extLst>
              <a:ext uri="{FF2B5EF4-FFF2-40B4-BE49-F238E27FC236}">
                <a16:creationId xmlns:a16="http://schemas.microsoft.com/office/drawing/2014/main" id="{B8A7A56C-5F1E-E54D-A122-CE77151B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11" y="5313028"/>
            <a:ext cx="3001260" cy="3007424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">
            <a:extLst>
              <a:ext uri="{FF2B5EF4-FFF2-40B4-BE49-F238E27FC236}">
                <a16:creationId xmlns:a16="http://schemas.microsoft.com/office/drawing/2014/main" id="{B885CA30-003E-5645-A922-2ECFB4EE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123" y="5311526"/>
            <a:ext cx="3001260" cy="3007424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3">
            <a:extLst>
              <a:ext uri="{FF2B5EF4-FFF2-40B4-BE49-F238E27FC236}">
                <a16:creationId xmlns:a16="http://schemas.microsoft.com/office/drawing/2014/main" id="{38E901BE-4E4C-5C42-9828-420F30EF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0753" y="4982529"/>
            <a:ext cx="3665712" cy="367324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5DDA06A1-08A7-7147-81C4-EBC45F4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041" y="4982529"/>
            <a:ext cx="3665712" cy="367324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3">
            <a:extLst>
              <a:ext uri="{FF2B5EF4-FFF2-40B4-BE49-F238E27FC236}">
                <a16:creationId xmlns:a16="http://schemas.microsoft.com/office/drawing/2014/main" id="{F150BEEA-4205-F34E-AB94-6D51D2A0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185" y="4984031"/>
            <a:ext cx="3665712" cy="367324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3">
            <a:extLst>
              <a:ext uri="{FF2B5EF4-FFF2-40B4-BE49-F238E27FC236}">
                <a16:creationId xmlns:a16="http://schemas.microsoft.com/office/drawing/2014/main" id="{635A4011-1E70-EB41-846B-B3D892A5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897" y="4982529"/>
            <a:ext cx="3665712" cy="367324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6BC19DC-A833-FE45-9619-EBC2C12CFE89}"/>
              </a:ext>
            </a:extLst>
          </p:cNvPr>
          <p:cNvCxnSpPr>
            <a:cxnSpLocks/>
          </p:cNvCxnSpPr>
          <p:nvPr/>
        </p:nvCxnSpPr>
        <p:spPr>
          <a:xfrm>
            <a:off x="6232038" y="6819149"/>
            <a:ext cx="1163549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46643EA-604A-E24A-A1B7-556F8B9245DA}"/>
              </a:ext>
            </a:extLst>
          </p:cNvPr>
          <p:cNvCxnSpPr>
            <a:cxnSpLocks/>
          </p:cNvCxnSpPr>
          <p:nvPr/>
        </p:nvCxnSpPr>
        <p:spPr>
          <a:xfrm>
            <a:off x="11402554" y="6819149"/>
            <a:ext cx="1163549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727A76B-07A4-204A-BD68-AAC4D2887685}"/>
              </a:ext>
            </a:extLst>
          </p:cNvPr>
          <p:cNvCxnSpPr>
            <a:cxnSpLocks/>
          </p:cNvCxnSpPr>
          <p:nvPr/>
        </p:nvCxnSpPr>
        <p:spPr>
          <a:xfrm>
            <a:off x="16639572" y="6819149"/>
            <a:ext cx="1163549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B924DD2-E887-EC4E-AD3E-72BAC9305839}"/>
              </a:ext>
            </a:extLst>
          </p:cNvPr>
          <p:cNvSpPr txBox="1"/>
          <p:nvPr/>
        </p:nvSpPr>
        <p:spPr>
          <a:xfrm>
            <a:off x="2044411" y="9115257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tx2"/>
                </a:solidFill>
                <a:latin typeface="Raleway" panose="020B0503030101060003" pitchFamily="34" charset="77"/>
              </a:rPr>
              <a:t>FEBRUARY</a:t>
            </a:r>
          </a:p>
        </p:txBody>
      </p:sp>
      <p:sp>
        <p:nvSpPr>
          <p:cNvPr id="184" name="Rectángulo 8">
            <a:extLst>
              <a:ext uri="{FF2B5EF4-FFF2-40B4-BE49-F238E27FC236}">
                <a16:creationId xmlns:a16="http://schemas.microsoft.com/office/drawing/2014/main" id="{F0518E8E-E402-614D-BF23-6F96419ED13F}"/>
              </a:ext>
            </a:extLst>
          </p:cNvPr>
          <p:cNvSpPr/>
          <p:nvPr/>
        </p:nvSpPr>
        <p:spPr>
          <a:xfrm flipH="1">
            <a:off x="2044411" y="9898748"/>
            <a:ext cx="45992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93940B5-6471-8F4D-88AE-BF33407624BC}"/>
              </a:ext>
            </a:extLst>
          </p:cNvPr>
          <p:cNvSpPr txBox="1"/>
          <p:nvPr/>
        </p:nvSpPr>
        <p:spPr>
          <a:xfrm>
            <a:off x="7274267" y="9115257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tx2"/>
                </a:solidFill>
                <a:latin typeface="Raleway" panose="020B0503030101060003" pitchFamily="34" charset="77"/>
              </a:rPr>
              <a:t>MARCH</a:t>
            </a:r>
          </a:p>
        </p:txBody>
      </p:sp>
      <p:sp>
        <p:nvSpPr>
          <p:cNvPr id="187" name="Rectángulo 8">
            <a:extLst>
              <a:ext uri="{FF2B5EF4-FFF2-40B4-BE49-F238E27FC236}">
                <a16:creationId xmlns:a16="http://schemas.microsoft.com/office/drawing/2014/main" id="{C76CBA69-7350-DF4B-8609-24A3ED84BD9C}"/>
              </a:ext>
            </a:extLst>
          </p:cNvPr>
          <p:cNvSpPr/>
          <p:nvPr/>
        </p:nvSpPr>
        <p:spPr>
          <a:xfrm flipH="1">
            <a:off x="7274267" y="9898748"/>
            <a:ext cx="45992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4778E93-9800-FE42-B838-98236590C7E6}"/>
              </a:ext>
            </a:extLst>
          </p:cNvPr>
          <p:cNvSpPr txBox="1"/>
          <p:nvPr/>
        </p:nvSpPr>
        <p:spPr>
          <a:xfrm>
            <a:off x="12529531" y="9115257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tx2"/>
                </a:solidFill>
                <a:latin typeface="Raleway" panose="020B0503030101060003" pitchFamily="34" charset="77"/>
              </a:rPr>
              <a:t>APRIL</a:t>
            </a:r>
          </a:p>
        </p:txBody>
      </p:sp>
      <p:sp>
        <p:nvSpPr>
          <p:cNvPr id="189" name="Rectángulo 8">
            <a:extLst>
              <a:ext uri="{FF2B5EF4-FFF2-40B4-BE49-F238E27FC236}">
                <a16:creationId xmlns:a16="http://schemas.microsoft.com/office/drawing/2014/main" id="{EDDED58C-0994-CD44-9F78-8F3EBEF645CA}"/>
              </a:ext>
            </a:extLst>
          </p:cNvPr>
          <p:cNvSpPr/>
          <p:nvPr/>
        </p:nvSpPr>
        <p:spPr>
          <a:xfrm flipH="1">
            <a:off x="12529531" y="9898748"/>
            <a:ext cx="45992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3C221E9-391B-D04D-BDA7-26410FE59339}"/>
              </a:ext>
            </a:extLst>
          </p:cNvPr>
          <p:cNvSpPr txBox="1"/>
          <p:nvPr/>
        </p:nvSpPr>
        <p:spPr>
          <a:xfrm>
            <a:off x="17759387" y="9115257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tx2"/>
                </a:solidFill>
                <a:latin typeface="Raleway" panose="020B0503030101060003" pitchFamily="34" charset="77"/>
              </a:rPr>
              <a:t>MAYO</a:t>
            </a:r>
          </a:p>
        </p:txBody>
      </p:sp>
      <p:sp>
        <p:nvSpPr>
          <p:cNvPr id="191" name="Rectángulo 8">
            <a:extLst>
              <a:ext uri="{FF2B5EF4-FFF2-40B4-BE49-F238E27FC236}">
                <a16:creationId xmlns:a16="http://schemas.microsoft.com/office/drawing/2014/main" id="{0116CE58-1F72-D240-B439-C74118AB9E87}"/>
              </a:ext>
            </a:extLst>
          </p:cNvPr>
          <p:cNvSpPr/>
          <p:nvPr/>
        </p:nvSpPr>
        <p:spPr>
          <a:xfrm flipH="1">
            <a:off x="17759387" y="9898748"/>
            <a:ext cx="45992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522356-6E3E-204C-94C3-2A773F172663}"/>
              </a:ext>
            </a:extLst>
          </p:cNvPr>
          <p:cNvGrpSpPr/>
          <p:nvPr/>
        </p:nvGrpSpPr>
        <p:grpSpPr>
          <a:xfrm>
            <a:off x="13907259" y="6461680"/>
            <a:ext cx="1843803" cy="719812"/>
            <a:chOff x="2081604" y="2402924"/>
            <a:chExt cx="1843803" cy="71981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7D020B-53F7-0C4F-B6DF-47961BBFC32C}"/>
                </a:ext>
              </a:extLst>
            </p:cNvPr>
            <p:cNvSpPr/>
            <p:nvPr/>
          </p:nvSpPr>
          <p:spPr>
            <a:xfrm>
              <a:off x="2498622" y="2489638"/>
              <a:ext cx="995306" cy="633098"/>
            </a:xfrm>
            <a:custGeom>
              <a:avLst/>
              <a:gdLst>
                <a:gd name="connsiteX0" fmla="*/ 995306 w 995306"/>
                <a:gd name="connsiteY0" fmla="*/ 584522 h 633098"/>
                <a:gd name="connsiteX1" fmla="*/ 491089 w 995306"/>
                <a:gd name="connsiteY1" fmla="*/ 632610 h 633098"/>
                <a:gd name="connsiteX2" fmla="*/ 0 w 995306"/>
                <a:gd name="connsiteY2" fmla="*/ 584522 h 633098"/>
                <a:gd name="connsiteX3" fmla="*/ 0 w 995306"/>
                <a:gd name="connsiteY3" fmla="*/ 48329 h 633098"/>
                <a:gd name="connsiteX4" fmla="*/ 491089 w 995306"/>
                <a:gd name="connsiteY4" fmla="*/ 146 h 633098"/>
                <a:gd name="connsiteX5" fmla="*/ 995306 w 995306"/>
                <a:gd name="connsiteY5" fmla="*/ 48329 h 6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306" h="633098">
                  <a:moveTo>
                    <a:pt x="995306" y="584522"/>
                  </a:moveTo>
                  <a:cubicBezTo>
                    <a:pt x="829676" y="620056"/>
                    <a:pt x="660458" y="636193"/>
                    <a:pt x="491089" y="632610"/>
                  </a:cubicBezTo>
                  <a:cubicBezTo>
                    <a:pt x="265333" y="626908"/>
                    <a:pt x="0" y="584522"/>
                    <a:pt x="0" y="584522"/>
                  </a:cubicBezTo>
                  <a:lnTo>
                    <a:pt x="0" y="48329"/>
                  </a:lnTo>
                  <a:cubicBezTo>
                    <a:pt x="0" y="48329"/>
                    <a:pt x="248874" y="-3085"/>
                    <a:pt x="491089" y="146"/>
                  </a:cubicBezTo>
                  <a:cubicBezTo>
                    <a:pt x="660182" y="2655"/>
                    <a:pt x="828800" y="18773"/>
                    <a:pt x="995306" y="48329"/>
                  </a:cubicBezTo>
                  <a:close/>
                </a:path>
              </a:pathLst>
            </a:custGeom>
            <a:solidFill>
              <a:srgbClr val="B6E3F9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A831C25-3D5C-D24C-8B68-091A74AA1170}"/>
                </a:ext>
              </a:extLst>
            </p:cNvPr>
            <p:cNvSpPr/>
            <p:nvPr/>
          </p:nvSpPr>
          <p:spPr>
            <a:xfrm>
              <a:off x="2495197" y="2631958"/>
              <a:ext cx="1002060" cy="73557"/>
            </a:xfrm>
            <a:custGeom>
              <a:avLst/>
              <a:gdLst>
                <a:gd name="connsiteX0" fmla="*/ 1002061 w 1002060"/>
                <a:gd name="connsiteY0" fmla="*/ 68711 h 73557"/>
                <a:gd name="connsiteX1" fmla="*/ 500983 w 1002060"/>
                <a:gd name="connsiteY1" fmla="*/ 73558 h 73557"/>
                <a:gd name="connsiteX2" fmla="*/ 0 w 1002060"/>
                <a:gd name="connsiteY2" fmla="*/ 68711 h 73557"/>
                <a:gd name="connsiteX3" fmla="*/ 1002061 w 1002060"/>
                <a:gd name="connsiteY3" fmla="*/ 68711 h 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060" h="73557">
                  <a:moveTo>
                    <a:pt x="1002061" y="68711"/>
                  </a:moveTo>
                  <a:cubicBezTo>
                    <a:pt x="1002061" y="68711"/>
                    <a:pt x="777732" y="73558"/>
                    <a:pt x="500983" y="73558"/>
                  </a:cubicBezTo>
                  <a:cubicBezTo>
                    <a:pt x="224234" y="73558"/>
                    <a:pt x="0" y="68711"/>
                    <a:pt x="0" y="68711"/>
                  </a:cubicBezTo>
                  <a:cubicBezTo>
                    <a:pt x="327722" y="-22904"/>
                    <a:pt x="674339" y="-22904"/>
                    <a:pt x="1002061" y="68711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4F24DAF-5E89-A346-B995-FEE1E1A1C9D5}"/>
                </a:ext>
              </a:extLst>
            </p:cNvPr>
            <p:cNvSpPr/>
            <p:nvPr/>
          </p:nvSpPr>
          <p:spPr>
            <a:xfrm>
              <a:off x="2495197" y="2906707"/>
              <a:ext cx="1002060" cy="73652"/>
            </a:xfrm>
            <a:custGeom>
              <a:avLst/>
              <a:gdLst>
                <a:gd name="connsiteX0" fmla="*/ 1002061 w 1002060"/>
                <a:gd name="connsiteY0" fmla="*/ 4942 h 73652"/>
                <a:gd name="connsiteX1" fmla="*/ 0 w 1002060"/>
                <a:gd name="connsiteY1" fmla="*/ 4942 h 73652"/>
                <a:gd name="connsiteX2" fmla="*/ 500983 w 1002060"/>
                <a:gd name="connsiteY2" fmla="*/ 0 h 73652"/>
                <a:gd name="connsiteX3" fmla="*/ 1002061 w 1002060"/>
                <a:gd name="connsiteY3" fmla="*/ 4942 h 7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060" h="73652">
                  <a:moveTo>
                    <a:pt x="1002061" y="4942"/>
                  </a:moveTo>
                  <a:cubicBezTo>
                    <a:pt x="674339" y="96557"/>
                    <a:pt x="327722" y="96557"/>
                    <a:pt x="0" y="4942"/>
                  </a:cubicBezTo>
                  <a:cubicBezTo>
                    <a:pt x="0" y="4942"/>
                    <a:pt x="224329" y="0"/>
                    <a:pt x="500983" y="0"/>
                  </a:cubicBezTo>
                  <a:cubicBezTo>
                    <a:pt x="777637" y="0"/>
                    <a:pt x="1002061" y="4942"/>
                    <a:pt x="1002061" y="4942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9E44500-DF85-1F48-A5BA-D1B4036CC3B4}"/>
                </a:ext>
              </a:extLst>
            </p:cNvPr>
            <p:cNvSpPr/>
            <p:nvPr/>
          </p:nvSpPr>
          <p:spPr>
            <a:xfrm>
              <a:off x="2491963" y="2489879"/>
              <a:ext cx="36246" cy="622295"/>
            </a:xfrm>
            <a:custGeom>
              <a:avLst/>
              <a:gdLst>
                <a:gd name="connsiteX0" fmla="*/ 28921 w 36246"/>
                <a:gd name="connsiteY0" fmla="*/ 0 h 622295"/>
                <a:gd name="connsiteX1" fmla="*/ 36247 w 36246"/>
                <a:gd name="connsiteY1" fmla="*/ 0 h 622295"/>
                <a:gd name="connsiteX2" fmla="*/ 36247 w 36246"/>
                <a:gd name="connsiteY2" fmla="*/ 622296 h 622295"/>
                <a:gd name="connsiteX3" fmla="*/ 28921 w 36246"/>
                <a:gd name="connsiteY3" fmla="*/ 622296 h 622295"/>
                <a:gd name="connsiteX4" fmla="*/ 7325 w 36246"/>
                <a:gd name="connsiteY4" fmla="*/ 622296 h 622295"/>
                <a:gd name="connsiteX5" fmla="*/ 7325 w 36246"/>
                <a:gd name="connsiteY5" fmla="*/ 0 h 622295"/>
                <a:gd name="connsiteX6" fmla="*/ 0 w 36246"/>
                <a:gd name="connsiteY6" fmla="*/ 0 h 622295"/>
                <a:gd name="connsiteX7" fmla="*/ 7325 w 36246"/>
                <a:gd name="connsiteY7" fmla="*/ 0 h 62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6" h="622295">
                  <a:moveTo>
                    <a:pt x="28921" y="0"/>
                  </a:moveTo>
                  <a:cubicBezTo>
                    <a:pt x="32967" y="0"/>
                    <a:pt x="36247" y="0"/>
                    <a:pt x="36247" y="0"/>
                  </a:cubicBezTo>
                  <a:lnTo>
                    <a:pt x="36247" y="622296"/>
                  </a:lnTo>
                  <a:cubicBezTo>
                    <a:pt x="36247" y="622296"/>
                    <a:pt x="32967" y="622296"/>
                    <a:pt x="28921" y="622296"/>
                  </a:cubicBezTo>
                  <a:lnTo>
                    <a:pt x="7325" y="622296"/>
                  </a:lnTo>
                  <a:lnTo>
                    <a:pt x="7325" y="0"/>
                  </a:lnTo>
                  <a:cubicBezTo>
                    <a:pt x="3280" y="0"/>
                    <a:pt x="0" y="0"/>
                    <a:pt x="0" y="0"/>
                  </a:cubicBezTo>
                  <a:cubicBezTo>
                    <a:pt x="0" y="0"/>
                    <a:pt x="3280" y="0"/>
                    <a:pt x="7325" y="0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E9F8633-7263-6B4B-A4CF-8B4C6C2B377F}"/>
                </a:ext>
              </a:extLst>
            </p:cNvPr>
            <p:cNvSpPr/>
            <p:nvPr/>
          </p:nvSpPr>
          <p:spPr>
            <a:xfrm>
              <a:off x="2081604" y="2402924"/>
              <a:ext cx="447461" cy="670190"/>
            </a:xfrm>
            <a:custGeom>
              <a:avLst/>
              <a:gdLst>
                <a:gd name="connsiteX0" fmla="*/ 417018 w 447461"/>
                <a:gd name="connsiteY0" fmla="*/ 670191 h 670190"/>
                <a:gd name="connsiteX1" fmla="*/ 230 w 447461"/>
                <a:gd name="connsiteY1" fmla="*/ 133617 h 670190"/>
                <a:gd name="connsiteX2" fmla="*/ 65302 w 447461"/>
                <a:gd name="connsiteY2" fmla="*/ 11116 h 670190"/>
                <a:gd name="connsiteX3" fmla="*/ 447461 w 447461"/>
                <a:gd name="connsiteY3" fmla="*/ 150154 h 670190"/>
                <a:gd name="connsiteX4" fmla="*/ 421489 w 447461"/>
                <a:gd name="connsiteY4" fmla="*/ 180660 h 670190"/>
                <a:gd name="connsiteX5" fmla="*/ 81285 w 447461"/>
                <a:gd name="connsiteY5" fmla="*/ 46945 h 670190"/>
                <a:gd name="connsiteX6" fmla="*/ 37047 w 447461"/>
                <a:gd name="connsiteY6" fmla="*/ 139034 h 670190"/>
                <a:gd name="connsiteX7" fmla="*/ 436616 w 447461"/>
                <a:gd name="connsiteY7" fmla="*/ 633221 h 6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461" h="670190">
                  <a:moveTo>
                    <a:pt x="417018" y="670191"/>
                  </a:moveTo>
                  <a:cubicBezTo>
                    <a:pt x="399608" y="659737"/>
                    <a:pt x="-11091" y="412643"/>
                    <a:pt x="230" y="133617"/>
                  </a:cubicBezTo>
                  <a:cubicBezTo>
                    <a:pt x="2703" y="71464"/>
                    <a:pt x="24584" y="30313"/>
                    <a:pt x="65302" y="11116"/>
                  </a:cubicBezTo>
                  <a:cubicBezTo>
                    <a:pt x="184983" y="-45240"/>
                    <a:pt x="420918" y="130006"/>
                    <a:pt x="447461" y="150154"/>
                  </a:cubicBezTo>
                  <a:lnTo>
                    <a:pt x="421489" y="180660"/>
                  </a:lnTo>
                  <a:cubicBezTo>
                    <a:pt x="330254" y="111379"/>
                    <a:pt x="151590" y="13777"/>
                    <a:pt x="81285" y="46945"/>
                  </a:cubicBezTo>
                  <a:cubicBezTo>
                    <a:pt x="57787" y="58064"/>
                    <a:pt x="37999" y="95603"/>
                    <a:pt x="37047" y="139034"/>
                  </a:cubicBezTo>
                  <a:cubicBezTo>
                    <a:pt x="31529" y="407796"/>
                    <a:pt x="432144" y="630941"/>
                    <a:pt x="436616" y="633221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A48AD42-B98A-E449-BBA0-96316AB08C1C}"/>
                </a:ext>
              </a:extLst>
            </p:cNvPr>
            <p:cNvSpPr/>
            <p:nvPr/>
          </p:nvSpPr>
          <p:spPr>
            <a:xfrm rot="10800000">
              <a:off x="3478802" y="2489879"/>
              <a:ext cx="36246" cy="622295"/>
            </a:xfrm>
            <a:custGeom>
              <a:avLst/>
              <a:gdLst>
                <a:gd name="connsiteX0" fmla="*/ 28826 w 36246"/>
                <a:gd name="connsiteY0" fmla="*/ -84 h 622295"/>
                <a:gd name="connsiteX1" fmla="*/ 36151 w 36246"/>
                <a:gd name="connsiteY1" fmla="*/ -84 h 622295"/>
                <a:gd name="connsiteX2" fmla="*/ 36151 w 36246"/>
                <a:gd name="connsiteY2" fmla="*/ 622212 h 622295"/>
                <a:gd name="connsiteX3" fmla="*/ 28826 w 36246"/>
                <a:gd name="connsiteY3" fmla="*/ 622212 h 622295"/>
                <a:gd name="connsiteX4" fmla="*/ 7230 w 36246"/>
                <a:gd name="connsiteY4" fmla="*/ 622212 h 622295"/>
                <a:gd name="connsiteX5" fmla="*/ 7230 w 36246"/>
                <a:gd name="connsiteY5" fmla="*/ -84 h 622295"/>
                <a:gd name="connsiteX6" fmla="*/ -95 w 36246"/>
                <a:gd name="connsiteY6" fmla="*/ -84 h 622295"/>
                <a:gd name="connsiteX7" fmla="*/ 7230 w 36246"/>
                <a:gd name="connsiteY7" fmla="*/ -84 h 62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46" h="622295">
                  <a:moveTo>
                    <a:pt x="28826" y="-84"/>
                  </a:moveTo>
                  <a:cubicBezTo>
                    <a:pt x="32872" y="-84"/>
                    <a:pt x="36151" y="-84"/>
                    <a:pt x="36151" y="-84"/>
                  </a:cubicBezTo>
                  <a:lnTo>
                    <a:pt x="36151" y="622212"/>
                  </a:lnTo>
                  <a:cubicBezTo>
                    <a:pt x="36151" y="622212"/>
                    <a:pt x="32872" y="622212"/>
                    <a:pt x="28826" y="622212"/>
                  </a:cubicBezTo>
                  <a:lnTo>
                    <a:pt x="7230" y="622212"/>
                  </a:lnTo>
                  <a:lnTo>
                    <a:pt x="7230" y="-84"/>
                  </a:lnTo>
                  <a:cubicBezTo>
                    <a:pt x="3184" y="-84"/>
                    <a:pt x="-95" y="-84"/>
                    <a:pt x="-95" y="-84"/>
                  </a:cubicBezTo>
                  <a:cubicBezTo>
                    <a:pt x="-95" y="-84"/>
                    <a:pt x="3184" y="-84"/>
                    <a:pt x="7230" y="-84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EFA324B-5158-EF4D-BF7A-A00B7E063607}"/>
                </a:ext>
              </a:extLst>
            </p:cNvPr>
            <p:cNvSpPr/>
            <p:nvPr/>
          </p:nvSpPr>
          <p:spPr>
            <a:xfrm>
              <a:off x="3477946" y="2402924"/>
              <a:ext cx="447461" cy="670190"/>
            </a:xfrm>
            <a:custGeom>
              <a:avLst/>
              <a:gdLst>
                <a:gd name="connsiteX0" fmla="*/ 30443 w 447461"/>
                <a:gd name="connsiteY0" fmla="*/ 670191 h 670190"/>
                <a:gd name="connsiteX1" fmla="*/ 447232 w 447461"/>
                <a:gd name="connsiteY1" fmla="*/ 133617 h 670190"/>
                <a:gd name="connsiteX2" fmla="*/ 382159 w 447461"/>
                <a:gd name="connsiteY2" fmla="*/ 11116 h 670190"/>
                <a:gd name="connsiteX3" fmla="*/ 0 w 447461"/>
                <a:gd name="connsiteY3" fmla="*/ 150154 h 670190"/>
                <a:gd name="connsiteX4" fmla="*/ 26067 w 447461"/>
                <a:gd name="connsiteY4" fmla="*/ 180660 h 670190"/>
                <a:gd name="connsiteX5" fmla="*/ 366176 w 447461"/>
                <a:gd name="connsiteY5" fmla="*/ 46945 h 670190"/>
                <a:gd name="connsiteX6" fmla="*/ 410414 w 447461"/>
                <a:gd name="connsiteY6" fmla="*/ 139034 h 670190"/>
                <a:gd name="connsiteX7" fmla="*/ 11321 w 447461"/>
                <a:gd name="connsiteY7" fmla="*/ 633221 h 6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461" h="670190">
                  <a:moveTo>
                    <a:pt x="30443" y="670191"/>
                  </a:moveTo>
                  <a:cubicBezTo>
                    <a:pt x="47948" y="659737"/>
                    <a:pt x="458553" y="412643"/>
                    <a:pt x="447232" y="133617"/>
                  </a:cubicBezTo>
                  <a:cubicBezTo>
                    <a:pt x="444758" y="71464"/>
                    <a:pt x="422877" y="30313"/>
                    <a:pt x="382159" y="11116"/>
                  </a:cubicBezTo>
                  <a:cubicBezTo>
                    <a:pt x="262479" y="-45240"/>
                    <a:pt x="26543" y="130006"/>
                    <a:pt x="0" y="150154"/>
                  </a:cubicBezTo>
                  <a:lnTo>
                    <a:pt x="26067" y="180660"/>
                  </a:lnTo>
                  <a:cubicBezTo>
                    <a:pt x="117302" y="111379"/>
                    <a:pt x="295871" y="13777"/>
                    <a:pt x="366176" y="46945"/>
                  </a:cubicBezTo>
                  <a:cubicBezTo>
                    <a:pt x="389675" y="58064"/>
                    <a:pt x="409558" y="95603"/>
                    <a:pt x="410414" y="139034"/>
                  </a:cubicBezTo>
                  <a:cubicBezTo>
                    <a:pt x="416027" y="407796"/>
                    <a:pt x="15317" y="630941"/>
                    <a:pt x="11321" y="633221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4975786-4812-0241-B209-7FF65D923C89}"/>
              </a:ext>
            </a:extLst>
          </p:cNvPr>
          <p:cNvGrpSpPr/>
          <p:nvPr/>
        </p:nvGrpSpPr>
        <p:grpSpPr>
          <a:xfrm>
            <a:off x="3400445" y="5948986"/>
            <a:ext cx="1885678" cy="1550391"/>
            <a:chOff x="3400445" y="5987086"/>
            <a:chExt cx="1885678" cy="1550391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86B385BA-A3E6-3045-9FAB-8ECA955D9103}"/>
                </a:ext>
              </a:extLst>
            </p:cNvPr>
            <p:cNvGrpSpPr/>
            <p:nvPr/>
          </p:nvGrpSpPr>
          <p:grpSpPr>
            <a:xfrm>
              <a:off x="3400445" y="7265770"/>
              <a:ext cx="1885678" cy="271707"/>
              <a:chOff x="3400445" y="7265770"/>
              <a:chExt cx="1885678" cy="271707"/>
            </a:xfrm>
            <a:solidFill>
              <a:schemeClr val="bg1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C6F495-AF9E-E44A-A02A-FD39DA929003}"/>
                  </a:ext>
                </a:extLst>
              </p:cNvPr>
              <p:cNvSpPr/>
              <p:nvPr/>
            </p:nvSpPr>
            <p:spPr>
              <a:xfrm>
                <a:off x="3400445" y="7265770"/>
                <a:ext cx="181042" cy="262869"/>
              </a:xfrm>
              <a:custGeom>
                <a:avLst/>
                <a:gdLst>
                  <a:gd name="connsiteX0" fmla="*/ 47377 w 181042"/>
                  <a:gd name="connsiteY0" fmla="*/ 188646 h 262869"/>
                  <a:gd name="connsiteX1" fmla="*/ 91711 w 181042"/>
                  <a:gd name="connsiteY1" fmla="*/ 230937 h 262869"/>
                  <a:gd name="connsiteX2" fmla="*/ 132524 w 181042"/>
                  <a:gd name="connsiteY2" fmla="*/ 194159 h 262869"/>
                  <a:gd name="connsiteX3" fmla="*/ 80294 w 181042"/>
                  <a:gd name="connsiteY3" fmla="*/ 142554 h 262869"/>
                  <a:gd name="connsiteX4" fmla="*/ 8657 w 181042"/>
                  <a:gd name="connsiteY4" fmla="*/ 66525 h 262869"/>
                  <a:gd name="connsiteX5" fmla="*/ 92091 w 181042"/>
                  <a:gd name="connsiteY5" fmla="*/ 0 h 262869"/>
                  <a:gd name="connsiteX6" fmla="*/ 175144 w 181042"/>
                  <a:gd name="connsiteY6" fmla="*/ 69661 h 262869"/>
                  <a:gd name="connsiteX7" fmla="*/ 128433 w 181042"/>
                  <a:gd name="connsiteY7" fmla="*/ 69661 h 262869"/>
                  <a:gd name="connsiteX8" fmla="*/ 91045 w 181042"/>
                  <a:gd name="connsiteY8" fmla="*/ 31647 h 262869"/>
                  <a:gd name="connsiteX9" fmla="*/ 56130 w 181042"/>
                  <a:gd name="connsiteY9" fmla="*/ 63484 h 262869"/>
                  <a:gd name="connsiteX10" fmla="*/ 103698 w 181042"/>
                  <a:gd name="connsiteY10" fmla="*/ 107866 h 262869"/>
                  <a:gd name="connsiteX11" fmla="*/ 181043 w 181042"/>
                  <a:gd name="connsiteY11" fmla="*/ 190832 h 262869"/>
                  <a:gd name="connsiteX12" fmla="*/ 90379 w 181042"/>
                  <a:gd name="connsiteY12" fmla="*/ 262870 h 262869"/>
                  <a:gd name="connsiteX13" fmla="*/ 0 w 181042"/>
                  <a:gd name="connsiteY13" fmla="*/ 188837 h 26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042" h="262869">
                    <a:moveTo>
                      <a:pt x="47377" y="188646"/>
                    </a:moveTo>
                    <a:cubicBezTo>
                      <a:pt x="49946" y="211550"/>
                      <a:pt x="61838" y="230937"/>
                      <a:pt x="91711" y="230937"/>
                    </a:cubicBezTo>
                    <a:cubicBezTo>
                      <a:pt x="121583" y="230937"/>
                      <a:pt x="132524" y="216682"/>
                      <a:pt x="132524" y="194159"/>
                    </a:cubicBezTo>
                    <a:cubicBezTo>
                      <a:pt x="132524" y="171635"/>
                      <a:pt x="119966" y="158330"/>
                      <a:pt x="80294" y="142554"/>
                    </a:cubicBezTo>
                    <a:cubicBezTo>
                      <a:pt x="29397" y="122311"/>
                      <a:pt x="8657" y="104540"/>
                      <a:pt x="8657" y="66525"/>
                    </a:cubicBezTo>
                    <a:cubicBezTo>
                      <a:pt x="8657" y="28511"/>
                      <a:pt x="38625" y="0"/>
                      <a:pt x="92091" y="0"/>
                    </a:cubicBezTo>
                    <a:cubicBezTo>
                      <a:pt x="157544" y="0"/>
                      <a:pt x="174193" y="38014"/>
                      <a:pt x="175144" y="69661"/>
                    </a:cubicBezTo>
                    <a:lnTo>
                      <a:pt x="128433" y="69661"/>
                    </a:lnTo>
                    <a:cubicBezTo>
                      <a:pt x="126815" y="55881"/>
                      <a:pt x="122249" y="31647"/>
                      <a:pt x="91045" y="31647"/>
                    </a:cubicBezTo>
                    <a:cubicBezTo>
                      <a:pt x="66690" y="31647"/>
                      <a:pt x="56130" y="45142"/>
                      <a:pt x="56130" y="63484"/>
                    </a:cubicBezTo>
                    <a:cubicBezTo>
                      <a:pt x="56130" y="83917"/>
                      <a:pt x="66975" y="93515"/>
                      <a:pt x="103698" y="107866"/>
                    </a:cubicBezTo>
                    <a:cubicBezTo>
                      <a:pt x="158115" y="129059"/>
                      <a:pt x="181043" y="149777"/>
                      <a:pt x="181043" y="190832"/>
                    </a:cubicBezTo>
                    <a:cubicBezTo>
                      <a:pt x="181043" y="231888"/>
                      <a:pt x="152502" y="262870"/>
                      <a:pt x="90379" y="262870"/>
                    </a:cubicBezTo>
                    <a:cubicBezTo>
                      <a:pt x="23118" y="262870"/>
                      <a:pt x="2093" y="226661"/>
                      <a:pt x="0" y="188837"/>
                    </a:cubicBez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42100EC3-E591-594A-81DD-BADD39939A05}"/>
                  </a:ext>
                </a:extLst>
              </p:cNvPr>
              <p:cNvSpPr/>
              <p:nvPr/>
            </p:nvSpPr>
            <p:spPr>
              <a:xfrm>
                <a:off x="3597281" y="7269381"/>
                <a:ext cx="180757" cy="254981"/>
              </a:xfrm>
              <a:custGeom>
                <a:avLst/>
                <a:gdLst>
                  <a:gd name="connsiteX0" fmla="*/ 66595 w 180757"/>
                  <a:gd name="connsiteY0" fmla="*/ 34878 h 254981"/>
                  <a:gd name="connsiteX1" fmla="*/ 0 w 180757"/>
                  <a:gd name="connsiteY1" fmla="*/ 34878 h 254981"/>
                  <a:gd name="connsiteX2" fmla="*/ 0 w 180757"/>
                  <a:gd name="connsiteY2" fmla="*/ 0 h 254981"/>
                  <a:gd name="connsiteX3" fmla="*/ 180757 w 180757"/>
                  <a:gd name="connsiteY3" fmla="*/ 0 h 254981"/>
                  <a:gd name="connsiteX4" fmla="*/ 180757 w 180757"/>
                  <a:gd name="connsiteY4" fmla="*/ 34878 h 254981"/>
                  <a:gd name="connsiteX5" fmla="*/ 114162 w 180757"/>
                  <a:gd name="connsiteY5" fmla="*/ 34878 h 254981"/>
                  <a:gd name="connsiteX6" fmla="*/ 114162 w 180757"/>
                  <a:gd name="connsiteY6" fmla="*/ 254981 h 254981"/>
                  <a:gd name="connsiteX7" fmla="*/ 66595 w 180757"/>
                  <a:gd name="connsiteY7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757" h="254981">
                    <a:moveTo>
                      <a:pt x="66595" y="34878"/>
                    </a:moveTo>
                    <a:lnTo>
                      <a:pt x="0" y="34878"/>
                    </a:lnTo>
                    <a:lnTo>
                      <a:pt x="0" y="0"/>
                    </a:lnTo>
                    <a:lnTo>
                      <a:pt x="180757" y="0"/>
                    </a:lnTo>
                    <a:lnTo>
                      <a:pt x="180757" y="34878"/>
                    </a:lnTo>
                    <a:lnTo>
                      <a:pt x="114162" y="34878"/>
                    </a:lnTo>
                    <a:lnTo>
                      <a:pt x="114162" y="254981"/>
                    </a:lnTo>
                    <a:lnTo>
                      <a:pt x="66595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99B1759-7463-7647-9B58-8D3651BB7C96}"/>
                  </a:ext>
                </a:extLst>
              </p:cNvPr>
              <p:cNvSpPr/>
              <p:nvPr/>
            </p:nvSpPr>
            <p:spPr>
              <a:xfrm>
                <a:off x="3759011" y="7269381"/>
                <a:ext cx="206348" cy="254981"/>
              </a:xfrm>
              <a:custGeom>
                <a:avLst/>
                <a:gdLst>
                  <a:gd name="connsiteX0" fmla="*/ 65073 w 206348"/>
                  <a:gd name="connsiteY0" fmla="*/ 185035 h 254981"/>
                  <a:gd name="connsiteX1" fmla="*/ 47568 w 206348"/>
                  <a:gd name="connsiteY1" fmla="*/ 254981 h 254981"/>
                  <a:gd name="connsiteX2" fmla="*/ 0 w 206348"/>
                  <a:gd name="connsiteY2" fmla="*/ 254981 h 254981"/>
                  <a:gd name="connsiteX3" fmla="*/ 71922 w 206348"/>
                  <a:gd name="connsiteY3" fmla="*/ 0 h 254981"/>
                  <a:gd name="connsiteX4" fmla="*/ 133190 w 206348"/>
                  <a:gd name="connsiteY4" fmla="*/ 0 h 254981"/>
                  <a:gd name="connsiteX5" fmla="*/ 206349 w 206348"/>
                  <a:gd name="connsiteY5" fmla="*/ 254981 h 254981"/>
                  <a:gd name="connsiteX6" fmla="*/ 156307 w 206348"/>
                  <a:gd name="connsiteY6" fmla="*/ 254981 h 254981"/>
                  <a:gd name="connsiteX7" fmla="*/ 138802 w 206348"/>
                  <a:gd name="connsiteY7" fmla="*/ 185035 h 254981"/>
                  <a:gd name="connsiteX8" fmla="*/ 130050 w 206348"/>
                  <a:gd name="connsiteY8" fmla="*/ 150537 h 254981"/>
                  <a:gd name="connsiteX9" fmla="*/ 101985 w 206348"/>
                  <a:gd name="connsiteY9" fmla="*/ 36494 h 254981"/>
                  <a:gd name="connsiteX10" fmla="*/ 100748 w 206348"/>
                  <a:gd name="connsiteY10" fmla="*/ 36494 h 254981"/>
                  <a:gd name="connsiteX11" fmla="*/ 73635 w 206348"/>
                  <a:gd name="connsiteY11" fmla="*/ 150537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348" h="254981">
                    <a:moveTo>
                      <a:pt x="65073" y="185035"/>
                    </a:moveTo>
                    <a:lnTo>
                      <a:pt x="47568" y="254981"/>
                    </a:lnTo>
                    <a:lnTo>
                      <a:pt x="0" y="254981"/>
                    </a:lnTo>
                    <a:lnTo>
                      <a:pt x="71922" y="0"/>
                    </a:lnTo>
                    <a:lnTo>
                      <a:pt x="133190" y="0"/>
                    </a:lnTo>
                    <a:lnTo>
                      <a:pt x="206349" y="254981"/>
                    </a:lnTo>
                    <a:lnTo>
                      <a:pt x="156307" y="254981"/>
                    </a:lnTo>
                    <a:lnTo>
                      <a:pt x="138802" y="185035"/>
                    </a:lnTo>
                    <a:close/>
                    <a:moveTo>
                      <a:pt x="130050" y="150537"/>
                    </a:moveTo>
                    <a:cubicBezTo>
                      <a:pt x="116446" y="96937"/>
                      <a:pt x="106552" y="59873"/>
                      <a:pt x="101985" y="36494"/>
                    </a:cubicBezTo>
                    <a:lnTo>
                      <a:pt x="100748" y="36494"/>
                    </a:lnTo>
                    <a:cubicBezTo>
                      <a:pt x="96848" y="59492"/>
                      <a:pt x="86193" y="100358"/>
                      <a:pt x="73635" y="150537"/>
                    </a:cubicBez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21422F5-64EE-8B42-8CEC-2203B90E932E}"/>
                  </a:ext>
                </a:extLst>
              </p:cNvPr>
              <p:cNvSpPr/>
              <p:nvPr/>
            </p:nvSpPr>
            <p:spPr>
              <a:xfrm>
                <a:off x="3937675" y="7269381"/>
                <a:ext cx="206729" cy="254981"/>
              </a:xfrm>
              <a:custGeom>
                <a:avLst/>
                <a:gdLst>
                  <a:gd name="connsiteX0" fmla="*/ 79248 w 206729"/>
                  <a:gd name="connsiteY0" fmla="*/ 254981 h 254981"/>
                  <a:gd name="connsiteX1" fmla="*/ 79248 w 206729"/>
                  <a:gd name="connsiteY1" fmla="*/ 162321 h 254981"/>
                  <a:gd name="connsiteX2" fmla="*/ 77250 w 206729"/>
                  <a:gd name="connsiteY2" fmla="*/ 154719 h 254981"/>
                  <a:gd name="connsiteX3" fmla="*/ 0 w 206729"/>
                  <a:gd name="connsiteY3" fmla="*/ 0 h 254981"/>
                  <a:gd name="connsiteX4" fmla="*/ 53086 w 206729"/>
                  <a:gd name="connsiteY4" fmla="*/ 0 h 254981"/>
                  <a:gd name="connsiteX5" fmla="*/ 104554 w 206729"/>
                  <a:gd name="connsiteY5" fmla="*/ 120220 h 254981"/>
                  <a:gd name="connsiteX6" fmla="*/ 156498 w 206729"/>
                  <a:gd name="connsiteY6" fmla="*/ 0 h 254981"/>
                  <a:gd name="connsiteX7" fmla="*/ 206729 w 206729"/>
                  <a:gd name="connsiteY7" fmla="*/ 0 h 254981"/>
                  <a:gd name="connsiteX8" fmla="*/ 128528 w 206729"/>
                  <a:gd name="connsiteY8" fmla="*/ 155099 h 254981"/>
                  <a:gd name="connsiteX9" fmla="*/ 126815 w 206729"/>
                  <a:gd name="connsiteY9" fmla="*/ 163082 h 254981"/>
                  <a:gd name="connsiteX10" fmla="*/ 126815 w 206729"/>
                  <a:gd name="connsiteY10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6729" h="254981">
                    <a:moveTo>
                      <a:pt x="79248" y="254981"/>
                    </a:moveTo>
                    <a:lnTo>
                      <a:pt x="79248" y="162321"/>
                    </a:lnTo>
                    <a:cubicBezTo>
                      <a:pt x="79286" y="159651"/>
                      <a:pt x="78591" y="157028"/>
                      <a:pt x="77250" y="154719"/>
                    </a:cubicBezTo>
                    <a:lnTo>
                      <a:pt x="0" y="0"/>
                    </a:lnTo>
                    <a:lnTo>
                      <a:pt x="53086" y="0"/>
                    </a:lnTo>
                    <a:cubicBezTo>
                      <a:pt x="71542" y="41056"/>
                      <a:pt x="95326" y="93896"/>
                      <a:pt x="104554" y="120220"/>
                    </a:cubicBezTo>
                    <a:cubicBezTo>
                      <a:pt x="115589" y="91139"/>
                      <a:pt x="139659" y="39060"/>
                      <a:pt x="156498" y="0"/>
                    </a:cubicBezTo>
                    <a:lnTo>
                      <a:pt x="206729" y="0"/>
                    </a:lnTo>
                    <a:lnTo>
                      <a:pt x="128528" y="155099"/>
                    </a:lnTo>
                    <a:cubicBezTo>
                      <a:pt x="127301" y="157579"/>
                      <a:pt x="126711" y="160316"/>
                      <a:pt x="126815" y="163082"/>
                    </a:cubicBezTo>
                    <a:lnTo>
                      <a:pt x="126815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CF62BBFA-32CB-864F-98B8-26BAC65085E5}"/>
                  </a:ext>
                </a:extLst>
              </p:cNvPr>
              <p:cNvSpPr/>
              <p:nvPr/>
            </p:nvSpPr>
            <p:spPr>
              <a:xfrm>
                <a:off x="4283397" y="7278315"/>
                <a:ext cx="177522" cy="254981"/>
              </a:xfrm>
              <a:custGeom>
                <a:avLst/>
                <a:gdLst>
                  <a:gd name="connsiteX0" fmla="*/ 0 w 177522"/>
                  <a:gd name="connsiteY0" fmla="*/ 0 h 254981"/>
                  <a:gd name="connsiteX1" fmla="*/ 47568 w 177522"/>
                  <a:gd name="connsiteY1" fmla="*/ 0 h 254981"/>
                  <a:gd name="connsiteX2" fmla="*/ 47568 w 177522"/>
                  <a:gd name="connsiteY2" fmla="*/ 103114 h 254981"/>
                  <a:gd name="connsiteX3" fmla="*/ 129955 w 177522"/>
                  <a:gd name="connsiteY3" fmla="*/ 103114 h 254981"/>
                  <a:gd name="connsiteX4" fmla="*/ 129955 w 177522"/>
                  <a:gd name="connsiteY4" fmla="*/ 0 h 254981"/>
                  <a:gd name="connsiteX5" fmla="*/ 177523 w 177522"/>
                  <a:gd name="connsiteY5" fmla="*/ 0 h 254981"/>
                  <a:gd name="connsiteX6" fmla="*/ 177523 w 177522"/>
                  <a:gd name="connsiteY6" fmla="*/ 254981 h 254981"/>
                  <a:gd name="connsiteX7" fmla="*/ 129955 w 177522"/>
                  <a:gd name="connsiteY7" fmla="*/ 254981 h 254981"/>
                  <a:gd name="connsiteX8" fmla="*/ 129955 w 177522"/>
                  <a:gd name="connsiteY8" fmla="*/ 138087 h 254981"/>
                  <a:gd name="connsiteX9" fmla="*/ 47568 w 177522"/>
                  <a:gd name="connsiteY9" fmla="*/ 138087 h 254981"/>
                  <a:gd name="connsiteX10" fmla="*/ 47568 w 177522"/>
                  <a:gd name="connsiteY10" fmla="*/ 254981 h 254981"/>
                  <a:gd name="connsiteX11" fmla="*/ 0 w 177522"/>
                  <a:gd name="connsiteY11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7522" h="254981">
                    <a:moveTo>
                      <a:pt x="0" y="0"/>
                    </a:moveTo>
                    <a:lnTo>
                      <a:pt x="47568" y="0"/>
                    </a:lnTo>
                    <a:lnTo>
                      <a:pt x="47568" y="103114"/>
                    </a:lnTo>
                    <a:lnTo>
                      <a:pt x="129955" y="103114"/>
                    </a:lnTo>
                    <a:lnTo>
                      <a:pt x="129955" y="0"/>
                    </a:lnTo>
                    <a:lnTo>
                      <a:pt x="177523" y="0"/>
                    </a:lnTo>
                    <a:lnTo>
                      <a:pt x="177523" y="254981"/>
                    </a:lnTo>
                    <a:lnTo>
                      <a:pt x="129955" y="254981"/>
                    </a:lnTo>
                    <a:lnTo>
                      <a:pt x="129955" y="138087"/>
                    </a:lnTo>
                    <a:lnTo>
                      <a:pt x="47568" y="138087"/>
                    </a:lnTo>
                    <a:lnTo>
                      <a:pt x="47568" y="254981"/>
                    </a:lnTo>
                    <a:lnTo>
                      <a:pt x="0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38904760-A0B6-4046-9771-26F31D4409FD}"/>
                  </a:ext>
                </a:extLst>
              </p:cNvPr>
              <p:cNvSpPr/>
              <p:nvPr/>
            </p:nvSpPr>
            <p:spPr>
              <a:xfrm>
                <a:off x="4505443" y="7274418"/>
                <a:ext cx="192744" cy="263059"/>
              </a:xfrm>
              <a:custGeom>
                <a:avLst/>
                <a:gdLst>
                  <a:gd name="connsiteX0" fmla="*/ 192744 w 192744"/>
                  <a:gd name="connsiteY0" fmla="*/ 129344 h 263059"/>
                  <a:gd name="connsiteX1" fmla="*/ 95135 w 192744"/>
                  <a:gd name="connsiteY1" fmla="*/ 263059 h 263059"/>
                  <a:gd name="connsiteX2" fmla="*/ 0 w 192744"/>
                  <a:gd name="connsiteY2" fmla="*/ 129154 h 263059"/>
                  <a:gd name="connsiteX3" fmla="*/ 97133 w 192744"/>
                  <a:gd name="connsiteY3" fmla="*/ 0 h 263059"/>
                  <a:gd name="connsiteX4" fmla="*/ 192744 w 192744"/>
                  <a:gd name="connsiteY4" fmla="*/ 129344 h 263059"/>
                  <a:gd name="connsiteX5" fmla="*/ 48995 w 192744"/>
                  <a:gd name="connsiteY5" fmla="*/ 128679 h 263059"/>
                  <a:gd name="connsiteX6" fmla="*/ 96562 w 192744"/>
                  <a:gd name="connsiteY6" fmla="*/ 229512 h 263059"/>
                  <a:gd name="connsiteX7" fmla="*/ 144130 w 192744"/>
                  <a:gd name="connsiteY7" fmla="*/ 128869 h 263059"/>
                  <a:gd name="connsiteX8" fmla="*/ 96562 w 192744"/>
                  <a:gd name="connsiteY8" fmla="*/ 33833 h 263059"/>
                  <a:gd name="connsiteX9" fmla="*/ 48995 w 192744"/>
                  <a:gd name="connsiteY9" fmla="*/ 128679 h 26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2744" h="263059">
                    <a:moveTo>
                      <a:pt x="192744" y="129344"/>
                    </a:moveTo>
                    <a:cubicBezTo>
                      <a:pt x="192744" y="220388"/>
                      <a:pt x="164204" y="263059"/>
                      <a:pt x="95135" y="263059"/>
                    </a:cubicBezTo>
                    <a:cubicBezTo>
                      <a:pt x="30253" y="263059"/>
                      <a:pt x="0" y="221339"/>
                      <a:pt x="0" y="129154"/>
                    </a:cubicBezTo>
                    <a:cubicBezTo>
                      <a:pt x="0" y="38870"/>
                      <a:pt x="35105" y="0"/>
                      <a:pt x="97133" y="0"/>
                    </a:cubicBezTo>
                    <a:cubicBezTo>
                      <a:pt x="162872" y="0"/>
                      <a:pt x="192744" y="41531"/>
                      <a:pt x="192744" y="129344"/>
                    </a:cubicBezTo>
                    <a:close/>
                    <a:moveTo>
                      <a:pt x="48995" y="128679"/>
                    </a:moveTo>
                    <a:cubicBezTo>
                      <a:pt x="48995" y="193303"/>
                      <a:pt x="62314" y="229512"/>
                      <a:pt x="96562" y="229512"/>
                    </a:cubicBezTo>
                    <a:cubicBezTo>
                      <a:pt x="132143" y="229512"/>
                      <a:pt x="144130" y="195394"/>
                      <a:pt x="144130" y="128869"/>
                    </a:cubicBezTo>
                    <a:cubicBezTo>
                      <a:pt x="144130" y="64529"/>
                      <a:pt x="131287" y="33833"/>
                      <a:pt x="96562" y="33833"/>
                    </a:cubicBezTo>
                    <a:cubicBezTo>
                      <a:pt x="61838" y="33833"/>
                      <a:pt x="48995" y="67571"/>
                      <a:pt x="48995" y="128679"/>
                    </a:cubicBez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10E8E103-FB45-1840-97C2-6943603027D4}"/>
                  </a:ext>
                </a:extLst>
              </p:cNvPr>
              <p:cNvSpPr/>
              <p:nvPr/>
            </p:nvSpPr>
            <p:spPr>
              <a:xfrm>
                <a:off x="4744328" y="7278315"/>
                <a:ext cx="230798" cy="254981"/>
              </a:xfrm>
              <a:custGeom>
                <a:avLst/>
                <a:gdLst>
                  <a:gd name="connsiteX0" fmla="*/ 184848 w 230798"/>
                  <a:gd name="connsiteY0" fmla="*/ 155384 h 254981"/>
                  <a:gd name="connsiteX1" fmla="*/ 186656 w 230798"/>
                  <a:gd name="connsiteY1" fmla="*/ 33263 h 254981"/>
                  <a:gd name="connsiteX2" fmla="*/ 185609 w 230798"/>
                  <a:gd name="connsiteY2" fmla="*/ 33263 h 254981"/>
                  <a:gd name="connsiteX3" fmla="*/ 132619 w 230798"/>
                  <a:gd name="connsiteY3" fmla="*/ 254981 h 254981"/>
                  <a:gd name="connsiteX4" fmla="*/ 89713 w 230798"/>
                  <a:gd name="connsiteY4" fmla="*/ 254981 h 254981"/>
                  <a:gd name="connsiteX5" fmla="*/ 42145 w 230798"/>
                  <a:gd name="connsiteY5" fmla="*/ 32597 h 254981"/>
                  <a:gd name="connsiteX6" fmla="*/ 40623 w 230798"/>
                  <a:gd name="connsiteY6" fmla="*/ 32597 h 254981"/>
                  <a:gd name="connsiteX7" fmla="*/ 43762 w 230798"/>
                  <a:gd name="connsiteY7" fmla="*/ 160611 h 254981"/>
                  <a:gd name="connsiteX8" fmla="*/ 43762 w 230798"/>
                  <a:gd name="connsiteY8" fmla="*/ 254981 h 254981"/>
                  <a:gd name="connsiteX9" fmla="*/ 0 w 230798"/>
                  <a:gd name="connsiteY9" fmla="*/ 254981 h 254981"/>
                  <a:gd name="connsiteX10" fmla="*/ 0 w 230798"/>
                  <a:gd name="connsiteY10" fmla="*/ 0 h 254981"/>
                  <a:gd name="connsiteX11" fmla="*/ 70686 w 230798"/>
                  <a:gd name="connsiteY11" fmla="*/ 0 h 254981"/>
                  <a:gd name="connsiteX12" fmla="*/ 113687 w 230798"/>
                  <a:gd name="connsiteY12" fmla="*/ 190072 h 254981"/>
                  <a:gd name="connsiteX13" fmla="*/ 113687 w 230798"/>
                  <a:gd name="connsiteY13" fmla="*/ 190072 h 254981"/>
                  <a:gd name="connsiteX14" fmla="*/ 161254 w 230798"/>
                  <a:gd name="connsiteY14" fmla="*/ 0 h 254981"/>
                  <a:gd name="connsiteX15" fmla="*/ 230798 w 230798"/>
                  <a:gd name="connsiteY15" fmla="*/ 0 h 254981"/>
                  <a:gd name="connsiteX16" fmla="*/ 230798 w 230798"/>
                  <a:gd name="connsiteY16" fmla="*/ 254981 h 254981"/>
                  <a:gd name="connsiteX17" fmla="*/ 184848 w 230798"/>
                  <a:gd name="connsiteY17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0798" h="254981">
                    <a:moveTo>
                      <a:pt x="184848" y="155384"/>
                    </a:moveTo>
                    <a:cubicBezTo>
                      <a:pt x="184848" y="110527"/>
                      <a:pt x="185799" y="61488"/>
                      <a:pt x="186656" y="33263"/>
                    </a:cubicBezTo>
                    <a:lnTo>
                      <a:pt x="185609" y="33263"/>
                    </a:lnTo>
                    <a:cubicBezTo>
                      <a:pt x="174764" y="80210"/>
                      <a:pt x="154119" y="173060"/>
                      <a:pt x="132619" y="254981"/>
                    </a:cubicBezTo>
                    <a:lnTo>
                      <a:pt x="89713" y="254981"/>
                    </a:lnTo>
                    <a:cubicBezTo>
                      <a:pt x="73730" y="180378"/>
                      <a:pt x="52134" y="81161"/>
                      <a:pt x="42145" y="32597"/>
                    </a:cubicBezTo>
                    <a:lnTo>
                      <a:pt x="40623" y="32597"/>
                    </a:lnTo>
                    <a:cubicBezTo>
                      <a:pt x="42430" y="62344"/>
                      <a:pt x="43762" y="116704"/>
                      <a:pt x="43762" y="160611"/>
                    </a:cubicBezTo>
                    <a:lnTo>
                      <a:pt x="43762" y="254981"/>
                    </a:lnTo>
                    <a:lnTo>
                      <a:pt x="0" y="254981"/>
                    </a:lnTo>
                    <a:lnTo>
                      <a:pt x="0" y="0"/>
                    </a:lnTo>
                    <a:lnTo>
                      <a:pt x="70686" y="0"/>
                    </a:lnTo>
                    <a:cubicBezTo>
                      <a:pt x="89713" y="73748"/>
                      <a:pt x="107122" y="153863"/>
                      <a:pt x="113687" y="190072"/>
                    </a:cubicBezTo>
                    <a:lnTo>
                      <a:pt x="113687" y="190072"/>
                    </a:lnTo>
                    <a:cubicBezTo>
                      <a:pt x="119775" y="157855"/>
                      <a:pt x="142227" y="71182"/>
                      <a:pt x="161254" y="0"/>
                    </a:cubicBezTo>
                    <a:lnTo>
                      <a:pt x="230798" y="0"/>
                    </a:lnTo>
                    <a:lnTo>
                      <a:pt x="230798" y="254981"/>
                    </a:lnTo>
                    <a:lnTo>
                      <a:pt x="184848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C584C970-F5AE-F943-A92C-9E67F9E6D345}"/>
                  </a:ext>
                </a:extLst>
              </p:cNvPr>
              <p:cNvSpPr/>
              <p:nvPr/>
            </p:nvSpPr>
            <p:spPr>
              <a:xfrm>
                <a:off x="5030780" y="7278315"/>
                <a:ext cx="158305" cy="254981"/>
              </a:xfrm>
              <a:custGeom>
                <a:avLst/>
                <a:gdLst>
                  <a:gd name="connsiteX0" fmla="*/ 146508 w 158305"/>
                  <a:gd name="connsiteY0" fmla="*/ 138562 h 254981"/>
                  <a:gd name="connsiteX1" fmla="*/ 46997 w 158305"/>
                  <a:gd name="connsiteY1" fmla="*/ 138562 h 254981"/>
                  <a:gd name="connsiteX2" fmla="*/ 46997 w 158305"/>
                  <a:gd name="connsiteY2" fmla="*/ 220674 h 254981"/>
                  <a:gd name="connsiteX3" fmla="*/ 158305 w 158305"/>
                  <a:gd name="connsiteY3" fmla="*/ 220674 h 254981"/>
                  <a:gd name="connsiteX4" fmla="*/ 152217 w 158305"/>
                  <a:gd name="connsiteY4" fmla="*/ 254981 h 254981"/>
                  <a:gd name="connsiteX5" fmla="*/ 0 w 158305"/>
                  <a:gd name="connsiteY5" fmla="*/ 254981 h 254981"/>
                  <a:gd name="connsiteX6" fmla="*/ 0 w 158305"/>
                  <a:gd name="connsiteY6" fmla="*/ 0 h 254981"/>
                  <a:gd name="connsiteX7" fmla="*/ 151265 w 158305"/>
                  <a:gd name="connsiteY7" fmla="*/ 0 h 254981"/>
                  <a:gd name="connsiteX8" fmla="*/ 151265 w 158305"/>
                  <a:gd name="connsiteY8" fmla="*/ 34878 h 254981"/>
                  <a:gd name="connsiteX9" fmla="*/ 46616 w 158305"/>
                  <a:gd name="connsiteY9" fmla="*/ 34878 h 254981"/>
                  <a:gd name="connsiteX10" fmla="*/ 46616 w 158305"/>
                  <a:gd name="connsiteY10" fmla="*/ 103969 h 254981"/>
                  <a:gd name="connsiteX11" fmla="*/ 146128 w 158305"/>
                  <a:gd name="connsiteY11" fmla="*/ 103969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305" h="254981">
                    <a:moveTo>
                      <a:pt x="146508" y="138562"/>
                    </a:moveTo>
                    <a:lnTo>
                      <a:pt x="46997" y="138562"/>
                    </a:lnTo>
                    <a:lnTo>
                      <a:pt x="46997" y="220674"/>
                    </a:lnTo>
                    <a:lnTo>
                      <a:pt x="158305" y="220674"/>
                    </a:lnTo>
                    <a:lnTo>
                      <a:pt x="152217" y="254981"/>
                    </a:lnTo>
                    <a:lnTo>
                      <a:pt x="0" y="254981"/>
                    </a:lnTo>
                    <a:lnTo>
                      <a:pt x="0" y="0"/>
                    </a:lnTo>
                    <a:lnTo>
                      <a:pt x="151265" y="0"/>
                    </a:lnTo>
                    <a:lnTo>
                      <a:pt x="151265" y="34878"/>
                    </a:lnTo>
                    <a:lnTo>
                      <a:pt x="46616" y="34878"/>
                    </a:lnTo>
                    <a:lnTo>
                      <a:pt x="46616" y="103969"/>
                    </a:lnTo>
                    <a:lnTo>
                      <a:pt x="146128" y="103969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23B62C4-48AD-544F-B6BC-B106D71888EF}"/>
                  </a:ext>
                </a:extLst>
              </p:cNvPr>
              <p:cNvSpPr/>
              <p:nvPr/>
            </p:nvSpPr>
            <p:spPr>
              <a:xfrm>
                <a:off x="5235892" y="7278220"/>
                <a:ext cx="50231" cy="254981"/>
              </a:xfrm>
              <a:custGeom>
                <a:avLst/>
                <a:gdLst>
                  <a:gd name="connsiteX0" fmla="*/ 4662 w 50231"/>
                  <a:gd name="connsiteY0" fmla="*/ 166693 h 254981"/>
                  <a:gd name="connsiteX1" fmla="*/ 0 w 50231"/>
                  <a:gd name="connsiteY1" fmla="*/ 43716 h 254981"/>
                  <a:gd name="connsiteX2" fmla="*/ 0 w 50231"/>
                  <a:gd name="connsiteY2" fmla="*/ 0 h 254981"/>
                  <a:gd name="connsiteX3" fmla="*/ 50231 w 50231"/>
                  <a:gd name="connsiteY3" fmla="*/ 0 h 254981"/>
                  <a:gd name="connsiteX4" fmla="*/ 50231 w 50231"/>
                  <a:gd name="connsiteY4" fmla="*/ 43812 h 254981"/>
                  <a:gd name="connsiteX5" fmla="*/ 45285 w 50231"/>
                  <a:gd name="connsiteY5" fmla="*/ 166693 h 254981"/>
                  <a:gd name="connsiteX6" fmla="*/ 1237 w 50231"/>
                  <a:gd name="connsiteY6" fmla="*/ 254981 h 254981"/>
                  <a:gd name="connsiteX7" fmla="*/ 1237 w 50231"/>
                  <a:gd name="connsiteY7" fmla="*/ 206133 h 254981"/>
                  <a:gd name="connsiteX8" fmla="*/ 47853 w 50231"/>
                  <a:gd name="connsiteY8" fmla="*/ 206133 h 254981"/>
                  <a:gd name="connsiteX9" fmla="*/ 47853 w 50231"/>
                  <a:gd name="connsiteY9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231" h="254981">
                    <a:moveTo>
                      <a:pt x="4662" y="166693"/>
                    </a:moveTo>
                    <a:lnTo>
                      <a:pt x="0" y="43716"/>
                    </a:lnTo>
                    <a:lnTo>
                      <a:pt x="0" y="0"/>
                    </a:lnTo>
                    <a:lnTo>
                      <a:pt x="50231" y="0"/>
                    </a:lnTo>
                    <a:lnTo>
                      <a:pt x="50231" y="43812"/>
                    </a:lnTo>
                    <a:lnTo>
                      <a:pt x="45285" y="166693"/>
                    </a:lnTo>
                    <a:close/>
                    <a:moveTo>
                      <a:pt x="1237" y="254981"/>
                    </a:moveTo>
                    <a:lnTo>
                      <a:pt x="1237" y="206133"/>
                    </a:lnTo>
                    <a:lnTo>
                      <a:pt x="47853" y="206133"/>
                    </a:lnTo>
                    <a:lnTo>
                      <a:pt x="47853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DA43702D-A78D-524B-A37A-A94308AFF495}"/>
                </a:ext>
              </a:extLst>
            </p:cNvPr>
            <p:cNvSpPr/>
            <p:nvPr/>
          </p:nvSpPr>
          <p:spPr>
            <a:xfrm>
              <a:off x="3682236" y="6073640"/>
              <a:ext cx="1312307" cy="1097190"/>
            </a:xfrm>
            <a:custGeom>
              <a:avLst/>
              <a:gdLst>
                <a:gd name="connsiteX0" fmla="*/ 1312298 w 1312307"/>
                <a:gd name="connsiteY0" fmla="*/ 1066018 h 1097190"/>
                <a:gd name="connsiteX1" fmla="*/ 1312298 w 1312307"/>
                <a:gd name="connsiteY1" fmla="*/ 417208 h 1097190"/>
                <a:gd name="connsiteX2" fmla="*/ 676127 w 1312307"/>
                <a:gd name="connsiteY2" fmla="*/ 0 h 1097190"/>
                <a:gd name="connsiteX3" fmla="*/ 0 w 1312307"/>
                <a:gd name="connsiteY3" fmla="*/ 427662 h 1097190"/>
                <a:gd name="connsiteX4" fmla="*/ 0 w 1312307"/>
                <a:gd name="connsiteY4" fmla="*/ 1066493 h 1097190"/>
                <a:gd name="connsiteX5" fmla="*/ 30539 w 1312307"/>
                <a:gd name="connsiteY5" fmla="*/ 1097190 h 1097190"/>
                <a:gd name="connsiteX6" fmla="*/ 30729 w 1312307"/>
                <a:gd name="connsiteY6" fmla="*/ 1097190 h 1097190"/>
                <a:gd name="connsiteX7" fmla="*/ 1281664 w 1312307"/>
                <a:gd name="connsiteY7" fmla="*/ 1097190 h 1097190"/>
                <a:gd name="connsiteX8" fmla="*/ 1312307 w 1312307"/>
                <a:gd name="connsiteY8" fmla="*/ 1066598 h 1097190"/>
                <a:gd name="connsiteX9" fmla="*/ 1312298 w 1312307"/>
                <a:gd name="connsiteY9" fmla="*/ 1066018 h 10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307" h="1097190">
                  <a:moveTo>
                    <a:pt x="1312298" y="1066018"/>
                  </a:moveTo>
                  <a:lnTo>
                    <a:pt x="1312298" y="417208"/>
                  </a:lnTo>
                  <a:lnTo>
                    <a:pt x="676127" y="0"/>
                  </a:lnTo>
                  <a:lnTo>
                    <a:pt x="0" y="427662"/>
                  </a:lnTo>
                  <a:lnTo>
                    <a:pt x="0" y="1066493"/>
                  </a:lnTo>
                  <a:cubicBezTo>
                    <a:pt x="-57" y="1083391"/>
                    <a:pt x="13624" y="1097133"/>
                    <a:pt x="30539" y="1097190"/>
                  </a:cubicBezTo>
                  <a:cubicBezTo>
                    <a:pt x="30605" y="1097190"/>
                    <a:pt x="30662" y="1097190"/>
                    <a:pt x="30729" y="1097190"/>
                  </a:cubicBezTo>
                  <a:lnTo>
                    <a:pt x="1281664" y="1097190"/>
                  </a:lnTo>
                  <a:cubicBezTo>
                    <a:pt x="1298579" y="1097190"/>
                    <a:pt x="1312298" y="1083495"/>
                    <a:pt x="1312307" y="1066598"/>
                  </a:cubicBezTo>
                  <a:cubicBezTo>
                    <a:pt x="1312307" y="1066399"/>
                    <a:pt x="1312298" y="1066208"/>
                    <a:pt x="1312298" y="1066018"/>
                  </a:cubicBez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E88B0E54-C27A-DE41-9EFD-8795104D55B1}"/>
                </a:ext>
              </a:extLst>
            </p:cNvPr>
            <p:cNvSpPr/>
            <p:nvPr/>
          </p:nvSpPr>
          <p:spPr>
            <a:xfrm>
              <a:off x="3514934" y="5987086"/>
              <a:ext cx="1656654" cy="612208"/>
            </a:xfrm>
            <a:custGeom>
              <a:avLst/>
              <a:gdLst>
                <a:gd name="connsiteX0" fmla="*/ 1635622 w 1656654"/>
                <a:gd name="connsiteY0" fmla="*/ 524479 h 612208"/>
                <a:gd name="connsiteX1" fmla="*/ 869972 w 1656654"/>
                <a:gd name="connsiteY1" fmla="*/ 7959 h 612208"/>
                <a:gd name="connsiteX2" fmla="*/ 817267 w 1656654"/>
                <a:gd name="connsiteY2" fmla="*/ 7959 h 612208"/>
                <a:gd name="connsiteX3" fmla="*/ 21745 w 1656654"/>
                <a:gd name="connsiteY3" fmla="*/ 524479 h 612208"/>
                <a:gd name="connsiteX4" fmla="*/ 7713 w 1656654"/>
                <a:gd name="connsiteY4" fmla="*/ 590482 h 612208"/>
                <a:gd name="connsiteX5" fmla="*/ 73784 w 1656654"/>
                <a:gd name="connsiteY5" fmla="*/ 604500 h 612208"/>
                <a:gd name="connsiteX6" fmla="*/ 842764 w 1656654"/>
                <a:gd name="connsiteY6" fmla="*/ 105181 h 612208"/>
                <a:gd name="connsiteX7" fmla="*/ 1582156 w 1656654"/>
                <a:gd name="connsiteY7" fmla="*/ 604024 h 612208"/>
                <a:gd name="connsiteX8" fmla="*/ 1648465 w 1656654"/>
                <a:gd name="connsiteY8" fmla="*/ 591194 h 612208"/>
                <a:gd name="connsiteX9" fmla="*/ 1635622 w 1656654"/>
                <a:gd name="connsiteY9" fmla="*/ 524954 h 61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6654" h="612208">
                  <a:moveTo>
                    <a:pt x="1635622" y="524479"/>
                  </a:moveTo>
                  <a:lnTo>
                    <a:pt x="869972" y="7959"/>
                  </a:lnTo>
                  <a:cubicBezTo>
                    <a:pt x="854009" y="-2653"/>
                    <a:pt x="833231" y="-2653"/>
                    <a:pt x="817267" y="7959"/>
                  </a:cubicBezTo>
                  <a:lnTo>
                    <a:pt x="21745" y="524479"/>
                  </a:lnTo>
                  <a:cubicBezTo>
                    <a:pt x="-374" y="538830"/>
                    <a:pt x="-6653" y="568386"/>
                    <a:pt x="7713" y="590482"/>
                  </a:cubicBezTo>
                  <a:cubicBezTo>
                    <a:pt x="22078" y="612578"/>
                    <a:pt x="51665" y="618859"/>
                    <a:pt x="73784" y="604500"/>
                  </a:cubicBezTo>
                  <a:lnTo>
                    <a:pt x="842764" y="105181"/>
                  </a:lnTo>
                  <a:lnTo>
                    <a:pt x="1582156" y="604024"/>
                  </a:lnTo>
                  <a:cubicBezTo>
                    <a:pt x="1604018" y="618774"/>
                    <a:pt x="1633700" y="613034"/>
                    <a:pt x="1648465" y="591194"/>
                  </a:cubicBezTo>
                  <a:cubicBezTo>
                    <a:pt x="1663230" y="569355"/>
                    <a:pt x="1657484" y="539704"/>
                    <a:pt x="1635622" y="524954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37A1DB48-2CEA-4548-98C9-23B35C4C0026}"/>
                </a:ext>
              </a:extLst>
            </p:cNvPr>
            <p:cNvSpPr/>
            <p:nvPr/>
          </p:nvSpPr>
          <p:spPr>
            <a:xfrm>
              <a:off x="3896577" y="6663337"/>
              <a:ext cx="347624" cy="507396"/>
            </a:xfrm>
            <a:custGeom>
              <a:avLst/>
              <a:gdLst>
                <a:gd name="connsiteX0" fmla="*/ 0 w 347624"/>
                <a:gd name="connsiteY0" fmla="*/ 13210 h 507396"/>
                <a:gd name="connsiteX1" fmla="*/ 0 w 347624"/>
                <a:gd name="connsiteY1" fmla="*/ 507397 h 507396"/>
                <a:gd name="connsiteX2" fmla="*/ 347625 w 347624"/>
                <a:gd name="connsiteY2" fmla="*/ 507397 h 507396"/>
                <a:gd name="connsiteX3" fmla="*/ 347625 w 347624"/>
                <a:gd name="connsiteY3" fmla="*/ 13210 h 507396"/>
                <a:gd name="connsiteX4" fmla="*/ 334401 w 347624"/>
                <a:gd name="connsiteY4" fmla="*/ 0 h 507396"/>
                <a:gd name="connsiteX5" fmla="*/ 13224 w 347624"/>
                <a:gd name="connsiteY5" fmla="*/ 0 h 507396"/>
                <a:gd name="connsiteX6" fmla="*/ 0 w 347624"/>
                <a:gd name="connsiteY6" fmla="*/ 13210 h 5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624" h="507396">
                  <a:moveTo>
                    <a:pt x="0" y="13210"/>
                  </a:moveTo>
                  <a:lnTo>
                    <a:pt x="0" y="507397"/>
                  </a:lnTo>
                  <a:lnTo>
                    <a:pt x="347625" y="507397"/>
                  </a:lnTo>
                  <a:lnTo>
                    <a:pt x="347625" y="13210"/>
                  </a:lnTo>
                  <a:cubicBezTo>
                    <a:pt x="347625" y="5911"/>
                    <a:pt x="341707" y="0"/>
                    <a:pt x="334401" y="0"/>
                  </a:cubicBezTo>
                  <a:lnTo>
                    <a:pt x="13224" y="0"/>
                  </a:lnTo>
                  <a:cubicBezTo>
                    <a:pt x="5917" y="0"/>
                    <a:pt x="0" y="5911"/>
                    <a:pt x="0" y="13210"/>
                  </a:cubicBezTo>
                  <a:close/>
                </a:path>
              </a:pathLst>
            </a:custGeom>
            <a:solidFill>
              <a:schemeClr val="accent5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9C3B25A-40E6-A043-9B96-C6D0FD24CCFC}"/>
                </a:ext>
              </a:extLst>
            </p:cNvPr>
            <p:cNvSpPr/>
            <p:nvPr/>
          </p:nvSpPr>
          <p:spPr>
            <a:xfrm>
              <a:off x="4468626" y="6513845"/>
              <a:ext cx="265617" cy="387746"/>
            </a:xfrm>
            <a:custGeom>
              <a:avLst/>
              <a:gdLst>
                <a:gd name="connsiteX0" fmla="*/ 0 w 265617"/>
                <a:gd name="connsiteY0" fmla="*/ 0 h 387746"/>
                <a:gd name="connsiteX1" fmla="*/ 265618 w 265617"/>
                <a:gd name="connsiteY1" fmla="*/ 0 h 387746"/>
                <a:gd name="connsiteX2" fmla="*/ 265618 w 265617"/>
                <a:gd name="connsiteY2" fmla="*/ 387747 h 387746"/>
                <a:gd name="connsiteX3" fmla="*/ 0 w 265617"/>
                <a:gd name="connsiteY3" fmla="*/ 387747 h 38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617" h="387746">
                  <a:moveTo>
                    <a:pt x="0" y="0"/>
                  </a:moveTo>
                  <a:lnTo>
                    <a:pt x="265618" y="0"/>
                  </a:lnTo>
                  <a:lnTo>
                    <a:pt x="265618" y="387747"/>
                  </a:lnTo>
                  <a:lnTo>
                    <a:pt x="0" y="387747"/>
                  </a:lnTo>
                  <a:close/>
                </a:path>
              </a:pathLst>
            </a:custGeom>
            <a:solidFill>
              <a:schemeClr val="accent5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61E0BCA8-F1DB-2D4A-A062-BBE593FA30CE}"/>
                </a:ext>
              </a:extLst>
            </p:cNvPr>
            <p:cNvSpPr/>
            <p:nvPr/>
          </p:nvSpPr>
          <p:spPr>
            <a:xfrm>
              <a:off x="4587259" y="6499780"/>
              <a:ext cx="33202" cy="410745"/>
            </a:xfrm>
            <a:custGeom>
              <a:avLst/>
              <a:gdLst>
                <a:gd name="connsiteX0" fmla="*/ 0 w 33202"/>
                <a:gd name="connsiteY0" fmla="*/ 0 h 410745"/>
                <a:gd name="connsiteX1" fmla="*/ 33202 w 33202"/>
                <a:gd name="connsiteY1" fmla="*/ 0 h 410745"/>
                <a:gd name="connsiteX2" fmla="*/ 33202 w 33202"/>
                <a:gd name="connsiteY2" fmla="*/ 410745 h 410745"/>
                <a:gd name="connsiteX3" fmla="*/ 0 w 33202"/>
                <a:gd name="connsiteY3" fmla="*/ 410745 h 4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" h="410745">
                  <a:moveTo>
                    <a:pt x="0" y="0"/>
                  </a:moveTo>
                  <a:lnTo>
                    <a:pt x="33202" y="0"/>
                  </a:lnTo>
                  <a:lnTo>
                    <a:pt x="33202" y="410745"/>
                  </a:lnTo>
                  <a:lnTo>
                    <a:pt x="0" y="410745"/>
                  </a:ln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F66B2E6-1E98-114B-8F03-D6BCA852DE4A}"/>
                </a:ext>
              </a:extLst>
            </p:cNvPr>
            <p:cNvSpPr/>
            <p:nvPr/>
          </p:nvSpPr>
          <p:spPr>
            <a:xfrm>
              <a:off x="4450645" y="6652883"/>
              <a:ext cx="294919" cy="33167"/>
            </a:xfrm>
            <a:custGeom>
              <a:avLst/>
              <a:gdLst>
                <a:gd name="connsiteX0" fmla="*/ 0 w 294919"/>
                <a:gd name="connsiteY0" fmla="*/ 0 h 33167"/>
                <a:gd name="connsiteX1" fmla="*/ 294920 w 294919"/>
                <a:gd name="connsiteY1" fmla="*/ 0 h 33167"/>
                <a:gd name="connsiteX2" fmla="*/ 294920 w 294919"/>
                <a:gd name="connsiteY2" fmla="*/ 33168 h 33167"/>
                <a:gd name="connsiteX3" fmla="*/ 0 w 294919"/>
                <a:gd name="connsiteY3" fmla="*/ 33168 h 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919" h="33167">
                  <a:moveTo>
                    <a:pt x="0" y="0"/>
                  </a:moveTo>
                  <a:lnTo>
                    <a:pt x="294920" y="0"/>
                  </a:lnTo>
                  <a:lnTo>
                    <a:pt x="294920" y="33168"/>
                  </a:lnTo>
                  <a:lnTo>
                    <a:pt x="0" y="33168"/>
                  </a:ln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C3DF74A1-9DD7-BE40-BDD7-E40498938C3A}"/>
                </a:ext>
              </a:extLst>
            </p:cNvPr>
            <p:cNvSpPr/>
            <p:nvPr/>
          </p:nvSpPr>
          <p:spPr>
            <a:xfrm>
              <a:off x="3928827" y="6888762"/>
              <a:ext cx="47758" cy="47708"/>
            </a:xfrm>
            <a:custGeom>
              <a:avLst/>
              <a:gdLst>
                <a:gd name="connsiteX0" fmla="*/ 23879 w 47758"/>
                <a:gd name="connsiteY0" fmla="*/ 0 h 47708"/>
                <a:gd name="connsiteX1" fmla="*/ 0 w 47758"/>
                <a:gd name="connsiteY1" fmla="*/ 23854 h 47708"/>
                <a:gd name="connsiteX2" fmla="*/ 23879 w 47758"/>
                <a:gd name="connsiteY2" fmla="*/ 47708 h 47708"/>
                <a:gd name="connsiteX3" fmla="*/ 47758 w 47758"/>
                <a:gd name="connsiteY3" fmla="*/ 23854 h 47708"/>
                <a:gd name="connsiteX4" fmla="*/ 24069 w 47758"/>
                <a:gd name="connsiteY4" fmla="*/ 0 h 47708"/>
                <a:gd name="connsiteX5" fmla="*/ 23879 w 47758"/>
                <a:gd name="connsiteY5" fmla="*/ 0 h 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58" h="47708">
                  <a:moveTo>
                    <a:pt x="23879" y="0"/>
                  </a:moveTo>
                  <a:cubicBezTo>
                    <a:pt x="10693" y="0"/>
                    <a:pt x="0" y="10682"/>
                    <a:pt x="0" y="23854"/>
                  </a:cubicBezTo>
                  <a:cubicBezTo>
                    <a:pt x="0" y="37026"/>
                    <a:pt x="10693" y="47708"/>
                    <a:pt x="23879" y="47708"/>
                  </a:cubicBezTo>
                  <a:cubicBezTo>
                    <a:pt x="37065" y="47708"/>
                    <a:pt x="47758" y="37026"/>
                    <a:pt x="47758" y="23854"/>
                  </a:cubicBezTo>
                  <a:cubicBezTo>
                    <a:pt x="47815" y="10730"/>
                    <a:pt x="37207" y="57"/>
                    <a:pt x="24069" y="0"/>
                  </a:cubicBezTo>
                  <a:cubicBezTo>
                    <a:pt x="24003" y="0"/>
                    <a:pt x="23946" y="0"/>
                    <a:pt x="23879" y="0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A726794-FA46-0A49-B808-A67992107EBA}"/>
              </a:ext>
            </a:extLst>
          </p:cNvPr>
          <p:cNvGrpSpPr/>
          <p:nvPr/>
        </p:nvGrpSpPr>
        <p:grpSpPr>
          <a:xfrm>
            <a:off x="19193381" y="6088174"/>
            <a:ext cx="1607770" cy="1460406"/>
            <a:chOff x="4386830" y="-355137"/>
            <a:chExt cx="1804606" cy="1639200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E38DE89-4DFC-A043-95BB-F82E299F2B9E}"/>
                </a:ext>
              </a:extLst>
            </p:cNvPr>
            <p:cNvSpPr/>
            <p:nvPr/>
          </p:nvSpPr>
          <p:spPr>
            <a:xfrm>
              <a:off x="4386830" y="-355137"/>
              <a:ext cx="877473" cy="1639200"/>
            </a:xfrm>
            <a:custGeom>
              <a:avLst/>
              <a:gdLst>
                <a:gd name="connsiteX0" fmla="*/ 869577 w 877473"/>
                <a:gd name="connsiteY0" fmla="*/ 457618 h 1639200"/>
                <a:gd name="connsiteX1" fmla="*/ 810022 w 877473"/>
                <a:gd name="connsiteY1" fmla="*/ 396510 h 1639200"/>
                <a:gd name="connsiteX2" fmla="*/ 760266 w 877473"/>
                <a:gd name="connsiteY2" fmla="*/ 459044 h 1639200"/>
                <a:gd name="connsiteX3" fmla="*/ 754749 w 877473"/>
                <a:gd name="connsiteY3" fmla="*/ 701766 h 1639200"/>
                <a:gd name="connsiteX4" fmla="*/ 731821 w 877473"/>
                <a:gd name="connsiteY4" fmla="*/ 724669 h 1639200"/>
                <a:gd name="connsiteX5" fmla="*/ 731630 w 877473"/>
                <a:gd name="connsiteY5" fmla="*/ 724669 h 1639200"/>
                <a:gd name="connsiteX6" fmla="*/ 730965 w 877473"/>
                <a:gd name="connsiteY6" fmla="*/ 724669 h 1639200"/>
                <a:gd name="connsiteX7" fmla="*/ 708322 w 877473"/>
                <a:gd name="connsiteY7" fmla="*/ 701766 h 1639200"/>
                <a:gd name="connsiteX8" fmla="*/ 708322 w 877473"/>
                <a:gd name="connsiteY8" fmla="*/ 198930 h 1639200"/>
                <a:gd name="connsiteX9" fmla="*/ 642793 w 877473"/>
                <a:gd name="connsiteY9" fmla="*/ 134001 h 1639200"/>
                <a:gd name="connsiteX10" fmla="*/ 630311 w 877473"/>
                <a:gd name="connsiteY10" fmla="*/ 135256 h 1639200"/>
                <a:gd name="connsiteX11" fmla="*/ 578177 w 877473"/>
                <a:gd name="connsiteY11" fmla="*/ 201782 h 1639200"/>
                <a:gd name="connsiteX12" fmla="*/ 578177 w 877473"/>
                <a:gd name="connsiteY12" fmla="*/ 700910 h 1639200"/>
                <a:gd name="connsiteX13" fmla="*/ 555250 w 877473"/>
                <a:gd name="connsiteY13" fmla="*/ 723814 h 1639200"/>
                <a:gd name="connsiteX14" fmla="*/ 551920 w 877473"/>
                <a:gd name="connsiteY14" fmla="*/ 723814 h 1639200"/>
                <a:gd name="connsiteX15" fmla="*/ 528992 w 877473"/>
                <a:gd name="connsiteY15" fmla="*/ 700910 h 1639200"/>
                <a:gd name="connsiteX16" fmla="*/ 528992 w 877473"/>
                <a:gd name="connsiteY16" fmla="*/ 65025 h 1639200"/>
                <a:gd name="connsiteX17" fmla="*/ 463558 w 877473"/>
                <a:gd name="connsiteY17" fmla="*/ 0 h 1639200"/>
                <a:gd name="connsiteX18" fmla="*/ 450981 w 877473"/>
                <a:gd name="connsiteY18" fmla="*/ 1256 h 1639200"/>
                <a:gd name="connsiteX19" fmla="*/ 398847 w 877473"/>
                <a:gd name="connsiteY19" fmla="*/ 67781 h 1639200"/>
                <a:gd name="connsiteX20" fmla="*/ 398847 w 877473"/>
                <a:gd name="connsiteY20" fmla="*/ 692262 h 1639200"/>
                <a:gd name="connsiteX21" fmla="*/ 367547 w 877473"/>
                <a:gd name="connsiteY21" fmla="*/ 723529 h 1639200"/>
                <a:gd name="connsiteX22" fmla="*/ 367262 w 877473"/>
                <a:gd name="connsiteY22" fmla="*/ 723529 h 1639200"/>
                <a:gd name="connsiteX23" fmla="*/ 366406 w 877473"/>
                <a:gd name="connsiteY23" fmla="*/ 723529 h 1639200"/>
                <a:gd name="connsiteX24" fmla="*/ 335201 w 877473"/>
                <a:gd name="connsiteY24" fmla="*/ 692167 h 1639200"/>
                <a:gd name="connsiteX25" fmla="*/ 335201 w 877473"/>
                <a:gd name="connsiteY25" fmla="*/ 198930 h 1639200"/>
                <a:gd name="connsiteX26" fmla="*/ 269862 w 877473"/>
                <a:gd name="connsiteY26" fmla="*/ 133999 h 1639200"/>
                <a:gd name="connsiteX27" fmla="*/ 257286 w 877473"/>
                <a:gd name="connsiteY27" fmla="*/ 135256 h 1639200"/>
                <a:gd name="connsiteX28" fmla="*/ 205151 w 877473"/>
                <a:gd name="connsiteY28" fmla="*/ 201782 h 1639200"/>
                <a:gd name="connsiteX29" fmla="*/ 205151 w 877473"/>
                <a:gd name="connsiteY29" fmla="*/ 809441 h 1639200"/>
                <a:gd name="connsiteX30" fmla="*/ 206483 w 877473"/>
                <a:gd name="connsiteY30" fmla="*/ 850592 h 1639200"/>
                <a:gd name="connsiteX31" fmla="*/ 259473 w 877473"/>
                <a:gd name="connsiteY31" fmla="*/ 911795 h 1639200"/>
                <a:gd name="connsiteX32" fmla="*/ 471055 w 877473"/>
                <a:gd name="connsiteY32" fmla="*/ 1134655 h 1639200"/>
                <a:gd name="connsiteX33" fmla="*/ 227889 w 877473"/>
                <a:gd name="connsiteY33" fmla="*/ 927381 h 1639200"/>
                <a:gd name="connsiteX34" fmla="*/ 159201 w 877473"/>
                <a:gd name="connsiteY34" fmla="*/ 840043 h 1639200"/>
                <a:gd name="connsiteX35" fmla="*/ 124572 w 877473"/>
                <a:gd name="connsiteY35" fmla="*/ 706993 h 1639200"/>
                <a:gd name="connsiteX36" fmla="*/ 33908 w 877473"/>
                <a:gd name="connsiteY36" fmla="*/ 645124 h 1639200"/>
                <a:gd name="connsiteX37" fmla="*/ 8031 w 877473"/>
                <a:gd name="connsiteY37" fmla="*/ 763064 h 1639200"/>
                <a:gd name="connsiteX38" fmla="*/ 121718 w 877473"/>
                <a:gd name="connsiteY38" fmla="*/ 1174190 h 1639200"/>
                <a:gd name="connsiteX39" fmla="*/ 261281 w 877473"/>
                <a:gd name="connsiteY39" fmla="*/ 1368348 h 1639200"/>
                <a:gd name="connsiteX40" fmla="*/ 296006 w 877473"/>
                <a:gd name="connsiteY40" fmla="*/ 1504820 h 1639200"/>
                <a:gd name="connsiteX41" fmla="*/ 296006 w 877473"/>
                <a:gd name="connsiteY41" fmla="*/ 1612971 h 1639200"/>
                <a:gd name="connsiteX42" fmla="*/ 322073 w 877473"/>
                <a:gd name="connsiteY42" fmla="*/ 1639201 h 1639200"/>
                <a:gd name="connsiteX43" fmla="*/ 322263 w 877473"/>
                <a:gd name="connsiteY43" fmla="*/ 1639201 h 1639200"/>
                <a:gd name="connsiteX44" fmla="*/ 759220 w 877473"/>
                <a:gd name="connsiteY44" fmla="*/ 1639201 h 1639200"/>
                <a:gd name="connsiteX45" fmla="*/ 785477 w 877473"/>
                <a:gd name="connsiteY45" fmla="*/ 1613161 h 1639200"/>
                <a:gd name="connsiteX46" fmla="*/ 785477 w 877473"/>
                <a:gd name="connsiteY46" fmla="*/ 1612971 h 1639200"/>
                <a:gd name="connsiteX47" fmla="*/ 785477 w 877473"/>
                <a:gd name="connsiteY47" fmla="*/ 1441906 h 1639200"/>
                <a:gd name="connsiteX48" fmla="*/ 794991 w 877473"/>
                <a:gd name="connsiteY48" fmla="*/ 1365877 h 1639200"/>
                <a:gd name="connsiteX49" fmla="*/ 856734 w 877473"/>
                <a:gd name="connsiteY49" fmla="*/ 1149480 h 1639200"/>
                <a:gd name="connsiteX50" fmla="*/ 877473 w 877473"/>
                <a:gd name="connsiteY50" fmla="*/ 944298 h 1639200"/>
                <a:gd name="connsiteX51" fmla="*/ 877473 w 877473"/>
                <a:gd name="connsiteY51" fmla="*/ 861141 h 163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877473" h="1639200">
                  <a:moveTo>
                    <a:pt x="869577" y="457618"/>
                  </a:moveTo>
                  <a:cubicBezTo>
                    <a:pt x="869577" y="421790"/>
                    <a:pt x="846649" y="392804"/>
                    <a:pt x="810022" y="396510"/>
                  </a:cubicBezTo>
                  <a:cubicBezTo>
                    <a:pt x="778057" y="399741"/>
                    <a:pt x="760266" y="427017"/>
                    <a:pt x="760266" y="459044"/>
                  </a:cubicBezTo>
                  <a:lnTo>
                    <a:pt x="754749" y="701766"/>
                  </a:lnTo>
                  <a:cubicBezTo>
                    <a:pt x="754749" y="714415"/>
                    <a:pt x="744483" y="724669"/>
                    <a:pt x="731821" y="724669"/>
                  </a:cubicBezTo>
                  <a:cubicBezTo>
                    <a:pt x="731754" y="724669"/>
                    <a:pt x="731697" y="724669"/>
                    <a:pt x="731630" y="724669"/>
                  </a:cubicBezTo>
                  <a:lnTo>
                    <a:pt x="730965" y="724669"/>
                  </a:lnTo>
                  <a:cubicBezTo>
                    <a:pt x="718416" y="724517"/>
                    <a:pt x="708322" y="714301"/>
                    <a:pt x="708322" y="701766"/>
                  </a:cubicBezTo>
                  <a:lnTo>
                    <a:pt x="708322" y="198930"/>
                  </a:lnTo>
                  <a:cubicBezTo>
                    <a:pt x="708180" y="162921"/>
                    <a:pt x="678840" y="133855"/>
                    <a:pt x="642793" y="134001"/>
                  </a:cubicBezTo>
                  <a:cubicBezTo>
                    <a:pt x="638607" y="134018"/>
                    <a:pt x="634421" y="134438"/>
                    <a:pt x="630311" y="135256"/>
                  </a:cubicBezTo>
                  <a:cubicBezTo>
                    <a:pt x="599259" y="142147"/>
                    <a:pt x="577416" y="170011"/>
                    <a:pt x="578177" y="201782"/>
                  </a:cubicBezTo>
                  <a:lnTo>
                    <a:pt x="578177" y="700910"/>
                  </a:lnTo>
                  <a:cubicBezTo>
                    <a:pt x="578177" y="713560"/>
                    <a:pt x="567912" y="723814"/>
                    <a:pt x="555250" y="723814"/>
                  </a:cubicBezTo>
                  <a:lnTo>
                    <a:pt x="551920" y="723814"/>
                  </a:lnTo>
                  <a:cubicBezTo>
                    <a:pt x="539257" y="723814"/>
                    <a:pt x="528992" y="713560"/>
                    <a:pt x="528992" y="700910"/>
                  </a:cubicBezTo>
                  <a:lnTo>
                    <a:pt x="528992" y="65025"/>
                  </a:lnTo>
                  <a:cubicBezTo>
                    <a:pt x="528897" y="29019"/>
                    <a:pt x="499605" y="-94"/>
                    <a:pt x="463558" y="0"/>
                  </a:cubicBezTo>
                  <a:cubicBezTo>
                    <a:pt x="459334" y="11"/>
                    <a:pt x="455119" y="432"/>
                    <a:pt x="450981" y="1256"/>
                  </a:cubicBezTo>
                  <a:cubicBezTo>
                    <a:pt x="420072" y="8378"/>
                    <a:pt x="398352" y="36100"/>
                    <a:pt x="398847" y="67781"/>
                  </a:cubicBezTo>
                  <a:lnTo>
                    <a:pt x="398847" y="692262"/>
                  </a:lnTo>
                  <a:cubicBezTo>
                    <a:pt x="398847" y="709530"/>
                    <a:pt x="384833" y="723529"/>
                    <a:pt x="367547" y="723529"/>
                  </a:cubicBezTo>
                  <a:cubicBezTo>
                    <a:pt x="367452" y="723529"/>
                    <a:pt x="367357" y="723529"/>
                    <a:pt x="367262" y="723529"/>
                  </a:cubicBezTo>
                  <a:lnTo>
                    <a:pt x="366406" y="723529"/>
                  </a:lnTo>
                  <a:cubicBezTo>
                    <a:pt x="349167" y="723377"/>
                    <a:pt x="335249" y="709397"/>
                    <a:pt x="335201" y="692167"/>
                  </a:cubicBezTo>
                  <a:lnTo>
                    <a:pt x="335201" y="198930"/>
                  </a:lnTo>
                  <a:cubicBezTo>
                    <a:pt x="335106" y="162978"/>
                    <a:pt x="305862" y="133906"/>
                    <a:pt x="269862" y="133999"/>
                  </a:cubicBezTo>
                  <a:cubicBezTo>
                    <a:pt x="265638" y="134009"/>
                    <a:pt x="261424" y="134431"/>
                    <a:pt x="257286" y="135256"/>
                  </a:cubicBezTo>
                  <a:cubicBezTo>
                    <a:pt x="226233" y="142147"/>
                    <a:pt x="204390" y="170011"/>
                    <a:pt x="205151" y="201782"/>
                  </a:cubicBezTo>
                  <a:lnTo>
                    <a:pt x="205151" y="809441"/>
                  </a:lnTo>
                  <a:cubicBezTo>
                    <a:pt x="205151" y="822842"/>
                    <a:pt x="206103" y="837952"/>
                    <a:pt x="206483" y="850592"/>
                  </a:cubicBezTo>
                  <a:cubicBezTo>
                    <a:pt x="212001" y="878057"/>
                    <a:pt x="230838" y="895924"/>
                    <a:pt x="259473" y="911795"/>
                  </a:cubicBezTo>
                  <a:cubicBezTo>
                    <a:pt x="373636" y="974899"/>
                    <a:pt x="452313" y="1072121"/>
                    <a:pt x="471055" y="1134655"/>
                  </a:cubicBezTo>
                  <a:cubicBezTo>
                    <a:pt x="403509" y="1020611"/>
                    <a:pt x="310181" y="983737"/>
                    <a:pt x="227889" y="927381"/>
                  </a:cubicBezTo>
                  <a:cubicBezTo>
                    <a:pt x="179465" y="894119"/>
                    <a:pt x="163863" y="861426"/>
                    <a:pt x="159201" y="840043"/>
                  </a:cubicBezTo>
                  <a:cubicBezTo>
                    <a:pt x="144645" y="795566"/>
                    <a:pt x="139032" y="732747"/>
                    <a:pt x="124572" y="706993"/>
                  </a:cubicBezTo>
                  <a:cubicBezTo>
                    <a:pt x="99075" y="661946"/>
                    <a:pt x="71201" y="631914"/>
                    <a:pt x="33908" y="645124"/>
                  </a:cubicBezTo>
                  <a:cubicBezTo>
                    <a:pt x="-10711" y="660995"/>
                    <a:pt x="-1863" y="700340"/>
                    <a:pt x="8031" y="763064"/>
                  </a:cubicBezTo>
                  <a:cubicBezTo>
                    <a:pt x="28104" y="890982"/>
                    <a:pt x="46085" y="1048742"/>
                    <a:pt x="121718" y="1174190"/>
                  </a:cubicBezTo>
                  <a:cubicBezTo>
                    <a:pt x="162350" y="1242939"/>
                    <a:pt x="209061" y="1307915"/>
                    <a:pt x="261281" y="1368348"/>
                  </a:cubicBezTo>
                  <a:cubicBezTo>
                    <a:pt x="299335" y="1413490"/>
                    <a:pt x="296006" y="1445802"/>
                    <a:pt x="296006" y="1504820"/>
                  </a:cubicBezTo>
                  <a:lnTo>
                    <a:pt x="296006" y="1612971"/>
                  </a:lnTo>
                  <a:cubicBezTo>
                    <a:pt x="295949" y="1627406"/>
                    <a:pt x="307622" y="1639143"/>
                    <a:pt x="322073" y="1639201"/>
                  </a:cubicBezTo>
                  <a:cubicBezTo>
                    <a:pt x="322139" y="1639201"/>
                    <a:pt x="322196" y="1639201"/>
                    <a:pt x="322263" y="1639201"/>
                  </a:cubicBezTo>
                  <a:lnTo>
                    <a:pt x="759220" y="1639201"/>
                  </a:lnTo>
                  <a:cubicBezTo>
                    <a:pt x="773671" y="1639257"/>
                    <a:pt x="785420" y="1627597"/>
                    <a:pt x="785477" y="1613161"/>
                  </a:cubicBezTo>
                  <a:cubicBezTo>
                    <a:pt x="785477" y="1613094"/>
                    <a:pt x="785477" y="1613037"/>
                    <a:pt x="785477" y="1612971"/>
                  </a:cubicBezTo>
                  <a:lnTo>
                    <a:pt x="785477" y="1441906"/>
                  </a:lnTo>
                  <a:cubicBezTo>
                    <a:pt x="785182" y="1416246"/>
                    <a:pt x="788379" y="1390672"/>
                    <a:pt x="794991" y="1365877"/>
                  </a:cubicBezTo>
                  <a:cubicBezTo>
                    <a:pt x="820107" y="1276448"/>
                    <a:pt x="840941" y="1232827"/>
                    <a:pt x="856734" y="1149480"/>
                  </a:cubicBezTo>
                  <a:cubicBezTo>
                    <a:pt x="869158" y="1081757"/>
                    <a:pt x="876093" y="1013142"/>
                    <a:pt x="877473" y="944298"/>
                  </a:cubicBezTo>
                  <a:lnTo>
                    <a:pt x="877473" y="861141"/>
                  </a:lnTo>
                  <a:close/>
                </a:path>
              </a:pathLst>
            </a:custGeom>
            <a:solidFill>
              <a:srgbClr val="F4D4CB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1D8D60B-7971-F844-8666-B159B090C79D}"/>
                </a:ext>
              </a:extLst>
            </p:cNvPr>
            <p:cNvSpPr/>
            <p:nvPr/>
          </p:nvSpPr>
          <p:spPr>
            <a:xfrm>
              <a:off x="5314249" y="-355118"/>
              <a:ext cx="877187" cy="1639181"/>
            </a:xfrm>
            <a:custGeom>
              <a:avLst/>
              <a:gdLst>
                <a:gd name="connsiteX0" fmla="*/ 7515 w 877187"/>
                <a:gd name="connsiteY0" fmla="*/ 457599 h 1639181"/>
                <a:gd name="connsiteX1" fmla="*/ 67166 w 877187"/>
                <a:gd name="connsiteY1" fmla="*/ 396491 h 1639181"/>
                <a:gd name="connsiteX2" fmla="*/ 116921 w 877187"/>
                <a:gd name="connsiteY2" fmla="*/ 459025 h 1639181"/>
                <a:gd name="connsiteX3" fmla="*/ 122439 w 877187"/>
                <a:gd name="connsiteY3" fmla="*/ 701272 h 1639181"/>
                <a:gd name="connsiteX4" fmla="*/ 145367 w 877187"/>
                <a:gd name="connsiteY4" fmla="*/ 724175 h 1639181"/>
                <a:gd name="connsiteX5" fmla="*/ 145557 w 877187"/>
                <a:gd name="connsiteY5" fmla="*/ 724175 h 1639181"/>
                <a:gd name="connsiteX6" fmla="*/ 146223 w 877187"/>
                <a:gd name="connsiteY6" fmla="*/ 724175 h 1639181"/>
                <a:gd name="connsiteX7" fmla="*/ 168865 w 877187"/>
                <a:gd name="connsiteY7" fmla="*/ 701272 h 1639181"/>
                <a:gd name="connsiteX8" fmla="*/ 168865 w 877187"/>
                <a:gd name="connsiteY8" fmla="*/ 198911 h 1639181"/>
                <a:gd name="connsiteX9" fmla="*/ 234395 w 877187"/>
                <a:gd name="connsiteY9" fmla="*/ 133982 h 1639181"/>
                <a:gd name="connsiteX10" fmla="*/ 246876 w 877187"/>
                <a:gd name="connsiteY10" fmla="*/ 135237 h 1639181"/>
                <a:gd name="connsiteX11" fmla="*/ 299010 w 877187"/>
                <a:gd name="connsiteY11" fmla="*/ 201763 h 1639181"/>
                <a:gd name="connsiteX12" fmla="*/ 299010 w 877187"/>
                <a:gd name="connsiteY12" fmla="*/ 700891 h 1639181"/>
                <a:gd name="connsiteX13" fmla="*/ 321938 w 877187"/>
                <a:gd name="connsiteY13" fmla="*/ 723795 h 1639181"/>
                <a:gd name="connsiteX14" fmla="*/ 325268 w 877187"/>
                <a:gd name="connsiteY14" fmla="*/ 723795 h 1639181"/>
                <a:gd name="connsiteX15" fmla="*/ 348195 w 877187"/>
                <a:gd name="connsiteY15" fmla="*/ 700891 h 1639181"/>
                <a:gd name="connsiteX16" fmla="*/ 348195 w 877187"/>
                <a:gd name="connsiteY16" fmla="*/ 65006 h 1639181"/>
                <a:gd name="connsiteX17" fmla="*/ 413648 w 877187"/>
                <a:gd name="connsiteY17" fmla="*/ 0 h 1639181"/>
                <a:gd name="connsiteX18" fmla="*/ 426111 w 877187"/>
                <a:gd name="connsiteY18" fmla="*/ 1237 h 1639181"/>
                <a:gd name="connsiteX19" fmla="*/ 478340 w 877187"/>
                <a:gd name="connsiteY19" fmla="*/ 67762 h 1639181"/>
                <a:gd name="connsiteX20" fmla="*/ 478340 w 877187"/>
                <a:gd name="connsiteY20" fmla="*/ 692243 h 1639181"/>
                <a:gd name="connsiteX21" fmla="*/ 509640 w 877187"/>
                <a:gd name="connsiteY21" fmla="*/ 723510 h 1639181"/>
                <a:gd name="connsiteX22" fmla="*/ 509925 w 877187"/>
                <a:gd name="connsiteY22" fmla="*/ 723510 h 1639181"/>
                <a:gd name="connsiteX23" fmla="*/ 510687 w 877187"/>
                <a:gd name="connsiteY23" fmla="*/ 723510 h 1639181"/>
                <a:gd name="connsiteX24" fmla="*/ 541891 w 877187"/>
                <a:gd name="connsiteY24" fmla="*/ 692148 h 1639181"/>
                <a:gd name="connsiteX25" fmla="*/ 541891 w 877187"/>
                <a:gd name="connsiteY25" fmla="*/ 198911 h 1639181"/>
                <a:gd name="connsiteX26" fmla="*/ 607421 w 877187"/>
                <a:gd name="connsiteY26" fmla="*/ 133982 h 1639181"/>
                <a:gd name="connsiteX27" fmla="*/ 619902 w 877187"/>
                <a:gd name="connsiteY27" fmla="*/ 135237 h 1639181"/>
                <a:gd name="connsiteX28" fmla="*/ 672036 w 877187"/>
                <a:gd name="connsiteY28" fmla="*/ 201763 h 1639181"/>
                <a:gd name="connsiteX29" fmla="*/ 672036 w 877187"/>
                <a:gd name="connsiteY29" fmla="*/ 809423 h 1639181"/>
                <a:gd name="connsiteX30" fmla="*/ 670704 w 877187"/>
                <a:gd name="connsiteY30" fmla="*/ 850573 h 1639181"/>
                <a:gd name="connsiteX31" fmla="*/ 617714 w 877187"/>
                <a:gd name="connsiteY31" fmla="*/ 911776 h 1639181"/>
                <a:gd name="connsiteX32" fmla="*/ 406133 w 877187"/>
                <a:gd name="connsiteY32" fmla="*/ 1134636 h 1639181"/>
                <a:gd name="connsiteX33" fmla="*/ 649299 w 877187"/>
                <a:gd name="connsiteY33" fmla="*/ 927362 h 1639181"/>
                <a:gd name="connsiteX34" fmla="*/ 717986 w 877187"/>
                <a:gd name="connsiteY34" fmla="*/ 840024 h 1639181"/>
                <a:gd name="connsiteX35" fmla="*/ 752616 w 877187"/>
                <a:gd name="connsiteY35" fmla="*/ 706974 h 1639181"/>
                <a:gd name="connsiteX36" fmla="*/ 843280 w 877187"/>
                <a:gd name="connsiteY36" fmla="*/ 645105 h 1639181"/>
                <a:gd name="connsiteX37" fmla="*/ 869157 w 877187"/>
                <a:gd name="connsiteY37" fmla="*/ 763045 h 1639181"/>
                <a:gd name="connsiteX38" fmla="*/ 755470 w 877187"/>
                <a:gd name="connsiteY38" fmla="*/ 1174171 h 1639181"/>
                <a:gd name="connsiteX39" fmla="*/ 615906 w 877187"/>
                <a:gd name="connsiteY39" fmla="*/ 1368329 h 1639181"/>
                <a:gd name="connsiteX40" fmla="*/ 581182 w 877187"/>
                <a:gd name="connsiteY40" fmla="*/ 1504801 h 1639181"/>
                <a:gd name="connsiteX41" fmla="*/ 581182 w 877187"/>
                <a:gd name="connsiteY41" fmla="*/ 1612952 h 1639181"/>
                <a:gd name="connsiteX42" fmla="*/ 554925 w 877187"/>
                <a:gd name="connsiteY42" fmla="*/ 1639182 h 1639181"/>
                <a:gd name="connsiteX43" fmla="*/ 118253 w 877187"/>
                <a:gd name="connsiteY43" fmla="*/ 1639182 h 1639181"/>
                <a:gd name="connsiteX44" fmla="*/ 91996 w 877187"/>
                <a:gd name="connsiteY44" fmla="*/ 1613142 h 1639181"/>
                <a:gd name="connsiteX45" fmla="*/ 91996 w 877187"/>
                <a:gd name="connsiteY45" fmla="*/ 1612952 h 1639181"/>
                <a:gd name="connsiteX46" fmla="*/ 91996 w 877187"/>
                <a:gd name="connsiteY46" fmla="*/ 1441887 h 1639181"/>
                <a:gd name="connsiteX47" fmla="*/ 82482 w 877187"/>
                <a:gd name="connsiteY47" fmla="*/ 1365858 h 1639181"/>
                <a:gd name="connsiteX48" fmla="*/ 20739 w 877187"/>
                <a:gd name="connsiteY48" fmla="*/ 1149461 h 1639181"/>
                <a:gd name="connsiteX49" fmla="*/ 0 w 877187"/>
                <a:gd name="connsiteY49" fmla="*/ 944279 h 1639181"/>
                <a:gd name="connsiteX50" fmla="*/ 0 w 877187"/>
                <a:gd name="connsiteY50" fmla="*/ 861122 h 163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77187" h="1639181">
                  <a:moveTo>
                    <a:pt x="7515" y="457599"/>
                  </a:moveTo>
                  <a:cubicBezTo>
                    <a:pt x="7515" y="421771"/>
                    <a:pt x="30539" y="392785"/>
                    <a:pt x="67166" y="396491"/>
                  </a:cubicBezTo>
                  <a:cubicBezTo>
                    <a:pt x="99131" y="399723"/>
                    <a:pt x="116921" y="426998"/>
                    <a:pt x="116921" y="459025"/>
                  </a:cubicBezTo>
                  <a:lnTo>
                    <a:pt x="122439" y="701272"/>
                  </a:lnTo>
                  <a:cubicBezTo>
                    <a:pt x="122439" y="713921"/>
                    <a:pt x="132704" y="724175"/>
                    <a:pt x="145367" y="724175"/>
                  </a:cubicBezTo>
                  <a:cubicBezTo>
                    <a:pt x="145433" y="724175"/>
                    <a:pt x="145490" y="724175"/>
                    <a:pt x="145557" y="724175"/>
                  </a:cubicBezTo>
                  <a:lnTo>
                    <a:pt x="146223" y="724175"/>
                  </a:lnTo>
                  <a:cubicBezTo>
                    <a:pt x="158771" y="724023"/>
                    <a:pt x="168865" y="713807"/>
                    <a:pt x="168865" y="701272"/>
                  </a:cubicBezTo>
                  <a:lnTo>
                    <a:pt x="168865" y="198911"/>
                  </a:lnTo>
                  <a:cubicBezTo>
                    <a:pt x="169008" y="162902"/>
                    <a:pt x="198348" y="133836"/>
                    <a:pt x="234395" y="133982"/>
                  </a:cubicBezTo>
                  <a:cubicBezTo>
                    <a:pt x="238581" y="133999"/>
                    <a:pt x="242767" y="134419"/>
                    <a:pt x="246876" y="135237"/>
                  </a:cubicBezTo>
                  <a:cubicBezTo>
                    <a:pt x="277928" y="142128"/>
                    <a:pt x="299772" y="169992"/>
                    <a:pt x="299010" y="201763"/>
                  </a:cubicBezTo>
                  <a:lnTo>
                    <a:pt x="299010" y="700891"/>
                  </a:lnTo>
                  <a:cubicBezTo>
                    <a:pt x="299010" y="713541"/>
                    <a:pt x="309275" y="723795"/>
                    <a:pt x="321938" y="723795"/>
                  </a:cubicBezTo>
                  <a:lnTo>
                    <a:pt x="325268" y="723795"/>
                  </a:lnTo>
                  <a:cubicBezTo>
                    <a:pt x="337930" y="723795"/>
                    <a:pt x="348195" y="713541"/>
                    <a:pt x="348195" y="700891"/>
                  </a:cubicBezTo>
                  <a:lnTo>
                    <a:pt x="348195" y="65006"/>
                  </a:lnTo>
                  <a:cubicBezTo>
                    <a:pt x="348300" y="29000"/>
                    <a:pt x="377602" y="-104"/>
                    <a:pt x="413648" y="0"/>
                  </a:cubicBezTo>
                  <a:cubicBezTo>
                    <a:pt x="417834" y="12"/>
                    <a:pt x="422001" y="426"/>
                    <a:pt x="426111" y="1237"/>
                  </a:cubicBezTo>
                  <a:cubicBezTo>
                    <a:pt x="457030" y="8353"/>
                    <a:pt x="478788" y="36065"/>
                    <a:pt x="478340" y="67762"/>
                  </a:cubicBezTo>
                  <a:lnTo>
                    <a:pt x="478340" y="692243"/>
                  </a:lnTo>
                  <a:cubicBezTo>
                    <a:pt x="478340" y="709511"/>
                    <a:pt x="492354" y="723510"/>
                    <a:pt x="509640" y="723510"/>
                  </a:cubicBezTo>
                  <a:cubicBezTo>
                    <a:pt x="509736" y="723510"/>
                    <a:pt x="509830" y="723510"/>
                    <a:pt x="509925" y="723510"/>
                  </a:cubicBezTo>
                  <a:lnTo>
                    <a:pt x="510687" y="723510"/>
                  </a:lnTo>
                  <a:cubicBezTo>
                    <a:pt x="527954" y="723406"/>
                    <a:pt x="541891" y="709397"/>
                    <a:pt x="541891" y="692148"/>
                  </a:cubicBezTo>
                  <a:lnTo>
                    <a:pt x="541891" y="198911"/>
                  </a:lnTo>
                  <a:cubicBezTo>
                    <a:pt x="542034" y="162902"/>
                    <a:pt x="571374" y="133836"/>
                    <a:pt x="607421" y="133982"/>
                  </a:cubicBezTo>
                  <a:cubicBezTo>
                    <a:pt x="611606" y="133999"/>
                    <a:pt x="615792" y="134419"/>
                    <a:pt x="619902" y="135237"/>
                  </a:cubicBezTo>
                  <a:cubicBezTo>
                    <a:pt x="650954" y="142128"/>
                    <a:pt x="672797" y="169992"/>
                    <a:pt x="672036" y="201763"/>
                  </a:cubicBezTo>
                  <a:lnTo>
                    <a:pt x="672036" y="809423"/>
                  </a:lnTo>
                  <a:cubicBezTo>
                    <a:pt x="672036" y="822823"/>
                    <a:pt x="671085" y="837933"/>
                    <a:pt x="670704" y="850573"/>
                  </a:cubicBezTo>
                  <a:cubicBezTo>
                    <a:pt x="665091" y="878039"/>
                    <a:pt x="646350" y="895905"/>
                    <a:pt x="617714" y="911776"/>
                  </a:cubicBezTo>
                  <a:cubicBezTo>
                    <a:pt x="503552" y="974880"/>
                    <a:pt x="424779" y="1072102"/>
                    <a:pt x="406133" y="1134636"/>
                  </a:cubicBezTo>
                  <a:cubicBezTo>
                    <a:pt x="473679" y="1020592"/>
                    <a:pt x="567007" y="983718"/>
                    <a:pt x="649299" y="927362"/>
                  </a:cubicBezTo>
                  <a:cubicBezTo>
                    <a:pt x="697723" y="894100"/>
                    <a:pt x="713325" y="861407"/>
                    <a:pt x="717986" y="840024"/>
                  </a:cubicBezTo>
                  <a:cubicBezTo>
                    <a:pt x="732542" y="795547"/>
                    <a:pt x="738155" y="732728"/>
                    <a:pt x="752616" y="706974"/>
                  </a:cubicBezTo>
                  <a:cubicBezTo>
                    <a:pt x="778112" y="661927"/>
                    <a:pt x="805987" y="631895"/>
                    <a:pt x="843280" y="645105"/>
                  </a:cubicBezTo>
                  <a:cubicBezTo>
                    <a:pt x="887899" y="660976"/>
                    <a:pt x="879051" y="700321"/>
                    <a:pt x="869157" y="763045"/>
                  </a:cubicBezTo>
                  <a:cubicBezTo>
                    <a:pt x="848988" y="890963"/>
                    <a:pt x="831103" y="1048723"/>
                    <a:pt x="755470" y="1174171"/>
                  </a:cubicBezTo>
                  <a:cubicBezTo>
                    <a:pt x="714771" y="1242872"/>
                    <a:pt x="668060" y="1307848"/>
                    <a:pt x="615906" y="1368329"/>
                  </a:cubicBezTo>
                  <a:cubicBezTo>
                    <a:pt x="577852" y="1413471"/>
                    <a:pt x="581182" y="1445783"/>
                    <a:pt x="581182" y="1504801"/>
                  </a:cubicBezTo>
                  <a:lnTo>
                    <a:pt x="581182" y="1612952"/>
                  </a:lnTo>
                  <a:cubicBezTo>
                    <a:pt x="581182" y="1627435"/>
                    <a:pt x="569423" y="1639182"/>
                    <a:pt x="554925" y="1639182"/>
                  </a:cubicBezTo>
                  <a:lnTo>
                    <a:pt x="118253" y="1639182"/>
                  </a:lnTo>
                  <a:cubicBezTo>
                    <a:pt x="103802" y="1639238"/>
                    <a:pt x="92053" y="1627578"/>
                    <a:pt x="91996" y="1613142"/>
                  </a:cubicBezTo>
                  <a:cubicBezTo>
                    <a:pt x="91996" y="1613075"/>
                    <a:pt x="91996" y="1613018"/>
                    <a:pt x="91996" y="1612952"/>
                  </a:cubicBezTo>
                  <a:lnTo>
                    <a:pt x="91996" y="1441887"/>
                  </a:lnTo>
                  <a:cubicBezTo>
                    <a:pt x="92291" y="1416227"/>
                    <a:pt x="89094" y="1390653"/>
                    <a:pt x="82482" y="1365858"/>
                  </a:cubicBezTo>
                  <a:cubicBezTo>
                    <a:pt x="57366" y="1276429"/>
                    <a:pt x="36532" y="1232808"/>
                    <a:pt x="20739" y="1149461"/>
                  </a:cubicBezTo>
                  <a:cubicBezTo>
                    <a:pt x="8315" y="1081739"/>
                    <a:pt x="1379" y="1013123"/>
                    <a:pt x="0" y="944279"/>
                  </a:cubicBezTo>
                  <a:lnTo>
                    <a:pt x="0" y="861122"/>
                  </a:lnTo>
                  <a:close/>
                </a:path>
              </a:pathLst>
            </a:custGeom>
            <a:solidFill>
              <a:srgbClr val="F4D4CB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2BB7926F-3422-E849-AAD9-D6B827664A76}"/>
                </a:ext>
              </a:extLst>
            </p:cNvPr>
            <p:cNvSpPr/>
            <p:nvPr/>
          </p:nvSpPr>
          <p:spPr>
            <a:xfrm>
              <a:off x="4987173" y="-214938"/>
              <a:ext cx="628844" cy="896977"/>
            </a:xfrm>
            <a:custGeom>
              <a:avLst/>
              <a:gdLst>
                <a:gd name="connsiteX0" fmla="*/ 570051 w 628844"/>
                <a:gd name="connsiteY0" fmla="*/ 400006 h 896977"/>
                <a:gd name="connsiteX1" fmla="*/ 314613 w 628844"/>
                <a:gd name="connsiteY1" fmla="*/ 0 h 896977"/>
                <a:gd name="connsiteX2" fmla="*/ 61648 w 628844"/>
                <a:gd name="connsiteY2" fmla="*/ 396395 h 896977"/>
                <a:gd name="connsiteX3" fmla="*/ 0 w 628844"/>
                <a:gd name="connsiteY3" fmla="*/ 582665 h 896977"/>
                <a:gd name="connsiteX4" fmla="*/ 314204 w 628844"/>
                <a:gd name="connsiteY4" fmla="*/ 896978 h 896977"/>
                <a:gd name="connsiteX5" fmla="*/ 628845 w 628844"/>
                <a:gd name="connsiteY5" fmla="*/ 583112 h 896977"/>
                <a:gd name="connsiteX6" fmla="*/ 570051 w 628844"/>
                <a:gd name="connsiteY6" fmla="*/ 400006 h 89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844" h="896977">
                  <a:moveTo>
                    <a:pt x="570051" y="400006"/>
                  </a:moveTo>
                  <a:lnTo>
                    <a:pt x="314613" y="0"/>
                  </a:lnTo>
                  <a:cubicBezTo>
                    <a:pt x="314613" y="0"/>
                    <a:pt x="129765" y="296037"/>
                    <a:pt x="61648" y="396395"/>
                  </a:cubicBezTo>
                  <a:cubicBezTo>
                    <a:pt x="22776" y="450860"/>
                    <a:pt x="1285" y="515789"/>
                    <a:pt x="0" y="582665"/>
                  </a:cubicBezTo>
                  <a:cubicBezTo>
                    <a:pt x="-124" y="756135"/>
                    <a:pt x="140553" y="896854"/>
                    <a:pt x="314204" y="896978"/>
                  </a:cubicBezTo>
                  <a:cubicBezTo>
                    <a:pt x="487854" y="897101"/>
                    <a:pt x="628721" y="756581"/>
                    <a:pt x="628845" y="583112"/>
                  </a:cubicBezTo>
                  <a:cubicBezTo>
                    <a:pt x="628892" y="517433"/>
                    <a:pt x="608333" y="453397"/>
                    <a:pt x="570051" y="400006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34396CF-CCF9-C64D-A18B-C5DEC93AE342}"/>
                </a:ext>
              </a:extLst>
            </p:cNvPr>
            <p:cNvSpPr/>
            <p:nvPr/>
          </p:nvSpPr>
          <p:spPr>
            <a:xfrm>
              <a:off x="5262019" y="193050"/>
              <a:ext cx="79152" cy="341559"/>
            </a:xfrm>
            <a:custGeom>
              <a:avLst/>
              <a:gdLst>
                <a:gd name="connsiteX0" fmla="*/ 0 w 79152"/>
                <a:gd name="connsiteY0" fmla="*/ 0 h 341559"/>
                <a:gd name="connsiteX1" fmla="*/ 79153 w 79152"/>
                <a:gd name="connsiteY1" fmla="*/ 0 h 341559"/>
                <a:gd name="connsiteX2" fmla="*/ 79153 w 79152"/>
                <a:gd name="connsiteY2" fmla="*/ 341559 h 341559"/>
                <a:gd name="connsiteX3" fmla="*/ 0 w 79152"/>
                <a:gd name="connsiteY3" fmla="*/ 341559 h 34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52" h="341559">
                  <a:moveTo>
                    <a:pt x="0" y="0"/>
                  </a:moveTo>
                  <a:lnTo>
                    <a:pt x="79153" y="0"/>
                  </a:lnTo>
                  <a:lnTo>
                    <a:pt x="79153" y="341559"/>
                  </a:lnTo>
                  <a:lnTo>
                    <a:pt x="0" y="341559"/>
                  </a:lnTo>
                  <a:close/>
                </a:path>
              </a:pathLst>
            </a:custGeom>
            <a:solidFill>
              <a:srgbClr val="FFFFFF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D83872D-4465-1B45-BBEB-CE79769FAAD0}"/>
                </a:ext>
              </a:extLst>
            </p:cNvPr>
            <p:cNvSpPr/>
            <p:nvPr/>
          </p:nvSpPr>
          <p:spPr>
            <a:xfrm>
              <a:off x="5130637" y="324295"/>
              <a:ext cx="341916" cy="79069"/>
            </a:xfrm>
            <a:custGeom>
              <a:avLst/>
              <a:gdLst>
                <a:gd name="connsiteX0" fmla="*/ 0 w 341916"/>
                <a:gd name="connsiteY0" fmla="*/ 0 h 79069"/>
                <a:gd name="connsiteX1" fmla="*/ 341917 w 341916"/>
                <a:gd name="connsiteY1" fmla="*/ 0 h 79069"/>
                <a:gd name="connsiteX2" fmla="*/ 341917 w 341916"/>
                <a:gd name="connsiteY2" fmla="*/ 79070 h 79069"/>
                <a:gd name="connsiteX3" fmla="*/ 0 w 341916"/>
                <a:gd name="connsiteY3" fmla="*/ 79070 h 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16" h="79069">
                  <a:moveTo>
                    <a:pt x="0" y="0"/>
                  </a:moveTo>
                  <a:lnTo>
                    <a:pt x="341917" y="0"/>
                  </a:lnTo>
                  <a:lnTo>
                    <a:pt x="341917" y="79070"/>
                  </a:lnTo>
                  <a:lnTo>
                    <a:pt x="0" y="79070"/>
                  </a:lnTo>
                  <a:close/>
                </a:path>
              </a:pathLst>
            </a:custGeom>
            <a:solidFill>
              <a:srgbClr val="FFFFFF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D94B4E-E5EB-EF42-9274-B6C71F70D454}"/>
              </a:ext>
            </a:extLst>
          </p:cNvPr>
          <p:cNvGrpSpPr/>
          <p:nvPr/>
        </p:nvGrpSpPr>
        <p:grpSpPr>
          <a:xfrm>
            <a:off x="8704712" y="6244102"/>
            <a:ext cx="1785215" cy="1242160"/>
            <a:chOff x="8681289" y="6232258"/>
            <a:chExt cx="1785215" cy="1242160"/>
          </a:xfrm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7D7CABE-046F-FC4D-8514-96D034326767}"/>
                </a:ext>
              </a:extLst>
            </p:cNvPr>
            <p:cNvSpPr/>
            <p:nvPr/>
          </p:nvSpPr>
          <p:spPr>
            <a:xfrm>
              <a:off x="8681289" y="6232258"/>
              <a:ext cx="455793" cy="1241684"/>
            </a:xfrm>
            <a:custGeom>
              <a:avLst/>
              <a:gdLst>
                <a:gd name="connsiteX0" fmla="*/ 453796 w 455793"/>
                <a:gd name="connsiteY0" fmla="*/ 392817 h 1241684"/>
                <a:gd name="connsiteX1" fmla="*/ 373026 w 455793"/>
                <a:gd name="connsiteY1" fmla="*/ 243801 h 1241684"/>
                <a:gd name="connsiteX2" fmla="*/ 292351 w 455793"/>
                <a:gd name="connsiteY2" fmla="*/ 224793 h 1241684"/>
                <a:gd name="connsiteX3" fmla="*/ 274846 w 455793"/>
                <a:gd name="connsiteY3" fmla="*/ 205026 h 1241684"/>
                <a:gd name="connsiteX4" fmla="*/ 274846 w 455793"/>
                <a:gd name="connsiteY4" fmla="*/ 193431 h 1241684"/>
                <a:gd name="connsiteX5" fmla="*/ 281030 w 455793"/>
                <a:gd name="connsiteY5" fmla="*/ 182787 h 1241684"/>
                <a:gd name="connsiteX6" fmla="*/ 321938 w 455793"/>
                <a:gd name="connsiteY6" fmla="*/ 93169 h 1241684"/>
                <a:gd name="connsiteX7" fmla="*/ 226327 w 455793"/>
                <a:gd name="connsiteY7" fmla="*/ 33 h 1241684"/>
                <a:gd name="connsiteX8" fmla="*/ 130269 w 455793"/>
                <a:gd name="connsiteY8" fmla="*/ 91049 h 1241684"/>
                <a:gd name="connsiteX9" fmla="*/ 130240 w 455793"/>
                <a:gd name="connsiteY9" fmla="*/ 93169 h 1241684"/>
                <a:gd name="connsiteX10" fmla="*/ 175144 w 455793"/>
                <a:gd name="connsiteY10" fmla="*/ 184688 h 1241684"/>
                <a:gd name="connsiteX11" fmla="*/ 182089 w 455793"/>
                <a:gd name="connsiteY11" fmla="*/ 195047 h 1241684"/>
                <a:gd name="connsiteX12" fmla="*/ 182089 w 455793"/>
                <a:gd name="connsiteY12" fmla="*/ 205121 h 1241684"/>
                <a:gd name="connsiteX13" fmla="*/ 165250 w 455793"/>
                <a:gd name="connsiteY13" fmla="*/ 224889 h 1241684"/>
                <a:gd name="connsiteX14" fmla="*/ 77060 w 455793"/>
                <a:gd name="connsiteY14" fmla="*/ 249693 h 1241684"/>
                <a:gd name="connsiteX15" fmla="*/ 0 w 455793"/>
                <a:gd name="connsiteY15" fmla="*/ 409163 h 1241684"/>
                <a:gd name="connsiteX16" fmla="*/ 1522 w 455793"/>
                <a:gd name="connsiteY16" fmla="*/ 685623 h 1241684"/>
                <a:gd name="connsiteX17" fmla="*/ 1522 w 455793"/>
                <a:gd name="connsiteY17" fmla="*/ 685623 h 1241684"/>
                <a:gd name="connsiteX18" fmla="*/ 1522 w 455793"/>
                <a:gd name="connsiteY18" fmla="*/ 685623 h 1241684"/>
                <a:gd name="connsiteX19" fmla="*/ 40052 w 455793"/>
                <a:gd name="connsiteY19" fmla="*/ 724112 h 1241684"/>
                <a:gd name="connsiteX20" fmla="*/ 78582 w 455793"/>
                <a:gd name="connsiteY20" fmla="*/ 685623 h 1241684"/>
                <a:gd name="connsiteX21" fmla="*/ 78582 w 455793"/>
                <a:gd name="connsiteY21" fmla="*/ 685623 h 1241684"/>
                <a:gd name="connsiteX22" fmla="*/ 78582 w 455793"/>
                <a:gd name="connsiteY22" fmla="*/ 685623 h 1241684"/>
                <a:gd name="connsiteX23" fmla="*/ 83339 w 455793"/>
                <a:gd name="connsiteY23" fmla="*/ 467040 h 1241684"/>
                <a:gd name="connsiteX24" fmla="*/ 98656 w 455793"/>
                <a:gd name="connsiteY24" fmla="*/ 419522 h 1241684"/>
                <a:gd name="connsiteX25" fmla="*/ 107027 w 455793"/>
                <a:gd name="connsiteY25" fmla="*/ 1183896 h 1241684"/>
                <a:gd name="connsiteX26" fmla="*/ 147936 w 455793"/>
                <a:gd name="connsiteY26" fmla="*/ 1240918 h 1241684"/>
                <a:gd name="connsiteX27" fmla="*/ 199309 w 455793"/>
                <a:gd name="connsiteY27" fmla="*/ 1186937 h 1241684"/>
                <a:gd name="connsiteX28" fmla="*/ 208822 w 455793"/>
                <a:gd name="connsiteY28" fmla="*/ 745020 h 1241684"/>
                <a:gd name="connsiteX29" fmla="*/ 228706 w 455793"/>
                <a:gd name="connsiteY29" fmla="*/ 725443 h 1241684"/>
                <a:gd name="connsiteX30" fmla="*/ 228706 w 455793"/>
                <a:gd name="connsiteY30" fmla="*/ 725443 h 1241684"/>
                <a:gd name="connsiteX31" fmla="*/ 248589 w 455793"/>
                <a:gd name="connsiteY31" fmla="*/ 745020 h 1241684"/>
                <a:gd name="connsiteX32" fmla="*/ 258102 w 455793"/>
                <a:gd name="connsiteY32" fmla="*/ 1184371 h 1241684"/>
                <a:gd name="connsiteX33" fmla="*/ 297964 w 455793"/>
                <a:gd name="connsiteY33" fmla="*/ 1241393 h 1241684"/>
                <a:gd name="connsiteX34" fmla="*/ 346483 w 455793"/>
                <a:gd name="connsiteY34" fmla="*/ 1187413 h 1241684"/>
                <a:gd name="connsiteX35" fmla="*/ 358661 w 455793"/>
                <a:gd name="connsiteY35" fmla="*/ 420472 h 1241684"/>
                <a:gd name="connsiteX36" fmla="*/ 374168 w 455793"/>
                <a:gd name="connsiteY36" fmla="*/ 464854 h 1241684"/>
                <a:gd name="connsiteX37" fmla="*/ 378639 w 455793"/>
                <a:gd name="connsiteY37" fmla="*/ 686288 h 1241684"/>
                <a:gd name="connsiteX38" fmla="*/ 378639 w 455793"/>
                <a:gd name="connsiteY38" fmla="*/ 686288 h 1241684"/>
                <a:gd name="connsiteX39" fmla="*/ 378639 w 455793"/>
                <a:gd name="connsiteY39" fmla="*/ 686288 h 1241684"/>
                <a:gd name="connsiteX40" fmla="*/ 419128 w 455793"/>
                <a:gd name="connsiteY40" fmla="*/ 722915 h 1241684"/>
                <a:gd name="connsiteX41" fmla="*/ 455794 w 455793"/>
                <a:gd name="connsiteY41" fmla="*/ 686288 h 1241684"/>
                <a:gd name="connsiteX42" fmla="*/ 455794 w 455793"/>
                <a:gd name="connsiteY42" fmla="*/ 686288 h 1241684"/>
                <a:gd name="connsiteX43" fmla="*/ 455794 w 455793"/>
                <a:gd name="connsiteY43" fmla="*/ 686288 h 124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793" h="1241684">
                  <a:moveTo>
                    <a:pt x="453796" y="392817"/>
                  </a:moveTo>
                  <a:cubicBezTo>
                    <a:pt x="453796" y="289513"/>
                    <a:pt x="429156" y="269270"/>
                    <a:pt x="373026" y="243801"/>
                  </a:cubicBezTo>
                  <a:cubicBezTo>
                    <a:pt x="347168" y="233698"/>
                    <a:pt x="320007" y="227302"/>
                    <a:pt x="292351" y="224793"/>
                  </a:cubicBezTo>
                  <a:cubicBezTo>
                    <a:pt x="282362" y="223548"/>
                    <a:pt x="274865" y="215081"/>
                    <a:pt x="274846" y="205026"/>
                  </a:cubicBezTo>
                  <a:lnTo>
                    <a:pt x="274846" y="193431"/>
                  </a:lnTo>
                  <a:cubicBezTo>
                    <a:pt x="274960" y="189060"/>
                    <a:pt x="277291" y="185049"/>
                    <a:pt x="281030" y="182787"/>
                  </a:cubicBezTo>
                  <a:cubicBezTo>
                    <a:pt x="310617" y="163780"/>
                    <a:pt x="321938" y="123105"/>
                    <a:pt x="321938" y="93169"/>
                  </a:cubicBezTo>
                  <a:cubicBezTo>
                    <a:pt x="321938" y="34626"/>
                    <a:pt x="274371" y="33"/>
                    <a:pt x="226327" y="33"/>
                  </a:cubicBezTo>
                  <a:cubicBezTo>
                    <a:pt x="174640" y="-1335"/>
                    <a:pt x="131639" y="39416"/>
                    <a:pt x="130269" y="91049"/>
                  </a:cubicBezTo>
                  <a:cubicBezTo>
                    <a:pt x="130250" y="91753"/>
                    <a:pt x="130240" y="92465"/>
                    <a:pt x="130240" y="93169"/>
                  </a:cubicBezTo>
                  <a:cubicBezTo>
                    <a:pt x="130240" y="124911"/>
                    <a:pt x="143560" y="165966"/>
                    <a:pt x="175144" y="184688"/>
                  </a:cubicBezTo>
                  <a:cubicBezTo>
                    <a:pt x="179092" y="186712"/>
                    <a:pt x="181718" y="190628"/>
                    <a:pt x="182089" y="195047"/>
                  </a:cubicBezTo>
                  <a:lnTo>
                    <a:pt x="182089" y="205121"/>
                  </a:lnTo>
                  <a:cubicBezTo>
                    <a:pt x="182080" y="214938"/>
                    <a:pt x="174954" y="223311"/>
                    <a:pt x="165250" y="224889"/>
                  </a:cubicBezTo>
                  <a:cubicBezTo>
                    <a:pt x="135102" y="230211"/>
                    <a:pt x="105562" y="238517"/>
                    <a:pt x="77060" y="249693"/>
                  </a:cubicBezTo>
                  <a:cubicBezTo>
                    <a:pt x="22071" y="274402"/>
                    <a:pt x="0" y="310516"/>
                    <a:pt x="0" y="409163"/>
                  </a:cubicBezTo>
                  <a:lnTo>
                    <a:pt x="1522" y="685623"/>
                  </a:lnTo>
                  <a:lnTo>
                    <a:pt x="1522" y="685623"/>
                  </a:lnTo>
                  <a:lnTo>
                    <a:pt x="1522" y="685623"/>
                  </a:lnTo>
                  <a:cubicBezTo>
                    <a:pt x="1522" y="706882"/>
                    <a:pt x="18770" y="724112"/>
                    <a:pt x="40052" y="724112"/>
                  </a:cubicBezTo>
                  <a:cubicBezTo>
                    <a:pt x="61334" y="724112"/>
                    <a:pt x="78582" y="706882"/>
                    <a:pt x="78582" y="685623"/>
                  </a:cubicBezTo>
                  <a:lnTo>
                    <a:pt x="78582" y="685623"/>
                  </a:lnTo>
                  <a:lnTo>
                    <a:pt x="78582" y="685623"/>
                  </a:lnTo>
                  <a:lnTo>
                    <a:pt x="83339" y="467040"/>
                  </a:lnTo>
                  <a:cubicBezTo>
                    <a:pt x="83339" y="442141"/>
                    <a:pt x="89427" y="426080"/>
                    <a:pt x="98656" y="419522"/>
                  </a:cubicBezTo>
                  <a:lnTo>
                    <a:pt x="107027" y="1183896"/>
                  </a:lnTo>
                  <a:cubicBezTo>
                    <a:pt x="107027" y="1212407"/>
                    <a:pt x="119395" y="1237592"/>
                    <a:pt x="147936" y="1240918"/>
                  </a:cubicBezTo>
                  <a:cubicBezTo>
                    <a:pt x="180662" y="1244244"/>
                    <a:pt x="199309" y="1218680"/>
                    <a:pt x="199309" y="1186937"/>
                  </a:cubicBezTo>
                  <a:lnTo>
                    <a:pt x="208822" y="745020"/>
                  </a:lnTo>
                  <a:cubicBezTo>
                    <a:pt x="208927" y="734139"/>
                    <a:pt x="217813" y="725386"/>
                    <a:pt x="228706" y="725443"/>
                  </a:cubicBezTo>
                  <a:lnTo>
                    <a:pt x="228706" y="725443"/>
                  </a:lnTo>
                  <a:cubicBezTo>
                    <a:pt x="239599" y="725386"/>
                    <a:pt x="248484" y="734139"/>
                    <a:pt x="248589" y="745020"/>
                  </a:cubicBezTo>
                  <a:lnTo>
                    <a:pt x="258102" y="1184371"/>
                  </a:lnTo>
                  <a:cubicBezTo>
                    <a:pt x="258102" y="1212882"/>
                    <a:pt x="269519" y="1238067"/>
                    <a:pt x="297964" y="1241393"/>
                  </a:cubicBezTo>
                  <a:cubicBezTo>
                    <a:pt x="330786" y="1244719"/>
                    <a:pt x="346483" y="1219155"/>
                    <a:pt x="346483" y="1187413"/>
                  </a:cubicBezTo>
                  <a:lnTo>
                    <a:pt x="358661" y="420472"/>
                  </a:lnTo>
                  <a:cubicBezTo>
                    <a:pt x="365796" y="424749"/>
                    <a:pt x="374168" y="439955"/>
                    <a:pt x="374168" y="464854"/>
                  </a:cubicBezTo>
                  <a:lnTo>
                    <a:pt x="378639" y="686288"/>
                  </a:lnTo>
                  <a:lnTo>
                    <a:pt x="378639" y="686288"/>
                  </a:lnTo>
                  <a:lnTo>
                    <a:pt x="378639" y="686288"/>
                  </a:lnTo>
                  <a:cubicBezTo>
                    <a:pt x="379695" y="707576"/>
                    <a:pt x="397828" y="723970"/>
                    <a:pt x="419128" y="722915"/>
                  </a:cubicBezTo>
                  <a:cubicBezTo>
                    <a:pt x="438955" y="721927"/>
                    <a:pt x="454814" y="706093"/>
                    <a:pt x="455794" y="686288"/>
                  </a:cubicBezTo>
                  <a:cubicBezTo>
                    <a:pt x="455794" y="686288"/>
                    <a:pt x="455794" y="686288"/>
                    <a:pt x="455794" y="686288"/>
                  </a:cubicBezTo>
                  <a:lnTo>
                    <a:pt x="455794" y="686288"/>
                  </a:ln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148C3F2A-15F1-DE43-9BCD-167A561A6F33}"/>
                </a:ext>
              </a:extLst>
            </p:cNvPr>
            <p:cNvSpPr/>
            <p:nvPr/>
          </p:nvSpPr>
          <p:spPr>
            <a:xfrm>
              <a:off x="10010616" y="6232258"/>
              <a:ext cx="455888" cy="1242160"/>
            </a:xfrm>
            <a:custGeom>
              <a:avLst/>
              <a:gdLst>
                <a:gd name="connsiteX0" fmla="*/ 453795 w 455888"/>
                <a:gd name="connsiteY0" fmla="*/ 392817 h 1242160"/>
                <a:gd name="connsiteX1" fmla="*/ 373121 w 455888"/>
                <a:gd name="connsiteY1" fmla="*/ 243801 h 1242160"/>
                <a:gd name="connsiteX2" fmla="*/ 292446 w 455888"/>
                <a:gd name="connsiteY2" fmla="*/ 224793 h 1242160"/>
                <a:gd name="connsiteX3" fmla="*/ 274846 w 455888"/>
                <a:gd name="connsiteY3" fmla="*/ 205026 h 1242160"/>
                <a:gd name="connsiteX4" fmla="*/ 274846 w 455888"/>
                <a:gd name="connsiteY4" fmla="*/ 193431 h 1242160"/>
                <a:gd name="connsiteX5" fmla="*/ 281030 w 455888"/>
                <a:gd name="connsiteY5" fmla="*/ 182787 h 1242160"/>
                <a:gd name="connsiteX6" fmla="*/ 321938 w 455888"/>
                <a:gd name="connsiteY6" fmla="*/ 93169 h 1242160"/>
                <a:gd name="connsiteX7" fmla="*/ 226802 w 455888"/>
                <a:gd name="connsiteY7" fmla="*/ 33 h 1242160"/>
                <a:gd name="connsiteX8" fmla="*/ 130649 w 455888"/>
                <a:gd name="connsiteY8" fmla="*/ 91135 h 1242160"/>
                <a:gd name="connsiteX9" fmla="*/ 130621 w 455888"/>
                <a:gd name="connsiteY9" fmla="*/ 93169 h 1242160"/>
                <a:gd name="connsiteX10" fmla="*/ 175524 w 455888"/>
                <a:gd name="connsiteY10" fmla="*/ 184688 h 1242160"/>
                <a:gd name="connsiteX11" fmla="*/ 182089 w 455888"/>
                <a:gd name="connsiteY11" fmla="*/ 195522 h 1242160"/>
                <a:gd name="connsiteX12" fmla="*/ 182089 w 455888"/>
                <a:gd name="connsiteY12" fmla="*/ 205596 h 1242160"/>
                <a:gd name="connsiteX13" fmla="*/ 165345 w 455888"/>
                <a:gd name="connsiteY13" fmla="*/ 225364 h 1242160"/>
                <a:gd name="connsiteX14" fmla="*/ 77155 w 455888"/>
                <a:gd name="connsiteY14" fmla="*/ 250168 h 1242160"/>
                <a:gd name="connsiteX15" fmla="*/ 0 w 455888"/>
                <a:gd name="connsiteY15" fmla="*/ 409638 h 1242160"/>
                <a:gd name="connsiteX16" fmla="*/ 1617 w 455888"/>
                <a:gd name="connsiteY16" fmla="*/ 686098 h 1242160"/>
                <a:gd name="connsiteX17" fmla="*/ 1617 w 455888"/>
                <a:gd name="connsiteY17" fmla="*/ 686098 h 1242160"/>
                <a:gd name="connsiteX18" fmla="*/ 1617 w 455888"/>
                <a:gd name="connsiteY18" fmla="*/ 686098 h 1242160"/>
                <a:gd name="connsiteX19" fmla="*/ 42107 w 455888"/>
                <a:gd name="connsiteY19" fmla="*/ 722725 h 1242160"/>
                <a:gd name="connsiteX20" fmla="*/ 78772 w 455888"/>
                <a:gd name="connsiteY20" fmla="*/ 686098 h 1242160"/>
                <a:gd name="connsiteX21" fmla="*/ 78772 w 455888"/>
                <a:gd name="connsiteY21" fmla="*/ 686098 h 1242160"/>
                <a:gd name="connsiteX22" fmla="*/ 78772 w 455888"/>
                <a:gd name="connsiteY22" fmla="*/ 686098 h 1242160"/>
                <a:gd name="connsiteX23" fmla="*/ 83529 w 455888"/>
                <a:gd name="connsiteY23" fmla="*/ 467515 h 1242160"/>
                <a:gd name="connsiteX24" fmla="*/ 98845 w 455888"/>
                <a:gd name="connsiteY24" fmla="*/ 419997 h 1242160"/>
                <a:gd name="connsiteX25" fmla="*/ 107217 w 455888"/>
                <a:gd name="connsiteY25" fmla="*/ 1184371 h 1242160"/>
                <a:gd name="connsiteX26" fmla="*/ 148221 w 455888"/>
                <a:gd name="connsiteY26" fmla="*/ 1241393 h 1242160"/>
                <a:gd name="connsiteX27" fmla="*/ 199499 w 455888"/>
                <a:gd name="connsiteY27" fmla="*/ 1187412 h 1242160"/>
                <a:gd name="connsiteX28" fmla="*/ 209012 w 455888"/>
                <a:gd name="connsiteY28" fmla="*/ 745496 h 1242160"/>
                <a:gd name="connsiteX29" fmla="*/ 228800 w 455888"/>
                <a:gd name="connsiteY29" fmla="*/ 725918 h 1242160"/>
                <a:gd name="connsiteX30" fmla="*/ 228896 w 455888"/>
                <a:gd name="connsiteY30" fmla="*/ 725918 h 1242160"/>
                <a:gd name="connsiteX31" fmla="*/ 228896 w 455888"/>
                <a:gd name="connsiteY31" fmla="*/ 725918 h 1242160"/>
                <a:gd name="connsiteX32" fmla="*/ 248683 w 455888"/>
                <a:gd name="connsiteY32" fmla="*/ 745496 h 1242160"/>
                <a:gd name="connsiteX33" fmla="*/ 248683 w 455888"/>
                <a:gd name="connsiteY33" fmla="*/ 745496 h 1242160"/>
                <a:gd name="connsiteX34" fmla="*/ 258197 w 455888"/>
                <a:gd name="connsiteY34" fmla="*/ 1184847 h 1242160"/>
                <a:gd name="connsiteX35" fmla="*/ 298059 w 455888"/>
                <a:gd name="connsiteY35" fmla="*/ 1241868 h 1242160"/>
                <a:gd name="connsiteX36" fmla="*/ 346578 w 455888"/>
                <a:gd name="connsiteY36" fmla="*/ 1187888 h 1242160"/>
                <a:gd name="connsiteX37" fmla="*/ 358660 w 455888"/>
                <a:gd name="connsiteY37" fmla="*/ 420948 h 1242160"/>
                <a:gd name="connsiteX38" fmla="*/ 374167 w 455888"/>
                <a:gd name="connsiteY38" fmla="*/ 465329 h 1242160"/>
                <a:gd name="connsiteX39" fmla="*/ 378734 w 455888"/>
                <a:gd name="connsiteY39" fmla="*/ 686763 h 1242160"/>
                <a:gd name="connsiteX40" fmla="*/ 378734 w 455888"/>
                <a:gd name="connsiteY40" fmla="*/ 686763 h 1242160"/>
                <a:gd name="connsiteX41" fmla="*/ 378734 w 455888"/>
                <a:gd name="connsiteY41" fmla="*/ 686763 h 1242160"/>
                <a:gd name="connsiteX42" fmla="*/ 419223 w 455888"/>
                <a:gd name="connsiteY42" fmla="*/ 723390 h 1242160"/>
                <a:gd name="connsiteX43" fmla="*/ 455889 w 455888"/>
                <a:gd name="connsiteY43" fmla="*/ 686763 h 1242160"/>
                <a:gd name="connsiteX44" fmla="*/ 455889 w 455888"/>
                <a:gd name="connsiteY44" fmla="*/ 686763 h 1242160"/>
                <a:gd name="connsiteX45" fmla="*/ 455889 w 455888"/>
                <a:gd name="connsiteY45" fmla="*/ 686763 h 12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5888" h="1242160">
                  <a:moveTo>
                    <a:pt x="453795" y="392817"/>
                  </a:moveTo>
                  <a:cubicBezTo>
                    <a:pt x="453795" y="289513"/>
                    <a:pt x="429156" y="269270"/>
                    <a:pt x="373121" y="243801"/>
                  </a:cubicBezTo>
                  <a:cubicBezTo>
                    <a:pt x="347253" y="233727"/>
                    <a:pt x="320092" y="227321"/>
                    <a:pt x="292446" y="224793"/>
                  </a:cubicBezTo>
                  <a:cubicBezTo>
                    <a:pt x="282447" y="223548"/>
                    <a:pt x="274912" y="215090"/>
                    <a:pt x="274846" y="205026"/>
                  </a:cubicBezTo>
                  <a:lnTo>
                    <a:pt x="274846" y="193431"/>
                  </a:lnTo>
                  <a:cubicBezTo>
                    <a:pt x="274960" y="189060"/>
                    <a:pt x="277291" y="185049"/>
                    <a:pt x="281030" y="182787"/>
                  </a:cubicBezTo>
                  <a:cubicBezTo>
                    <a:pt x="310617" y="163780"/>
                    <a:pt x="321938" y="123105"/>
                    <a:pt x="321938" y="93169"/>
                  </a:cubicBezTo>
                  <a:cubicBezTo>
                    <a:pt x="321938" y="34626"/>
                    <a:pt x="274370" y="33"/>
                    <a:pt x="226802" y="33"/>
                  </a:cubicBezTo>
                  <a:cubicBezTo>
                    <a:pt x="175068" y="-1335"/>
                    <a:pt x="132019" y="39454"/>
                    <a:pt x="130649" y="91135"/>
                  </a:cubicBezTo>
                  <a:cubicBezTo>
                    <a:pt x="130630" y="91819"/>
                    <a:pt x="130621" y="92494"/>
                    <a:pt x="130621" y="93169"/>
                  </a:cubicBezTo>
                  <a:cubicBezTo>
                    <a:pt x="130621" y="124911"/>
                    <a:pt x="144035" y="165966"/>
                    <a:pt x="175524" y="184688"/>
                  </a:cubicBezTo>
                  <a:cubicBezTo>
                    <a:pt x="179473" y="186893"/>
                    <a:pt x="181965" y="191008"/>
                    <a:pt x="182089" y="195522"/>
                  </a:cubicBezTo>
                  <a:lnTo>
                    <a:pt x="182089" y="205596"/>
                  </a:lnTo>
                  <a:cubicBezTo>
                    <a:pt x="182089" y="215385"/>
                    <a:pt x="175011" y="223739"/>
                    <a:pt x="165345" y="225364"/>
                  </a:cubicBezTo>
                  <a:cubicBezTo>
                    <a:pt x="135197" y="230676"/>
                    <a:pt x="105648" y="238982"/>
                    <a:pt x="77155" y="250168"/>
                  </a:cubicBezTo>
                  <a:cubicBezTo>
                    <a:pt x="22166" y="274877"/>
                    <a:pt x="0" y="310991"/>
                    <a:pt x="0" y="409638"/>
                  </a:cubicBezTo>
                  <a:lnTo>
                    <a:pt x="1617" y="686098"/>
                  </a:lnTo>
                  <a:lnTo>
                    <a:pt x="1617" y="686098"/>
                  </a:lnTo>
                  <a:cubicBezTo>
                    <a:pt x="1617" y="686098"/>
                    <a:pt x="1617" y="686098"/>
                    <a:pt x="1617" y="686098"/>
                  </a:cubicBezTo>
                  <a:cubicBezTo>
                    <a:pt x="2673" y="707386"/>
                    <a:pt x="20806" y="723780"/>
                    <a:pt x="42107" y="722725"/>
                  </a:cubicBezTo>
                  <a:cubicBezTo>
                    <a:pt x="61933" y="721737"/>
                    <a:pt x="77782" y="705903"/>
                    <a:pt x="78772" y="686098"/>
                  </a:cubicBezTo>
                  <a:lnTo>
                    <a:pt x="78772" y="686098"/>
                  </a:lnTo>
                  <a:lnTo>
                    <a:pt x="78772" y="686098"/>
                  </a:lnTo>
                  <a:lnTo>
                    <a:pt x="83529" y="467515"/>
                  </a:lnTo>
                  <a:cubicBezTo>
                    <a:pt x="83529" y="442616"/>
                    <a:pt x="89617" y="426555"/>
                    <a:pt x="98845" y="419997"/>
                  </a:cubicBezTo>
                  <a:lnTo>
                    <a:pt x="107217" y="1184371"/>
                  </a:lnTo>
                  <a:cubicBezTo>
                    <a:pt x="107217" y="1212882"/>
                    <a:pt x="119680" y="1238067"/>
                    <a:pt x="148221" y="1241393"/>
                  </a:cubicBezTo>
                  <a:cubicBezTo>
                    <a:pt x="180947" y="1244719"/>
                    <a:pt x="199499" y="1219155"/>
                    <a:pt x="199499" y="1187412"/>
                  </a:cubicBezTo>
                  <a:lnTo>
                    <a:pt x="209012" y="745496"/>
                  </a:lnTo>
                  <a:cubicBezTo>
                    <a:pt x="209060" y="734633"/>
                    <a:pt x="217926" y="725861"/>
                    <a:pt x="228800" y="725918"/>
                  </a:cubicBezTo>
                  <a:cubicBezTo>
                    <a:pt x="228829" y="725918"/>
                    <a:pt x="228867" y="725918"/>
                    <a:pt x="228896" y="725918"/>
                  </a:cubicBezTo>
                  <a:lnTo>
                    <a:pt x="228896" y="725918"/>
                  </a:lnTo>
                  <a:cubicBezTo>
                    <a:pt x="239770" y="725861"/>
                    <a:pt x="248627" y="734633"/>
                    <a:pt x="248683" y="745496"/>
                  </a:cubicBezTo>
                  <a:cubicBezTo>
                    <a:pt x="248683" y="745496"/>
                    <a:pt x="248683" y="745496"/>
                    <a:pt x="248683" y="745496"/>
                  </a:cubicBezTo>
                  <a:lnTo>
                    <a:pt x="258197" y="1184847"/>
                  </a:lnTo>
                  <a:cubicBezTo>
                    <a:pt x="258197" y="1213358"/>
                    <a:pt x="269518" y="1238542"/>
                    <a:pt x="298059" y="1241868"/>
                  </a:cubicBezTo>
                  <a:cubicBezTo>
                    <a:pt x="330785" y="1245195"/>
                    <a:pt x="346578" y="1219630"/>
                    <a:pt x="346578" y="1187888"/>
                  </a:cubicBezTo>
                  <a:lnTo>
                    <a:pt x="358660" y="420948"/>
                  </a:lnTo>
                  <a:cubicBezTo>
                    <a:pt x="365890" y="425224"/>
                    <a:pt x="374167" y="440430"/>
                    <a:pt x="374167" y="465329"/>
                  </a:cubicBezTo>
                  <a:lnTo>
                    <a:pt x="378734" y="686763"/>
                  </a:lnTo>
                  <a:lnTo>
                    <a:pt x="378734" y="686763"/>
                  </a:lnTo>
                  <a:cubicBezTo>
                    <a:pt x="378734" y="686763"/>
                    <a:pt x="378734" y="686763"/>
                    <a:pt x="378734" y="686763"/>
                  </a:cubicBezTo>
                  <a:cubicBezTo>
                    <a:pt x="379790" y="708042"/>
                    <a:pt x="397922" y="724445"/>
                    <a:pt x="419223" y="723390"/>
                  </a:cubicBezTo>
                  <a:cubicBezTo>
                    <a:pt x="439049" y="722402"/>
                    <a:pt x="454899" y="706569"/>
                    <a:pt x="455889" y="686763"/>
                  </a:cubicBezTo>
                  <a:lnTo>
                    <a:pt x="455889" y="686763"/>
                  </a:lnTo>
                  <a:lnTo>
                    <a:pt x="455889" y="686763"/>
                  </a:ln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A4EB458C-73E0-354C-A562-49D3C7A3EFE8}"/>
                </a:ext>
              </a:extLst>
            </p:cNvPr>
            <p:cNvSpPr/>
            <p:nvPr/>
          </p:nvSpPr>
          <p:spPr>
            <a:xfrm>
              <a:off x="9309087" y="6769910"/>
              <a:ext cx="506215" cy="87052"/>
            </a:xfrm>
            <a:custGeom>
              <a:avLst/>
              <a:gdLst>
                <a:gd name="connsiteX0" fmla="*/ 0 w 506215"/>
                <a:gd name="connsiteY0" fmla="*/ 0 h 87052"/>
                <a:gd name="connsiteX1" fmla="*/ 506215 w 506215"/>
                <a:gd name="connsiteY1" fmla="*/ 0 h 87052"/>
                <a:gd name="connsiteX2" fmla="*/ 506215 w 506215"/>
                <a:gd name="connsiteY2" fmla="*/ 87053 h 87052"/>
                <a:gd name="connsiteX3" fmla="*/ 0 w 506215"/>
                <a:gd name="connsiteY3" fmla="*/ 87053 h 8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215" h="87052">
                  <a:moveTo>
                    <a:pt x="0" y="0"/>
                  </a:moveTo>
                  <a:lnTo>
                    <a:pt x="506215" y="0"/>
                  </a:lnTo>
                  <a:lnTo>
                    <a:pt x="506215" y="87053"/>
                  </a:lnTo>
                  <a:lnTo>
                    <a:pt x="0" y="87053"/>
                  </a:ln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D09760B-8D9E-A144-BA32-3548CA56BAD1}"/>
                </a:ext>
              </a:extLst>
            </p:cNvPr>
            <p:cNvSpPr/>
            <p:nvPr/>
          </p:nvSpPr>
          <p:spPr>
            <a:xfrm>
              <a:off x="9240494" y="6706711"/>
              <a:ext cx="125864" cy="213450"/>
            </a:xfrm>
            <a:custGeom>
              <a:avLst/>
              <a:gdLst>
                <a:gd name="connsiteX0" fmla="*/ 0 w 125864"/>
                <a:gd name="connsiteY0" fmla="*/ 106725 h 213450"/>
                <a:gd name="connsiteX1" fmla="*/ 125864 w 125864"/>
                <a:gd name="connsiteY1" fmla="*/ 213451 h 213450"/>
                <a:gd name="connsiteX2" fmla="*/ 125864 w 125864"/>
                <a:gd name="connsiteY2" fmla="*/ 0 h 213450"/>
                <a:gd name="connsiteX3" fmla="*/ 0 w 125864"/>
                <a:gd name="connsiteY3" fmla="*/ 106725 h 2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4" h="213450">
                  <a:moveTo>
                    <a:pt x="0" y="106725"/>
                  </a:moveTo>
                  <a:lnTo>
                    <a:pt x="125864" y="213451"/>
                  </a:lnTo>
                  <a:lnTo>
                    <a:pt x="125864" y="0"/>
                  </a:lnTo>
                  <a:lnTo>
                    <a:pt x="0" y="106725"/>
                  </a:ln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D2B9478F-7249-7841-9841-68C7B767DFAD}"/>
                </a:ext>
              </a:extLst>
            </p:cNvPr>
            <p:cNvSpPr/>
            <p:nvPr/>
          </p:nvSpPr>
          <p:spPr>
            <a:xfrm>
              <a:off x="9780483" y="6706711"/>
              <a:ext cx="125864" cy="213450"/>
            </a:xfrm>
            <a:custGeom>
              <a:avLst/>
              <a:gdLst>
                <a:gd name="connsiteX0" fmla="*/ 125864 w 125864"/>
                <a:gd name="connsiteY0" fmla="*/ 106725 h 213450"/>
                <a:gd name="connsiteX1" fmla="*/ 0 w 125864"/>
                <a:gd name="connsiteY1" fmla="*/ 213451 h 213450"/>
                <a:gd name="connsiteX2" fmla="*/ 0 w 125864"/>
                <a:gd name="connsiteY2" fmla="*/ 0 h 213450"/>
                <a:gd name="connsiteX3" fmla="*/ 125864 w 125864"/>
                <a:gd name="connsiteY3" fmla="*/ 106725 h 2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4" h="213450">
                  <a:moveTo>
                    <a:pt x="125864" y="106725"/>
                  </a:moveTo>
                  <a:lnTo>
                    <a:pt x="0" y="213451"/>
                  </a:lnTo>
                  <a:lnTo>
                    <a:pt x="0" y="0"/>
                  </a:lnTo>
                  <a:lnTo>
                    <a:pt x="125864" y="106725"/>
                  </a:ln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1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1FEE6B-F2E1-E546-BF58-B0993DBEECA7}"/>
              </a:ext>
            </a:extLst>
          </p:cNvPr>
          <p:cNvSpPr/>
          <p:nvPr/>
        </p:nvSpPr>
        <p:spPr>
          <a:xfrm>
            <a:off x="4198146" y="3803904"/>
            <a:ext cx="15981356" cy="644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2C645A-61DB-FC41-B713-A0F505F49394}"/>
              </a:ext>
            </a:extLst>
          </p:cNvPr>
          <p:cNvGrpSpPr/>
          <p:nvPr/>
        </p:nvGrpSpPr>
        <p:grpSpPr>
          <a:xfrm>
            <a:off x="1084541" y="-1933168"/>
            <a:ext cx="24171909" cy="17339397"/>
            <a:chOff x="1084541" y="-1933168"/>
            <a:chExt cx="24171909" cy="1733939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027DFC1-0FB6-4948-905A-FE34131DD0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28976">
              <a:off x="19218331" y="9603397"/>
              <a:ext cx="6038119" cy="5802832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679784-498B-B64F-B009-DD00A851D3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4584986" y="-1933168"/>
              <a:ext cx="3604230" cy="3463784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AE1135-B377-2543-96A4-FF5A52473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18923254" y="668615"/>
              <a:ext cx="2641763" cy="2538822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FBE55E6-1023-F04A-9AA9-C269FC618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2539374" y="11073352"/>
              <a:ext cx="1091232" cy="1048710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10F664-CE6B-994C-A2DC-214F784A0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1084541" y="3973113"/>
              <a:ext cx="2051065" cy="1971142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B63916A-B8D9-994B-A7A4-77A8AED413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9287540" y="12254100"/>
              <a:ext cx="2636166" cy="2533444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D81571-E903-EC4E-B902-87A2FE4CDC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12963534" y="1417288"/>
              <a:ext cx="1091232" cy="1048710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8823D-ECFD-8340-B6A7-B10605E16F17}"/>
              </a:ext>
            </a:extLst>
          </p:cNvPr>
          <p:cNvGrpSpPr/>
          <p:nvPr/>
        </p:nvGrpSpPr>
        <p:grpSpPr>
          <a:xfrm>
            <a:off x="4718048" y="5538977"/>
            <a:ext cx="14941552" cy="2970044"/>
            <a:chOff x="4718048" y="5408172"/>
            <a:chExt cx="14941552" cy="2970044"/>
          </a:xfrm>
        </p:grpSpPr>
        <p:sp>
          <p:nvSpPr>
            <p:cNvPr id="22" name="Rectángulo 4">
              <a:extLst>
                <a:ext uri="{FF2B5EF4-FFF2-40B4-BE49-F238E27FC236}">
                  <a16:creationId xmlns:a16="http://schemas.microsoft.com/office/drawing/2014/main" id="{F55E0B18-F765-1740-A7D5-141A14B3C783}"/>
                </a:ext>
              </a:extLst>
            </p:cNvPr>
            <p:cNvSpPr/>
            <p:nvPr/>
          </p:nvSpPr>
          <p:spPr>
            <a:xfrm>
              <a:off x="4718048" y="5669782"/>
              <a:ext cx="14941552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70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1,230,570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7A224-64ED-B54D-B1F0-6BC987641CB6}"/>
                </a:ext>
              </a:extLst>
            </p:cNvPr>
            <p:cNvSpPr txBox="1"/>
            <p:nvPr/>
          </p:nvSpPr>
          <p:spPr>
            <a:xfrm flipH="1">
              <a:off x="8151528" y="5408172"/>
              <a:ext cx="8074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bg1"/>
                  </a:solidFill>
                  <a:latin typeface="Raleway" panose="020B0503030101060003" pitchFamily="34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THIS IS A GREAT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9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38CC3F-AFF3-1849-80E6-ADF89A8C2C62}"/>
              </a:ext>
            </a:extLst>
          </p:cNvPr>
          <p:cNvGrpSpPr/>
          <p:nvPr/>
        </p:nvGrpSpPr>
        <p:grpSpPr>
          <a:xfrm>
            <a:off x="10030959" y="5028217"/>
            <a:ext cx="12638932" cy="3659564"/>
            <a:chOff x="1364462" y="4643445"/>
            <a:chExt cx="12638932" cy="3659564"/>
          </a:xfrm>
        </p:grpSpPr>
        <p:sp>
          <p:nvSpPr>
            <p:cNvPr id="13" name="Rectángulo 4">
              <a:extLst>
                <a:ext uri="{FF2B5EF4-FFF2-40B4-BE49-F238E27FC236}">
                  <a16:creationId xmlns:a16="http://schemas.microsoft.com/office/drawing/2014/main" id="{3DA9EC1A-FED8-AC4D-B314-CCB81F7FAEA1}"/>
                </a:ext>
              </a:extLst>
            </p:cNvPr>
            <p:cNvSpPr/>
            <p:nvPr/>
          </p:nvSpPr>
          <p:spPr>
            <a:xfrm>
              <a:off x="1364463" y="4643445"/>
              <a:ext cx="11107953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5000" b="1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Thank You</a:t>
              </a:r>
            </a:p>
          </p:txBody>
        </p:sp>
        <p:sp>
          <p:nvSpPr>
            <p:cNvPr id="14" name="Rectángulo 6">
              <a:extLst>
                <a:ext uri="{FF2B5EF4-FFF2-40B4-BE49-F238E27FC236}">
                  <a16:creationId xmlns:a16="http://schemas.microsoft.com/office/drawing/2014/main" id="{0D238FB4-85C7-ED47-BEC6-7D54A11D261E}"/>
                </a:ext>
              </a:extLst>
            </p:cNvPr>
            <p:cNvSpPr/>
            <p:nvPr/>
          </p:nvSpPr>
          <p:spPr>
            <a:xfrm>
              <a:off x="1364462" y="7348902"/>
              <a:ext cx="126389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2"/>
                  </a:solidFill>
                  <a:latin typeface="Raleway Light" panose="020B0403030101060003" pitchFamily="34" charset="77"/>
                </a:rPr>
                <a:t>The disease causes respiratory illness (like the flu) with symptoms such as a cough, fever, and in more severe cases, difficulty breathing.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47706D-1E3E-9342-BF50-CC48CCC53878}"/>
              </a:ext>
            </a:extLst>
          </p:cNvPr>
          <p:cNvGrpSpPr/>
          <p:nvPr/>
        </p:nvGrpSpPr>
        <p:grpSpPr>
          <a:xfrm flipH="1">
            <a:off x="-3363286" y="618914"/>
            <a:ext cx="14896869" cy="12061549"/>
            <a:chOff x="12838344" y="618914"/>
            <a:chExt cx="14896869" cy="1206154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80E913D-1A98-8E42-B827-9543BEC8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381" y="1885695"/>
              <a:ext cx="10347832" cy="9944609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1D7289-D73C-2445-AF76-927506CB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8344" y="618914"/>
              <a:ext cx="3005248" cy="2888143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7528BB7-EEE1-F540-8532-6832A02C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592" y="10980144"/>
              <a:ext cx="1769261" cy="1700319"/>
            </a:xfrm>
            <a:custGeom>
              <a:avLst/>
              <a:gdLst>
                <a:gd name="connsiteX0" fmla="*/ 5081858 w 10347832"/>
                <a:gd name="connsiteY0" fmla="*/ 0 h 9944609"/>
                <a:gd name="connsiteX1" fmla="*/ 5687934 w 10347832"/>
                <a:gd name="connsiteY1" fmla="*/ 556108 h 9944609"/>
                <a:gd name="connsiteX2" fmla="*/ 5440862 w 10347832"/>
                <a:gd name="connsiteY2" fmla="*/ 1014690 h 9944609"/>
                <a:gd name="connsiteX3" fmla="*/ 5370314 w 10347832"/>
                <a:gd name="connsiteY3" fmla="*/ 1050362 h 9944609"/>
                <a:gd name="connsiteX4" fmla="*/ 5600482 w 10347832"/>
                <a:gd name="connsiteY4" fmla="*/ 2613677 h 9944609"/>
                <a:gd name="connsiteX5" fmla="*/ 5790712 w 10347832"/>
                <a:gd name="connsiteY5" fmla="*/ 2641602 h 9944609"/>
                <a:gd name="connsiteX6" fmla="*/ 7343132 w 10347832"/>
                <a:gd name="connsiteY6" fmla="*/ 3554891 h 9944609"/>
                <a:gd name="connsiteX7" fmla="*/ 7347464 w 10347832"/>
                <a:gd name="connsiteY7" fmla="*/ 3560624 h 9944609"/>
                <a:gd name="connsiteX8" fmla="*/ 9140240 w 10347832"/>
                <a:gd name="connsiteY8" fmla="*/ 2682723 h 9944609"/>
                <a:gd name="connsiteX9" fmla="*/ 9135520 w 10347832"/>
                <a:gd name="connsiteY9" fmla="*/ 2637616 h 9944609"/>
                <a:gd name="connsiteX10" fmla="*/ 9734708 w 10347832"/>
                <a:gd name="connsiteY10" fmla="*/ 2081508 h 9944609"/>
                <a:gd name="connsiteX11" fmla="*/ 10347832 w 10347832"/>
                <a:gd name="connsiteY11" fmla="*/ 2637616 h 9944609"/>
                <a:gd name="connsiteX12" fmla="*/ 9734708 w 10347832"/>
                <a:gd name="connsiteY12" fmla="*/ 3193722 h 9944609"/>
                <a:gd name="connsiteX13" fmla="*/ 9505876 w 10347832"/>
                <a:gd name="connsiteY13" fmla="*/ 3154116 h 9944609"/>
                <a:gd name="connsiteX14" fmla="*/ 9407250 w 10347832"/>
                <a:gd name="connsiteY14" fmla="*/ 3107821 h 9944609"/>
                <a:gd name="connsiteX15" fmla="*/ 7754526 w 10347832"/>
                <a:gd name="connsiteY15" fmla="*/ 4236951 h 9944609"/>
                <a:gd name="connsiteX16" fmla="*/ 7836458 w 10347832"/>
                <a:gd name="connsiteY16" fmla="*/ 4460604 h 9944609"/>
                <a:gd name="connsiteX17" fmla="*/ 7942940 w 10347832"/>
                <a:gd name="connsiteY17" fmla="*/ 4984702 h 9944609"/>
                <a:gd name="connsiteX18" fmla="*/ 7951244 w 10347832"/>
                <a:gd name="connsiteY18" fmla="*/ 5150580 h 9944609"/>
                <a:gd name="connsiteX19" fmla="*/ 9106908 w 10347832"/>
                <a:gd name="connsiteY19" fmla="*/ 5313631 h 9944609"/>
                <a:gd name="connsiteX20" fmla="*/ 9138856 w 10347832"/>
                <a:gd name="connsiteY20" fmla="*/ 5271361 h 9944609"/>
                <a:gd name="connsiteX21" fmla="*/ 9291180 w 10347832"/>
                <a:gd name="connsiteY21" fmla="*/ 5153634 h 9944609"/>
                <a:gd name="connsiteX22" fmla="*/ 9899586 w 10347832"/>
                <a:gd name="connsiteY22" fmla="*/ 5321643 h 9944609"/>
                <a:gd name="connsiteX23" fmla="*/ 9701500 w 10347832"/>
                <a:gd name="connsiteY23" fmla="*/ 5877365 h 9944609"/>
                <a:gd name="connsiteX24" fmla="*/ 9152314 w 10347832"/>
                <a:gd name="connsiteY24" fmla="*/ 5784955 h 9944609"/>
                <a:gd name="connsiteX25" fmla="*/ 9093742 w 10347832"/>
                <a:gd name="connsiteY25" fmla="*/ 5710186 h 9944609"/>
                <a:gd name="connsiteX26" fmla="*/ 7923370 w 10347832"/>
                <a:gd name="connsiteY26" fmla="*/ 5661186 h 9944609"/>
                <a:gd name="connsiteX27" fmla="*/ 7902432 w 10347832"/>
                <a:gd name="connsiteY27" fmla="*/ 5798132 h 9944609"/>
                <a:gd name="connsiteX28" fmla="*/ 7836458 w 10347832"/>
                <a:gd name="connsiteY28" fmla="*/ 6053617 h 9944609"/>
                <a:gd name="connsiteX29" fmla="*/ 7751114 w 10347832"/>
                <a:gd name="connsiteY29" fmla="*/ 6285204 h 9944609"/>
                <a:gd name="connsiteX30" fmla="*/ 9105612 w 10347832"/>
                <a:gd name="connsiteY30" fmla="*/ 7295136 h 9944609"/>
                <a:gd name="connsiteX31" fmla="*/ 9205212 w 10347832"/>
                <a:gd name="connsiteY31" fmla="*/ 7245499 h 9944609"/>
                <a:gd name="connsiteX32" fmla="*/ 9442100 w 10347832"/>
                <a:gd name="connsiteY32" fmla="*/ 7200948 h 9944609"/>
                <a:gd name="connsiteX33" fmla="*/ 10041290 w 10347832"/>
                <a:gd name="connsiteY33" fmla="*/ 7750737 h 9944609"/>
                <a:gd name="connsiteX34" fmla="*/ 9442100 w 10347832"/>
                <a:gd name="connsiteY34" fmla="*/ 8313311 h 9944609"/>
                <a:gd name="connsiteX35" fmla="*/ 8828976 w 10347832"/>
                <a:gd name="connsiteY35" fmla="*/ 7750737 h 9944609"/>
                <a:gd name="connsiteX36" fmla="*/ 8831702 w 10347832"/>
                <a:gd name="connsiteY36" fmla="*/ 7727412 h 9944609"/>
                <a:gd name="connsiteX37" fmla="*/ 7349424 w 10347832"/>
                <a:gd name="connsiteY37" fmla="*/ 6946477 h 9944609"/>
                <a:gd name="connsiteX38" fmla="*/ 7343132 w 10347832"/>
                <a:gd name="connsiteY38" fmla="*/ 6954769 h 9944609"/>
                <a:gd name="connsiteX39" fmla="*/ 6304838 w 10347832"/>
                <a:gd name="connsiteY39" fmla="*/ 7711580 h 9944609"/>
                <a:gd name="connsiteX40" fmla="*/ 6187740 w 10347832"/>
                <a:gd name="connsiteY40" fmla="*/ 7753071 h 9944609"/>
                <a:gd name="connsiteX41" fmla="*/ 6311390 w 10347832"/>
                <a:gd name="connsiteY41" fmla="*/ 8843672 h 9944609"/>
                <a:gd name="connsiteX42" fmla="*/ 6416942 w 10347832"/>
                <a:gd name="connsiteY42" fmla="*/ 8870181 h 9944609"/>
                <a:gd name="connsiteX43" fmla="*/ 6791556 w 10347832"/>
                <a:gd name="connsiteY43" fmla="*/ 9388501 h 9944609"/>
                <a:gd name="connsiteX44" fmla="*/ 6185480 w 10347832"/>
                <a:gd name="connsiteY44" fmla="*/ 9944609 h 9944609"/>
                <a:gd name="connsiteX45" fmla="*/ 5579404 w 10347832"/>
                <a:gd name="connsiteY45" fmla="*/ 9388501 h 9944609"/>
                <a:gd name="connsiteX46" fmla="*/ 5670828 w 10347832"/>
                <a:gd name="connsiteY46" fmla="*/ 9059095 h 9944609"/>
                <a:gd name="connsiteX47" fmla="*/ 5730324 w 10347832"/>
                <a:gd name="connsiteY47" fmla="*/ 8990369 h 9944609"/>
                <a:gd name="connsiteX48" fmla="*/ 5425660 w 10347832"/>
                <a:gd name="connsiteY48" fmla="*/ 7910344 h 9944609"/>
                <a:gd name="connsiteX49" fmla="*/ 5235256 w 10347832"/>
                <a:gd name="connsiteY49" fmla="*/ 7919552 h 9944609"/>
                <a:gd name="connsiteX50" fmla="*/ 3933416 w 10347832"/>
                <a:gd name="connsiteY50" fmla="*/ 7600033 h 9944609"/>
                <a:gd name="connsiteX51" fmla="*/ 3878258 w 10347832"/>
                <a:gd name="connsiteY51" fmla="*/ 7567393 h 9944609"/>
                <a:gd name="connsiteX52" fmla="*/ 3255044 w 10347832"/>
                <a:gd name="connsiteY52" fmla="*/ 8392442 h 9944609"/>
                <a:gd name="connsiteX53" fmla="*/ 3259480 w 10347832"/>
                <a:gd name="connsiteY53" fmla="*/ 8398313 h 9944609"/>
                <a:gd name="connsiteX54" fmla="*/ 3076374 w 10347832"/>
                <a:gd name="connsiteY54" fmla="*/ 8954035 h 9944609"/>
                <a:gd name="connsiteX55" fmla="*/ 2470718 w 10347832"/>
                <a:gd name="connsiteY55" fmla="*/ 8786026 h 9944609"/>
                <a:gd name="connsiteX56" fmla="*/ 2653824 w 10347832"/>
                <a:gd name="connsiteY56" fmla="*/ 8230304 h 9944609"/>
                <a:gd name="connsiteX57" fmla="*/ 2898688 w 10347832"/>
                <a:gd name="connsiteY57" fmla="*/ 8172147 h 9944609"/>
                <a:gd name="connsiteX58" fmla="*/ 2929714 w 10347832"/>
                <a:gd name="connsiteY58" fmla="*/ 8178087 h 9944609"/>
                <a:gd name="connsiteX59" fmla="*/ 3467784 w 10347832"/>
                <a:gd name="connsiteY59" fmla="*/ 7286159 h 9944609"/>
                <a:gd name="connsiteX60" fmla="*/ 3306972 w 10347832"/>
                <a:gd name="connsiteY60" fmla="*/ 7143337 h 9944609"/>
                <a:gd name="connsiteX61" fmla="*/ 2840152 w 10347832"/>
                <a:gd name="connsiteY61" fmla="*/ 6530960 h 9944609"/>
                <a:gd name="connsiteX62" fmla="*/ 2746366 w 10347832"/>
                <a:gd name="connsiteY62" fmla="*/ 6339519 h 9944609"/>
                <a:gd name="connsiteX63" fmla="*/ 1209098 w 10347832"/>
                <a:gd name="connsiteY63" fmla="*/ 6826854 h 9944609"/>
                <a:gd name="connsiteX64" fmla="*/ 1199406 w 10347832"/>
                <a:gd name="connsiteY64" fmla="*/ 6909958 h 9944609"/>
                <a:gd name="connsiteX65" fmla="*/ 606076 w 10347832"/>
                <a:gd name="connsiteY65" fmla="*/ 7356769 h 9944609"/>
                <a:gd name="connsiteX66" fmla="*/ 0 w 10347832"/>
                <a:gd name="connsiteY66" fmla="*/ 6800661 h 9944609"/>
                <a:gd name="connsiteX67" fmla="*/ 606076 w 10347832"/>
                <a:gd name="connsiteY67" fmla="*/ 6244553 h 9944609"/>
                <a:gd name="connsiteX68" fmla="*/ 940304 w 10347832"/>
                <a:gd name="connsiteY68" fmla="*/ 6331849 h 9944609"/>
                <a:gd name="connsiteX69" fmla="*/ 990508 w 10347832"/>
                <a:gd name="connsiteY69" fmla="*/ 6367769 h 9944609"/>
                <a:gd name="connsiteX70" fmla="*/ 2543670 w 10347832"/>
                <a:gd name="connsiteY70" fmla="*/ 5636401 h 9944609"/>
                <a:gd name="connsiteX71" fmla="*/ 2527726 w 10347832"/>
                <a:gd name="connsiteY71" fmla="*/ 5533178 h 9944609"/>
                <a:gd name="connsiteX72" fmla="*/ 2513790 w 10347832"/>
                <a:gd name="connsiteY72" fmla="*/ 5260060 h 9944609"/>
                <a:gd name="connsiteX73" fmla="*/ 2568652 w 10347832"/>
                <a:gd name="connsiteY73" fmla="*/ 4717788 h 9944609"/>
                <a:gd name="connsiteX74" fmla="*/ 2615498 w 10347832"/>
                <a:gd name="connsiteY74" fmla="*/ 4536872 h 9944609"/>
                <a:gd name="connsiteX75" fmla="*/ 993588 w 10347832"/>
                <a:gd name="connsiteY75" fmla="*/ 3703335 h 9944609"/>
                <a:gd name="connsiteX76" fmla="*/ 978004 w 10347832"/>
                <a:gd name="connsiteY76" fmla="*/ 3711234 h 9944609"/>
                <a:gd name="connsiteX77" fmla="*/ 728702 w 10347832"/>
                <a:gd name="connsiteY77" fmla="*/ 3756296 h 9944609"/>
                <a:gd name="connsiteX78" fmla="*/ 122624 w 10347832"/>
                <a:gd name="connsiteY78" fmla="*/ 3200188 h 9944609"/>
                <a:gd name="connsiteX79" fmla="*/ 728702 w 10347832"/>
                <a:gd name="connsiteY79" fmla="*/ 2644082 h 9944609"/>
                <a:gd name="connsiteX80" fmla="*/ 1334778 w 10347832"/>
                <a:gd name="connsiteY80" fmla="*/ 3200188 h 9944609"/>
                <a:gd name="connsiteX81" fmla="*/ 1331948 w 10347832"/>
                <a:gd name="connsiteY81" fmla="*/ 3228272 h 9944609"/>
                <a:gd name="connsiteX82" fmla="*/ 2947944 w 10347832"/>
                <a:gd name="connsiteY82" fmla="*/ 3805555 h 9944609"/>
                <a:gd name="connsiteX83" fmla="*/ 2975820 w 10347832"/>
                <a:gd name="connsiteY83" fmla="*/ 3760294 h 9944609"/>
                <a:gd name="connsiteX84" fmla="*/ 3499814 w 10347832"/>
                <a:gd name="connsiteY84" fmla="*/ 3193855 h 9944609"/>
                <a:gd name="connsiteX85" fmla="*/ 3607218 w 10347832"/>
                <a:gd name="connsiteY85" fmla="*/ 3115294 h 9944609"/>
                <a:gd name="connsiteX86" fmla="*/ 3260276 w 10347832"/>
                <a:gd name="connsiteY86" fmla="*/ 2380240 h 9944609"/>
                <a:gd name="connsiteX87" fmla="*/ 3207096 w 10347832"/>
                <a:gd name="connsiteY87" fmla="*/ 2392330 h 9944609"/>
                <a:gd name="connsiteX88" fmla="*/ 2777266 w 10347832"/>
                <a:gd name="connsiteY88" fmla="*/ 2165146 h 9944609"/>
                <a:gd name="connsiteX89" fmla="*/ 2974464 w 10347832"/>
                <a:gd name="connsiteY89" fmla="*/ 1609403 h 9944609"/>
                <a:gd name="connsiteX90" fmla="*/ 3580142 w 10347832"/>
                <a:gd name="connsiteY90" fmla="*/ 1777418 h 9944609"/>
                <a:gd name="connsiteX91" fmla="*/ 3572852 w 10347832"/>
                <a:gd name="connsiteY91" fmla="*/ 2164136 h 9944609"/>
                <a:gd name="connsiteX92" fmla="*/ 3541742 w 10347832"/>
                <a:gd name="connsiteY92" fmla="*/ 2207251 h 9944609"/>
                <a:gd name="connsiteX93" fmla="*/ 3981810 w 10347832"/>
                <a:gd name="connsiteY93" fmla="*/ 2885042 h 9944609"/>
                <a:gd name="connsiteX94" fmla="*/ 4171532 w 10347832"/>
                <a:gd name="connsiteY94" fmla="*/ 2796013 h 9944609"/>
                <a:gd name="connsiteX95" fmla="*/ 4683788 w 10347832"/>
                <a:gd name="connsiteY95" fmla="*/ 2641602 h 9944609"/>
                <a:gd name="connsiteX96" fmla="*/ 4795788 w 10347832"/>
                <a:gd name="connsiteY96" fmla="*/ 2625058 h 9944609"/>
                <a:gd name="connsiteX97" fmla="*/ 4829476 w 10347832"/>
                <a:gd name="connsiteY97" fmla="*/ 1056475 h 9944609"/>
                <a:gd name="connsiteX98" fmla="*/ 4747628 w 10347832"/>
                <a:gd name="connsiteY98" fmla="*/ 1014690 h 9944609"/>
                <a:gd name="connsiteX99" fmla="*/ 4475780 w 10347832"/>
                <a:gd name="connsiteY99" fmla="*/ 556108 h 9944609"/>
                <a:gd name="connsiteX100" fmla="*/ 5081858 w 10347832"/>
                <a:gd name="connsiteY100" fmla="*/ 0 h 99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0347832" h="9944609">
                  <a:moveTo>
                    <a:pt x="5081858" y="0"/>
                  </a:moveTo>
                  <a:cubicBezTo>
                    <a:pt x="5462416" y="0"/>
                    <a:pt x="5687934" y="206923"/>
                    <a:pt x="5687934" y="556108"/>
                  </a:cubicBezTo>
                  <a:cubicBezTo>
                    <a:pt x="5687934" y="742016"/>
                    <a:pt x="5599842" y="912769"/>
                    <a:pt x="5440862" y="1014690"/>
                  </a:cubicBezTo>
                  <a:lnTo>
                    <a:pt x="5370314" y="1050362"/>
                  </a:lnTo>
                  <a:lnTo>
                    <a:pt x="5600482" y="2613677"/>
                  </a:lnTo>
                  <a:lnTo>
                    <a:pt x="5790712" y="2641602"/>
                  </a:lnTo>
                  <a:cubicBezTo>
                    <a:pt x="6416596" y="2765034"/>
                    <a:pt x="6958100" y="3093972"/>
                    <a:pt x="7343132" y="3554891"/>
                  </a:cubicBezTo>
                  <a:lnTo>
                    <a:pt x="7347464" y="3560624"/>
                  </a:lnTo>
                  <a:lnTo>
                    <a:pt x="9140240" y="2682723"/>
                  </a:lnTo>
                  <a:lnTo>
                    <a:pt x="9135520" y="2637616"/>
                  </a:lnTo>
                  <a:cubicBezTo>
                    <a:pt x="9135520" y="2327230"/>
                    <a:pt x="9414212" y="2081508"/>
                    <a:pt x="9734708" y="2081508"/>
                  </a:cubicBezTo>
                  <a:cubicBezTo>
                    <a:pt x="10110944" y="2081508"/>
                    <a:pt x="10347832" y="2327230"/>
                    <a:pt x="10347832" y="2637616"/>
                  </a:cubicBezTo>
                  <a:cubicBezTo>
                    <a:pt x="10347832" y="2973865"/>
                    <a:pt x="10110944" y="3193722"/>
                    <a:pt x="9734708" y="3193722"/>
                  </a:cubicBezTo>
                  <a:cubicBezTo>
                    <a:pt x="9654584" y="3193722"/>
                    <a:pt x="9577072" y="3179981"/>
                    <a:pt x="9505876" y="3154116"/>
                  </a:cubicBezTo>
                  <a:lnTo>
                    <a:pt x="9407250" y="3107821"/>
                  </a:lnTo>
                  <a:lnTo>
                    <a:pt x="7754526" y="4236951"/>
                  </a:lnTo>
                  <a:lnTo>
                    <a:pt x="7836458" y="4460604"/>
                  </a:lnTo>
                  <a:cubicBezTo>
                    <a:pt x="7888648" y="4628531"/>
                    <a:pt x="7924702" y="4803802"/>
                    <a:pt x="7942940" y="4984702"/>
                  </a:cubicBezTo>
                  <a:lnTo>
                    <a:pt x="7951244" y="5150580"/>
                  </a:lnTo>
                  <a:lnTo>
                    <a:pt x="9106908" y="5313631"/>
                  </a:lnTo>
                  <a:lnTo>
                    <a:pt x="9138856" y="5271361"/>
                  </a:lnTo>
                  <a:cubicBezTo>
                    <a:pt x="9179756" y="5226330"/>
                    <a:pt x="9231046" y="5185943"/>
                    <a:pt x="9291180" y="5153634"/>
                  </a:cubicBezTo>
                  <a:cubicBezTo>
                    <a:pt x="9517564" y="5063167"/>
                    <a:pt x="9758096" y="5114862"/>
                    <a:pt x="9899586" y="5321643"/>
                  </a:cubicBezTo>
                  <a:cubicBezTo>
                    <a:pt x="10041076" y="5541347"/>
                    <a:pt x="9942032" y="5799822"/>
                    <a:pt x="9701500" y="5877365"/>
                  </a:cubicBezTo>
                  <a:cubicBezTo>
                    <a:pt x="9540556" y="5990448"/>
                    <a:pt x="9303782" y="5945214"/>
                    <a:pt x="9152314" y="5784955"/>
                  </a:cubicBezTo>
                  <a:lnTo>
                    <a:pt x="9093742" y="5710186"/>
                  </a:lnTo>
                  <a:lnTo>
                    <a:pt x="7923370" y="5661186"/>
                  </a:lnTo>
                  <a:lnTo>
                    <a:pt x="7902432" y="5798132"/>
                  </a:lnTo>
                  <a:cubicBezTo>
                    <a:pt x="7884614" y="5884945"/>
                    <a:pt x="7862552" y="5970179"/>
                    <a:pt x="7836458" y="6053617"/>
                  </a:cubicBezTo>
                  <a:lnTo>
                    <a:pt x="7751114" y="6285204"/>
                  </a:lnTo>
                  <a:lnTo>
                    <a:pt x="9105612" y="7295136"/>
                  </a:lnTo>
                  <a:lnTo>
                    <a:pt x="9205212" y="7245499"/>
                  </a:lnTo>
                  <a:cubicBezTo>
                    <a:pt x="9278368" y="7216930"/>
                    <a:pt x="9358492" y="7200948"/>
                    <a:pt x="9442100" y="7200948"/>
                  </a:cubicBezTo>
                  <a:cubicBezTo>
                    <a:pt x="9762596" y="7200948"/>
                    <a:pt x="10041290" y="7456664"/>
                    <a:pt x="10041290" y="7750737"/>
                  </a:cubicBezTo>
                  <a:cubicBezTo>
                    <a:pt x="10041290" y="8057596"/>
                    <a:pt x="9762596" y="8313311"/>
                    <a:pt x="9442100" y="8313311"/>
                  </a:cubicBezTo>
                  <a:cubicBezTo>
                    <a:pt x="9107670" y="8313311"/>
                    <a:pt x="8828976" y="8057596"/>
                    <a:pt x="8828976" y="7750737"/>
                  </a:cubicBezTo>
                  <a:lnTo>
                    <a:pt x="8831702" y="7727412"/>
                  </a:lnTo>
                  <a:lnTo>
                    <a:pt x="7349424" y="6946477"/>
                  </a:lnTo>
                  <a:lnTo>
                    <a:pt x="7343132" y="6954769"/>
                  </a:lnTo>
                  <a:cubicBezTo>
                    <a:pt x="7068108" y="7282738"/>
                    <a:pt x="6713254" y="7544070"/>
                    <a:pt x="6304838" y="7711580"/>
                  </a:cubicBezTo>
                  <a:lnTo>
                    <a:pt x="6187740" y="7753071"/>
                  </a:lnTo>
                  <a:lnTo>
                    <a:pt x="6311390" y="8843672"/>
                  </a:lnTo>
                  <a:lnTo>
                    <a:pt x="6416942" y="8870181"/>
                  </a:lnTo>
                  <a:cubicBezTo>
                    <a:pt x="6632990" y="8944746"/>
                    <a:pt x="6791556" y="9126613"/>
                    <a:pt x="6791556" y="9388501"/>
                  </a:cubicBezTo>
                  <a:cubicBezTo>
                    <a:pt x="6791556" y="9685954"/>
                    <a:pt x="6509660" y="9944609"/>
                    <a:pt x="6185480" y="9944609"/>
                  </a:cubicBezTo>
                  <a:cubicBezTo>
                    <a:pt x="5804920" y="9944609"/>
                    <a:pt x="5579404" y="9685954"/>
                    <a:pt x="5579404" y="9388501"/>
                  </a:cubicBezTo>
                  <a:cubicBezTo>
                    <a:pt x="5579404" y="9257557"/>
                    <a:pt x="5611118" y="9146618"/>
                    <a:pt x="5670828" y="9059095"/>
                  </a:cubicBezTo>
                  <a:lnTo>
                    <a:pt x="5730324" y="8990369"/>
                  </a:lnTo>
                  <a:lnTo>
                    <a:pt x="5425660" y="7910344"/>
                  </a:lnTo>
                  <a:lnTo>
                    <a:pt x="5235256" y="7919552"/>
                  </a:lnTo>
                  <a:cubicBezTo>
                    <a:pt x="4762298" y="7919552"/>
                    <a:pt x="4319170" y="7803985"/>
                    <a:pt x="3933416" y="7600033"/>
                  </a:cubicBezTo>
                  <a:lnTo>
                    <a:pt x="3878258" y="7567393"/>
                  </a:lnTo>
                  <a:lnTo>
                    <a:pt x="3255044" y="8392442"/>
                  </a:lnTo>
                  <a:lnTo>
                    <a:pt x="3259480" y="8398313"/>
                  </a:lnTo>
                  <a:cubicBezTo>
                    <a:pt x="3358076" y="8579246"/>
                    <a:pt x="3315820" y="8837721"/>
                    <a:pt x="3076374" y="8954035"/>
                  </a:cubicBezTo>
                  <a:cubicBezTo>
                    <a:pt x="2851014" y="9044501"/>
                    <a:pt x="2569314" y="9005730"/>
                    <a:pt x="2470718" y="8786026"/>
                  </a:cubicBezTo>
                  <a:cubicBezTo>
                    <a:pt x="2329868" y="8579246"/>
                    <a:pt x="2428464" y="8320770"/>
                    <a:pt x="2653824" y="8230304"/>
                  </a:cubicBezTo>
                  <a:cubicBezTo>
                    <a:pt x="2727770" y="8181840"/>
                    <a:pt x="2813600" y="8164271"/>
                    <a:pt x="2898688" y="8172147"/>
                  </a:cubicBezTo>
                  <a:lnTo>
                    <a:pt x="2929714" y="8178087"/>
                  </a:lnTo>
                  <a:lnTo>
                    <a:pt x="3467784" y="7286159"/>
                  </a:lnTo>
                  <a:lnTo>
                    <a:pt x="3306972" y="7143337"/>
                  </a:lnTo>
                  <a:cubicBezTo>
                    <a:pt x="3122780" y="6963201"/>
                    <a:pt x="2965190" y="6757118"/>
                    <a:pt x="2840152" y="6530960"/>
                  </a:cubicBezTo>
                  <a:lnTo>
                    <a:pt x="2746366" y="6339519"/>
                  </a:lnTo>
                  <a:lnTo>
                    <a:pt x="1209098" y="6826854"/>
                  </a:lnTo>
                  <a:lnTo>
                    <a:pt x="1199406" y="6909958"/>
                  </a:lnTo>
                  <a:cubicBezTo>
                    <a:pt x="1141018" y="7158736"/>
                    <a:pt x="889734" y="7356769"/>
                    <a:pt x="606076" y="7356769"/>
                  </a:cubicBezTo>
                  <a:cubicBezTo>
                    <a:pt x="281894" y="7356769"/>
                    <a:pt x="0" y="7098114"/>
                    <a:pt x="0" y="6800661"/>
                  </a:cubicBezTo>
                  <a:cubicBezTo>
                    <a:pt x="0" y="6464410"/>
                    <a:pt x="281894" y="6244553"/>
                    <a:pt x="606076" y="6244553"/>
                  </a:cubicBezTo>
                  <a:cubicBezTo>
                    <a:pt x="727644" y="6244553"/>
                    <a:pt x="843264" y="6275471"/>
                    <a:pt x="940304" y="6331849"/>
                  </a:cubicBezTo>
                  <a:lnTo>
                    <a:pt x="990508" y="6367769"/>
                  </a:lnTo>
                  <a:lnTo>
                    <a:pt x="2543670" y="5636401"/>
                  </a:lnTo>
                  <a:lnTo>
                    <a:pt x="2527726" y="5533178"/>
                  </a:lnTo>
                  <a:cubicBezTo>
                    <a:pt x="2518508" y="5443427"/>
                    <a:pt x="2513790" y="5352315"/>
                    <a:pt x="2513790" y="5260060"/>
                  </a:cubicBezTo>
                  <a:cubicBezTo>
                    <a:pt x="2513790" y="5073960"/>
                    <a:pt x="2532666" y="4892631"/>
                    <a:pt x="2568652" y="4717788"/>
                  </a:cubicBezTo>
                  <a:lnTo>
                    <a:pt x="2615498" y="4536872"/>
                  </a:lnTo>
                  <a:lnTo>
                    <a:pt x="993588" y="3703335"/>
                  </a:lnTo>
                  <a:lnTo>
                    <a:pt x="978004" y="3711234"/>
                  </a:lnTo>
                  <a:cubicBezTo>
                    <a:pt x="904006" y="3740130"/>
                    <a:pt x="820318" y="3756296"/>
                    <a:pt x="728702" y="3756296"/>
                  </a:cubicBezTo>
                  <a:cubicBezTo>
                    <a:pt x="404520" y="3756296"/>
                    <a:pt x="122624" y="3497642"/>
                    <a:pt x="122624" y="3200188"/>
                  </a:cubicBezTo>
                  <a:cubicBezTo>
                    <a:pt x="122624" y="2902735"/>
                    <a:pt x="404520" y="2644082"/>
                    <a:pt x="728702" y="2644082"/>
                  </a:cubicBezTo>
                  <a:cubicBezTo>
                    <a:pt x="1095166" y="2644082"/>
                    <a:pt x="1334778" y="2902735"/>
                    <a:pt x="1334778" y="3200188"/>
                  </a:cubicBezTo>
                  <a:lnTo>
                    <a:pt x="1331948" y="3228272"/>
                  </a:lnTo>
                  <a:lnTo>
                    <a:pt x="2947944" y="3805555"/>
                  </a:lnTo>
                  <a:lnTo>
                    <a:pt x="2975820" y="3760294"/>
                  </a:lnTo>
                  <a:cubicBezTo>
                    <a:pt x="3121898" y="3547239"/>
                    <a:pt x="3298546" y="3356497"/>
                    <a:pt x="3499814" y="3193855"/>
                  </a:cubicBezTo>
                  <a:lnTo>
                    <a:pt x="3607218" y="3115294"/>
                  </a:lnTo>
                  <a:lnTo>
                    <a:pt x="3260276" y="2380240"/>
                  </a:lnTo>
                  <a:lnTo>
                    <a:pt x="3207096" y="2392330"/>
                  </a:lnTo>
                  <a:cubicBezTo>
                    <a:pt x="3028164" y="2414746"/>
                    <a:pt x="2851214" y="2329930"/>
                    <a:pt x="2777266" y="2165146"/>
                  </a:cubicBezTo>
                  <a:cubicBezTo>
                    <a:pt x="2636410" y="1997130"/>
                    <a:pt x="2735008" y="1738645"/>
                    <a:pt x="2974464" y="1609403"/>
                  </a:cubicBezTo>
                  <a:cubicBezTo>
                    <a:pt x="3157576" y="1518933"/>
                    <a:pt x="3439286" y="1570630"/>
                    <a:pt x="3580142" y="1777418"/>
                  </a:cubicBezTo>
                  <a:cubicBezTo>
                    <a:pt x="3632964" y="1914738"/>
                    <a:pt x="3636264" y="2052059"/>
                    <a:pt x="3572852" y="2164136"/>
                  </a:cubicBezTo>
                  <a:lnTo>
                    <a:pt x="3541742" y="2207251"/>
                  </a:lnTo>
                  <a:lnTo>
                    <a:pt x="3981810" y="2885042"/>
                  </a:lnTo>
                  <a:lnTo>
                    <a:pt x="4171532" y="2796013"/>
                  </a:lnTo>
                  <a:cubicBezTo>
                    <a:pt x="4334574" y="2728910"/>
                    <a:pt x="4505912" y="2676867"/>
                    <a:pt x="4683788" y="2641602"/>
                  </a:cubicBezTo>
                  <a:lnTo>
                    <a:pt x="4795788" y="2625058"/>
                  </a:lnTo>
                  <a:lnTo>
                    <a:pt x="4829476" y="1056475"/>
                  </a:lnTo>
                  <a:lnTo>
                    <a:pt x="4747628" y="1014690"/>
                  </a:lnTo>
                  <a:cubicBezTo>
                    <a:pt x="4585896" y="912769"/>
                    <a:pt x="4475780" y="742016"/>
                    <a:pt x="4475780" y="556108"/>
                  </a:cubicBezTo>
                  <a:cubicBezTo>
                    <a:pt x="4475780" y="206923"/>
                    <a:pt x="4757676" y="0"/>
                    <a:pt x="50818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256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089647" y="1293495"/>
            <a:ext cx="12198354" cy="1743619"/>
            <a:chOff x="6089647" y="1293495"/>
            <a:chExt cx="12198354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514191" y="1680341"/>
              <a:ext cx="113492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KNOW HOW IT SPREADS_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089647" y="1293495"/>
              <a:ext cx="12198354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7710A6-3A22-264A-84A9-585E1FB9948C}"/>
              </a:ext>
            </a:extLst>
          </p:cNvPr>
          <p:cNvGrpSpPr/>
          <p:nvPr/>
        </p:nvGrpSpPr>
        <p:grpSpPr>
          <a:xfrm>
            <a:off x="9159419" y="5499318"/>
            <a:ext cx="6058810" cy="6040162"/>
            <a:chOff x="2173571" y="3761102"/>
            <a:chExt cx="4340620" cy="4327260"/>
          </a:xfrm>
        </p:grpSpPr>
        <p:sp>
          <p:nvSpPr>
            <p:cNvPr id="37" name="Freeform 1002">
              <a:extLst>
                <a:ext uri="{FF2B5EF4-FFF2-40B4-BE49-F238E27FC236}">
                  <a16:creationId xmlns:a16="http://schemas.microsoft.com/office/drawing/2014/main" id="{D0B408EF-05E7-B449-B45B-A325ED83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71" y="3761102"/>
              <a:ext cx="4340620" cy="4327260"/>
            </a:xfrm>
            <a:custGeom>
              <a:avLst/>
              <a:gdLst>
                <a:gd name="T0" fmla="*/ 1431 w 1432"/>
                <a:gd name="T1" fmla="*/ 714 h 1429"/>
                <a:gd name="T2" fmla="*/ 1431 w 1432"/>
                <a:gd name="T3" fmla="*/ 714 h 1429"/>
                <a:gd name="T4" fmla="*/ 717 w 1432"/>
                <a:gd name="T5" fmla="*/ 1428 h 1429"/>
                <a:gd name="T6" fmla="*/ 0 w 1432"/>
                <a:gd name="T7" fmla="*/ 714 h 1429"/>
                <a:gd name="T8" fmla="*/ 717 w 1432"/>
                <a:gd name="T9" fmla="*/ 0 h 1429"/>
                <a:gd name="T10" fmla="*/ 1431 w 1432"/>
                <a:gd name="T11" fmla="*/ 71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2" h="1429">
                  <a:moveTo>
                    <a:pt x="1431" y="714"/>
                  </a:moveTo>
                  <a:lnTo>
                    <a:pt x="1431" y="714"/>
                  </a:lnTo>
                  <a:cubicBezTo>
                    <a:pt x="1431" y="1108"/>
                    <a:pt x="1110" y="1428"/>
                    <a:pt x="717" y="1428"/>
                  </a:cubicBezTo>
                  <a:cubicBezTo>
                    <a:pt x="320" y="1428"/>
                    <a:pt x="0" y="1108"/>
                    <a:pt x="0" y="714"/>
                  </a:cubicBezTo>
                  <a:cubicBezTo>
                    <a:pt x="0" y="318"/>
                    <a:pt x="320" y="0"/>
                    <a:pt x="717" y="0"/>
                  </a:cubicBezTo>
                  <a:cubicBezTo>
                    <a:pt x="1110" y="0"/>
                    <a:pt x="1431" y="318"/>
                    <a:pt x="1431" y="71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23E856-1E52-2E43-82F0-293843C513D0}"/>
                </a:ext>
              </a:extLst>
            </p:cNvPr>
            <p:cNvGrpSpPr/>
            <p:nvPr/>
          </p:nvGrpSpPr>
          <p:grpSpPr>
            <a:xfrm>
              <a:off x="3028338" y="4488988"/>
              <a:ext cx="2631085" cy="2978334"/>
              <a:chOff x="3028339" y="5029894"/>
              <a:chExt cx="2631085" cy="2978334"/>
            </a:xfrm>
          </p:grpSpPr>
          <p:sp>
            <p:nvSpPr>
              <p:cNvPr id="38" name="Freeform 1003">
                <a:extLst>
                  <a:ext uri="{FF2B5EF4-FFF2-40B4-BE49-F238E27FC236}">
                    <a16:creationId xmlns:a16="http://schemas.microsoft.com/office/drawing/2014/main" id="{ECA96546-0949-734D-BC4D-F756137C1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339" y="5029894"/>
                <a:ext cx="1215377" cy="2978334"/>
              </a:xfrm>
              <a:custGeom>
                <a:avLst/>
                <a:gdLst>
                  <a:gd name="T0" fmla="*/ 377 w 403"/>
                  <a:gd name="T1" fmla="*/ 402 h 985"/>
                  <a:gd name="T2" fmla="*/ 377 w 403"/>
                  <a:gd name="T3" fmla="*/ 402 h 985"/>
                  <a:gd name="T4" fmla="*/ 343 w 403"/>
                  <a:gd name="T5" fmla="*/ 229 h 985"/>
                  <a:gd name="T6" fmla="*/ 273 w 403"/>
                  <a:gd name="T7" fmla="*/ 179 h 985"/>
                  <a:gd name="T8" fmla="*/ 258 w 403"/>
                  <a:gd name="T9" fmla="*/ 173 h 985"/>
                  <a:gd name="T10" fmla="*/ 236 w 403"/>
                  <a:gd name="T11" fmla="*/ 148 h 985"/>
                  <a:gd name="T12" fmla="*/ 273 w 403"/>
                  <a:gd name="T13" fmla="*/ 78 h 985"/>
                  <a:gd name="T14" fmla="*/ 198 w 403"/>
                  <a:gd name="T15" fmla="*/ 0 h 985"/>
                  <a:gd name="T16" fmla="*/ 126 w 403"/>
                  <a:gd name="T17" fmla="*/ 78 h 985"/>
                  <a:gd name="T18" fmla="*/ 163 w 403"/>
                  <a:gd name="T19" fmla="*/ 148 h 985"/>
                  <a:gd name="T20" fmla="*/ 148 w 403"/>
                  <a:gd name="T21" fmla="*/ 173 h 985"/>
                  <a:gd name="T22" fmla="*/ 59 w 403"/>
                  <a:gd name="T23" fmla="*/ 233 h 985"/>
                  <a:gd name="T24" fmla="*/ 22 w 403"/>
                  <a:gd name="T25" fmla="*/ 405 h 985"/>
                  <a:gd name="T26" fmla="*/ 22 w 403"/>
                  <a:gd name="T27" fmla="*/ 538 h 985"/>
                  <a:gd name="T28" fmla="*/ 63 w 403"/>
                  <a:gd name="T29" fmla="*/ 497 h 985"/>
                  <a:gd name="T30" fmla="*/ 85 w 403"/>
                  <a:gd name="T31" fmla="*/ 390 h 985"/>
                  <a:gd name="T32" fmla="*/ 97 w 403"/>
                  <a:gd name="T33" fmla="*/ 336 h 985"/>
                  <a:gd name="T34" fmla="*/ 97 w 403"/>
                  <a:gd name="T35" fmla="*/ 415 h 985"/>
                  <a:gd name="T36" fmla="*/ 91 w 403"/>
                  <a:gd name="T37" fmla="*/ 585 h 985"/>
                  <a:gd name="T38" fmla="*/ 100 w 403"/>
                  <a:gd name="T39" fmla="*/ 937 h 985"/>
                  <a:gd name="T40" fmla="*/ 135 w 403"/>
                  <a:gd name="T41" fmla="*/ 981 h 985"/>
                  <a:gd name="T42" fmla="*/ 173 w 403"/>
                  <a:gd name="T43" fmla="*/ 940 h 985"/>
                  <a:gd name="T44" fmla="*/ 188 w 403"/>
                  <a:gd name="T45" fmla="*/ 588 h 985"/>
                  <a:gd name="T46" fmla="*/ 217 w 403"/>
                  <a:gd name="T47" fmla="*/ 601 h 985"/>
                  <a:gd name="T48" fmla="*/ 229 w 403"/>
                  <a:gd name="T49" fmla="*/ 937 h 985"/>
                  <a:gd name="T50" fmla="*/ 261 w 403"/>
                  <a:gd name="T51" fmla="*/ 978 h 985"/>
                  <a:gd name="T52" fmla="*/ 299 w 403"/>
                  <a:gd name="T53" fmla="*/ 931 h 985"/>
                  <a:gd name="T54" fmla="*/ 311 w 403"/>
                  <a:gd name="T55" fmla="*/ 563 h 985"/>
                  <a:gd name="T56" fmla="*/ 302 w 403"/>
                  <a:gd name="T57" fmla="*/ 405 h 985"/>
                  <a:gd name="T58" fmla="*/ 308 w 403"/>
                  <a:gd name="T59" fmla="*/ 349 h 985"/>
                  <a:gd name="T60" fmla="*/ 317 w 403"/>
                  <a:gd name="T61" fmla="*/ 387 h 985"/>
                  <a:gd name="T62" fmla="*/ 339 w 403"/>
                  <a:gd name="T63" fmla="*/ 494 h 985"/>
                  <a:gd name="T64" fmla="*/ 380 w 403"/>
                  <a:gd name="T65" fmla="*/ 535 h 985"/>
                  <a:gd name="T66" fmla="*/ 377 w 403"/>
                  <a:gd name="T67" fmla="*/ 40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3" h="985">
                    <a:moveTo>
                      <a:pt x="377" y="402"/>
                    </a:moveTo>
                    <a:lnTo>
                      <a:pt x="377" y="402"/>
                    </a:lnTo>
                    <a:cubicBezTo>
                      <a:pt x="368" y="333"/>
                      <a:pt x="361" y="267"/>
                      <a:pt x="343" y="229"/>
                    </a:cubicBezTo>
                    <a:cubicBezTo>
                      <a:pt x="333" y="207"/>
                      <a:pt x="295" y="188"/>
                      <a:pt x="273" y="179"/>
                    </a:cubicBezTo>
                    <a:cubicBezTo>
                      <a:pt x="267" y="176"/>
                      <a:pt x="261" y="173"/>
                      <a:pt x="258" y="173"/>
                    </a:cubicBezTo>
                    <a:cubicBezTo>
                      <a:pt x="251" y="170"/>
                      <a:pt x="236" y="166"/>
                      <a:pt x="236" y="148"/>
                    </a:cubicBezTo>
                    <a:cubicBezTo>
                      <a:pt x="258" y="132"/>
                      <a:pt x="273" y="107"/>
                      <a:pt x="273" y="78"/>
                    </a:cubicBezTo>
                    <a:cubicBezTo>
                      <a:pt x="273" y="34"/>
                      <a:pt x="239" y="0"/>
                      <a:pt x="198" y="0"/>
                    </a:cubicBezTo>
                    <a:cubicBezTo>
                      <a:pt x="157" y="0"/>
                      <a:pt x="126" y="34"/>
                      <a:pt x="126" y="78"/>
                    </a:cubicBezTo>
                    <a:cubicBezTo>
                      <a:pt x="126" y="110"/>
                      <a:pt x="141" y="135"/>
                      <a:pt x="163" y="148"/>
                    </a:cubicBezTo>
                    <a:cubicBezTo>
                      <a:pt x="166" y="157"/>
                      <a:pt x="163" y="166"/>
                      <a:pt x="148" y="173"/>
                    </a:cubicBezTo>
                    <a:cubicBezTo>
                      <a:pt x="138" y="176"/>
                      <a:pt x="75" y="198"/>
                      <a:pt x="59" y="233"/>
                    </a:cubicBezTo>
                    <a:cubicBezTo>
                      <a:pt x="41" y="270"/>
                      <a:pt x="34" y="333"/>
                      <a:pt x="22" y="405"/>
                    </a:cubicBezTo>
                    <a:cubicBezTo>
                      <a:pt x="19" y="437"/>
                      <a:pt x="0" y="525"/>
                      <a:pt x="22" y="538"/>
                    </a:cubicBezTo>
                    <a:cubicBezTo>
                      <a:pt x="44" y="544"/>
                      <a:pt x="59" y="519"/>
                      <a:pt x="63" y="497"/>
                    </a:cubicBezTo>
                    <a:cubicBezTo>
                      <a:pt x="72" y="453"/>
                      <a:pt x="85" y="390"/>
                      <a:pt x="85" y="390"/>
                    </a:cubicBezTo>
                    <a:cubicBezTo>
                      <a:pt x="97" y="336"/>
                      <a:pt x="97" y="336"/>
                      <a:pt x="97" y="336"/>
                    </a:cubicBezTo>
                    <a:cubicBezTo>
                      <a:pt x="100" y="371"/>
                      <a:pt x="100" y="405"/>
                      <a:pt x="97" y="415"/>
                    </a:cubicBezTo>
                    <a:cubicBezTo>
                      <a:pt x="94" y="437"/>
                      <a:pt x="91" y="535"/>
                      <a:pt x="91" y="585"/>
                    </a:cubicBezTo>
                    <a:cubicBezTo>
                      <a:pt x="91" y="635"/>
                      <a:pt x="94" y="912"/>
                      <a:pt x="100" y="937"/>
                    </a:cubicBezTo>
                    <a:cubicBezTo>
                      <a:pt x="107" y="962"/>
                      <a:pt x="113" y="978"/>
                      <a:pt x="135" y="981"/>
                    </a:cubicBezTo>
                    <a:cubicBezTo>
                      <a:pt x="157" y="984"/>
                      <a:pt x="166" y="959"/>
                      <a:pt x="173" y="940"/>
                    </a:cubicBezTo>
                    <a:cubicBezTo>
                      <a:pt x="179" y="921"/>
                      <a:pt x="173" y="607"/>
                      <a:pt x="188" y="588"/>
                    </a:cubicBezTo>
                    <a:cubicBezTo>
                      <a:pt x="204" y="569"/>
                      <a:pt x="217" y="591"/>
                      <a:pt x="217" y="601"/>
                    </a:cubicBezTo>
                    <a:cubicBezTo>
                      <a:pt x="220" y="607"/>
                      <a:pt x="226" y="921"/>
                      <a:pt x="229" y="937"/>
                    </a:cubicBezTo>
                    <a:cubicBezTo>
                      <a:pt x="232" y="953"/>
                      <a:pt x="236" y="975"/>
                      <a:pt x="261" y="978"/>
                    </a:cubicBezTo>
                    <a:cubicBezTo>
                      <a:pt x="286" y="981"/>
                      <a:pt x="299" y="950"/>
                      <a:pt x="299" y="931"/>
                    </a:cubicBezTo>
                    <a:cubicBezTo>
                      <a:pt x="302" y="912"/>
                      <a:pt x="308" y="604"/>
                      <a:pt x="311" y="563"/>
                    </a:cubicBezTo>
                    <a:cubicBezTo>
                      <a:pt x="311" y="522"/>
                      <a:pt x="302" y="424"/>
                      <a:pt x="302" y="405"/>
                    </a:cubicBezTo>
                    <a:cubicBezTo>
                      <a:pt x="302" y="399"/>
                      <a:pt x="305" y="374"/>
                      <a:pt x="308" y="349"/>
                    </a:cubicBezTo>
                    <a:cubicBezTo>
                      <a:pt x="317" y="387"/>
                      <a:pt x="317" y="387"/>
                      <a:pt x="317" y="387"/>
                    </a:cubicBezTo>
                    <a:cubicBezTo>
                      <a:pt x="317" y="387"/>
                      <a:pt x="330" y="450"/>
                      <a:pt x="339" y="494"/>
                    </a:cubicBezTo>
                    <a:cubicBezTo>
                      <a:pt x="343" y="516"/>
                      <a:pt x="358" y="544"/>
                      <a:pt x="380" y="535"/>
                    </a:cubicBezTo>
                    <a:cubicBezTo>
                      <a:pt x="402" y="525"/>
                      <a:pt x="383" y="434"/>
                      <a:pt x="377" y="40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1004">
                <a:extLst>
                  <a:ext uri="{FF2B5EF4-FFF2-40B4-BE49-F238E27FC236}">
                    <a16:creationId xmlns:a16="http://schemas.microsoft.com/office/drawing/2014/main" id="{F200BDB8-2410-9241-9ABF-9A3B73B72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696" y="5029894"/>
                <a:ext cx="1228728" cy="2978334"/>
              </a:xfrm>
              <a:custGeom>
                <a:avLst/>
                <a:gdLst>
                  <a:gd name="T0" fmla="*/ 381 w 404"/>
                  <a:gd name="T1" fmla="*/ 402 h 985"/>
                  <a:gd name="T2" fmla="*/ 381 w 404"/>
                  <a:gd name="T3" fmla="*/ 402 h 985"/>
                  <a:gd name="T4" fmla="*/ 346 w 404"/>
                  <a:gd name="T5" fmla="*/ 229 h 985"/>
                  <a:gd name="T6" fmla="*/ 274 w 404"/>
                  <a:gd name="T7" fmla="*/ 179 h 985"/>
                  <a:gd name="T8" fmla="*/ 261 w 404"/>
                  <a:gd name="T9" fmla="*/ 173 h 985"/>
                  <a:gd name="T10" fmla="*/ 239 w 404"/>
                  <a:gd name="T11" fmla="*/ 148 h 985"/>
                  <a:gd name="T12" fmla="*/ 274 w 404"/>
                  <a:gd name="T13" fmla="*/ 78 h 985"/>
                  <a:gd name="T14" fmla="*/ 201 w 404"/>
                  <a:gd name="T15" fmla="*/ 0 h 985"/>
                  <a:gd name="T16" fmla="*/ 126 w 404"/>
                  <a:gd name="T17" fmla="*/ 78 h 985"/>
                  <a:gd name="T18" fmla="*/ 167 w 404"/>
                  <a:gd name="T19" fmla="*/ 148 h 985"/>
                  <a:gd name="T20" fmla="*/ 151 w 404"/>
                  <a:gd name="T21" fmla="*/ 173 h 985"/>
                  <a:gd name="T22" fmla="*/ 60 w 404"/>
                  <a:gd name="T23" fmla="*/ 233 h 985"/>
                  <a:gd name="T24" fmla="*/ 25 w 404"/>
                  <a:gd name="T25" fmla="*/ 405 h 985"/>
                  <a:gd name="T26" fmla="*/ 25 w 404"/>
                  <a:gd name="T27" fmla="*/ 538 h 985"/>
                  <a:gd name="T28" fmla="*/ 66 w 404"/>
                  <a:gd name="T29" fmla="*/ 497 h 985"/>
                  <a:gd name="T30" fmla="*/ 88 w 404"/>
                  <a:gd name="T31" fmla="*/ 390 h 985"/>
                  <a:gd name="T32" fmla="*/ 101 w 404"/>
                  <a:gd name="T33" fmla="*/ 336 h 985"/>
                  <a:gd name="T34" fmla="*/ 101 w 404"/>
                  <a:gd name="T35" fmla="*/ 415 h 985"/>
                  <a:gd name="T36" fmla="*/ 91 w 404"/>
                  <a:gd name="T37" fmla="*/ 585 h 985"/>
                  <a:gd name="T38" fmla="*/ 104 w 404"/>
                  <a:gd name="T39" fmla="*/ 937 h 985"/>
                  <a:gd name="T40" fmla="*/ 139 w 404"/>
                  <a:gd name="T41" fmla="*/ 981 h 985"/>
                  <a:gd name="T42" fmla="*/ 176 w 404"/>
                  <a:gd name="T43" fmla="*/ 940 h 985"/>
                  <a:gd name="T44" fmla="*/ 192 w 404"/>
                  <a:gd name="T45" fmla="*/ 588 h 985"/>
                  <a:gd name="T46" fmla="*/ 220 w 404"/>
                  <a:gd name="T47" fmla="*/ 601 h 985"/>
                  <a:gd name="T48" fmla="*/ 230 w 404"/>
                  <a:gd name="T49" fmla="*/ 937 h 985"/>
                  <a:gd name="T50" fmla="*/ 261 w 404"/>
                  <a:gd name="T51" fmla="*/ 978 h 985"/>
                  <a:gd name="T52" fmla="*/ 302 w 404"/>
                  <a:gd name="T53" fmla="*/ 931 h 985"/>
                  <a:gd name="T54" fmla="*/ 312 w 404"/>
                  <a:gd name="T55" fmla="*/ 563 h 985"/>
                  <a:gd name="T56" fmla="*/ 302 w 404"/>
                  <a:gd name="T57" fmla="*/ 405 h 985"/>
                  <a:gd name="T58" fmla="*/ 308 w 404"/>
                  <a:gd name="T59" fmla="*/ 349 h 985"/>
                  <a:gd name="T60" fmla="*/ 318 w 404"/>
                  <a:gd name="T61" fmla="*/ 387 h 985"/>
                  <a:gd name="T62" fmla="*/ 340 w 404"/>
                  <a:gd name="T63" fmla="*/ 494 h 985"/>
                  <a:gd name="T64" fmla="*/ 381 w 404"/>
                  <a:gd name="T65" fmla="*/ 535 h 985"/>
                  <a:gd name="T66" fmla="*/ 381 w 404"/>
                  <a:gd name="T67" fmla="*/ 40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4" h="985">
                    <a:moveTo>
                      <a:pt x="381" y="402"/>
                    </a:moveTo>
                    <a:lnTo>
                      <a:pt x="381" y="402"/>
                    </a:lnTo>
                    <a:cubicBezTo>
                      <a:pt x="371" y="333"/>
                      <a:pt x="362" y="267"/>
                      <a:pt x="346" y="229"/>
                    </a:cubicBezTo>
                    <a:cubicBezTo>
                      <a:pt x="334" y="207"/>
                      <a:pt x="299" y="188"/>
                      <a:pt x="274" y="179"/>
                    </a:cubicBezTo>
                    <a:cubicBezTo>
                      <a:pt x="271" y="176"/>
                      <a:pt x="264" y="173"/>
                      <a:pt x="261" y="173"/>
                    </a:cubicBezTo>
                    <a:cubicBezTo>
                      <a:pt x="252" y="170"/>
                      <a:pt x="239" y="166"/>
                      <a:pt x="239" y="148"/>
                    </a:cubicBezTo>
                    <a:cubicBezTo>
                      <a:pt x="261" y="132"/>
                      <a:pt x="274" y="107"/>
                      <a:pt x="274" y="78"/>
                    </a:cubicBezTo>
                    <a:cubicBezTo>
                      <a:pt x="274" y="34"/>
                      <a:pt x="242" y="0"/>
                      <a:pt x="201" y="0"/>
                    </a:cubicBezTo>
                    <a:cubicBezTo>
                      <a:pt x="161" y="0"/>
                      <a:pt x="126" y="34"/>
                      <a:pt x="126" y="78"/>
                    </a:cubicBezTo>
                    <a:cubicBezTo>
                      <a:pt x="126" y="110"/>
                      <a:pt x="145" y="135"/>
                      <a:pt x="167" y="148"/>
                    </a:cubicBezTo>
                    <a:cubicBezTo>
                      <a:pt x="170" y="157"/>
                      <a:pt x="164" y="166"/>
                      <a:pt x="151" y="173"/>
                    </a:cubicBezTo>
                    <a:cubicBezTo>
                      <a:pt x="139" y="176"/>
                      <a:pt x="76" y="198"/>
                      <a:pt x="60" y="233"/>
                    </a:cubicBezTo>
                    <a:cubicBezTo>
                      <a:pt x="44" y="270"/>
                      <a:pt x="35" y="333"/>
                      <a:pt x="25" y="405"/>
                    </a:cubicBezTo>
                    <a:cubicBezTo>
                      <a:pt x="19" y="437"/>
                      <a:pt x="0" y="525"/>
                      <a:pt x="25" y="538"/>
                    </a:cubicBezTo>
                    <a:cubicBezTo>
                      <a:pt x="44" y="544"/>
                      <a:pt x="60" y="519"/>
                      <a:pt x="66" y="497"/>
                    </a:cubicBezTo>
                    <a:cubicBezTo>
                      <a:pt x="72" y="453"/>
                      <a:pt x="88" y="390"/>
                      <a:pt x="88" y="390"/>
                    </a:cubicBezTo>
                    <a:cubicBezTo>
                      <a:pt x="101" y="336"/>
                      <a:pt x="101" y="336"/>
                      <a:pt x="101" y="336"/>
                    </a:cubicBezTo>
                    <a:cubicBezTo>
                      <a:pt x="101" y="371"/>
                      <a:pt x="104" y="405"/>
                      <a:pt x="101" y="415"/>
                    </a:cubicBezTo>
                    <a:cubicBezTo>
                      <a:pt x="95" y="437"/>
                      <a:pt x="91" y="535"/>
                      <a:pt x="91" y="585"/>
                    </a:cubicBezTo>
                    <a:cubicBezTo>
                      <a:pt x="91" y="635"/>
                      <a:pt x="98" y="912"/>
                      <a:pt x="104" y="937"/>
                    </a:cubicBezTo>
                    <a:cubicBezTo>
                      <a:pt x="110" y="962"/>
                      <a:pt x="117" y="978"/>
                      <a:pt x="139" y="981"/>
                    </a:cubicBezTo>
                    <a:cubicBezTo>
                      <a:pt x="161" y="984"/>
                      <a:pt x="170" y="959"/>
                      <a:pt x="176" y="940"/>
                    </a:cubicBezTo>
                    <a:cubicBezTo>
                      <a:pt x="179" y="921"/>
                      <a:pt x="173" y="607"/>
                      <a:pt x="192" y="588"/>
                    </a:cubicBezTo>
                    <a:cubicBezTo>
                      <a:pt x="208" y="569"/>
                      <a:pt x="220" y="591"/>
                      <a:pt x="220" y="601"/>
                    </a:cubicBezTo>
                    <a:cubicBezTo>
                      <a:pt x="220" y="607"/>
                      <a:pt x="227" y="921"/>
                      <a:pt x="230" y="937"/>
                    </a:cubicBezTo>
                    <a:cubicBezTo>
                      <a:pt x="236" y="953"/>
                      <a:pt x="236" y="975"/>
                      <a:pt x="261" y="978"/>
                    </a:cubicBezTo>
                    <a:cubicBezTo>
                      <a:pt x="286" y="981"/>
                      <a:pt x="299" y="950"/>
                      <a:pt x="302" y="931"/>
                    </a:cubicBezTo>
                    <a:cubicBezTo>
                      <a:pt x="302" y="912"/>
                      <a:pt x="312" y="604"/>
                      <a:pt x="312" y="563"/>
                    </a:cubicBezTo>
                    <a:cubicBezTo>
                      <a:pt x="315" y="522"/>
                      <a:pt x="302" y="424"/>
                      <a:pt x="302" y="405"/>
                    </a:cubicBezTo>
                    <a:cubicBezTo>
                      <a:pt x="305" y="399"/>
                      <a:pt x="308" y="374"/>
                      <a:pt x="308" y="349"/>
                    </a:cubicBezTo>
                    <a:cubicBezTo>
                      <a:pt x="318" y="387"/>
                      <a:pt x="318" y="387"/>
                      <a:pt x="318" y="387"/>
                    </a:cubicBezTo>
                    <a:cubicBezTo>
                      <a:pt x="318" y="387"/>
                      <a:pt x="334" y="450"/>
                      <a:pt x="340" y="494"/>
                    </a:cubicBezTo>
                    <a:cubicBezTo>
                      <a:pt x="346" y="516"/>
                      <a:pt x="362" y="544"/>
                      <a:pt x="381" y="535"/>
                    </a:cubicBezTo>
                    <a:cubicBezTo>
                      <a:pt x="403" y="525"/>
                      <a:pt x="384" y="434"/>
                      <a:pt x="381" y="402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784147-F377-3E41-8B04-9808E2A90149}"/>
              </a:ext>
            </a:extLst>
          </p:cNvPr>
          <p:cNvGrpSpPr/>
          <p:nvPr/>
        </p:nvGrpSpPr>
        <p:grpSpPr>
          <a:xfrm>
            <a:off x="7942809" y="4938535"/>
            <a:ext cx="8492029" cy="7310866"/>
            <a:chOff x="7919318" y="4868962"/>
            <a:chExt cx="8492029" cy="73108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454DAD-3DBE-8142-B993-F5F2EA0D2E6B}"/>
                </a:ext>
              </a:extLst>
            </p:cNvPr>
            <p:cNvGrpSpPr/>
            <p:nvPr/>
          </p:nvGrpSpPr>
          <p:grpSpPr>
            <a:xfrm>
              <a:off x="7919318" y="4868962"/>
              <a:ext cx="8492029" cy="1260711"/>
              <a:chOff x="7919318" y="5475916"/>
              <a:chExt cx="8492029" cy="1260711"/>
            </a:xfrm>
          </p:grpSpPr>
          <p:cxnSp>
            <p:nvCxnSpPr>
              <p:cNvPr id="5" name="Elbow Connector 4">
                <a:extLst>
                  <a:ext uri="{FF2B5EF4-FFF2-40B4-BE49-F238E27FC236}">
                    <a16:creationId xmlns:a16="http://schemas.microsoft.com/office/drawing/2014/main" id="{040C4529-8548-C746-BD71-AEB811C0EA74}"/>
                  </a:ext>
                </a:extLst>
              </p:cNvPr>
              <p:cNvCxnSpPr/>
              <p:nvPr/>
            </p:nvCxnSpPr>
            <p:spPr>
              <a:xfrm flipV="1">
                <a:off x="14876199" y="5475916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C9E295A0-8DE3-D04A-ACF1-27AC542024E3}"/>
                  </a:ext>
                </a:extLst>
              </p:cNvPr>
              <p:cNvCxnSpPr/>
              <p:nvPr/>
            </p:nvCxnSpPr>
            <p:spPr>
              <a:xfrm flipH="1" flipV="1">
                <a:off x="7919318" y="5475916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373563-81EE-1E4C-9612-74389E0B9754}"/>
                </a:ext>
              </a:extLst>
            </p:cNvPr>
            <p:cNvGrpSpPr/>
            <p:nvPr/>
          </p:nvGrpSpPr>
          <p:grpSpPr>
            <a:xfrm>
              <a:off x="7919318" y="10919117"/>
              <a:ext cx="8492029" cy="1260711"/>
              <a:chOff x="7919318" y="10255367"/>
              <a:chExt cx="8492029" cy="1260711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4DE0BE1F-0165-E347-85C0-D2EBFBEDC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76199" y="10255367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331C1293-F836-2542-9A2F-7DF30509C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19318" y="10255367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Rectángulo 8">
            <a:extLst>
              <a:ext uri="{FF2B5EF4-FFF2-40B4-BE49-F238E27FC236}">
                <a16:creationId xmlns:a16="http://schemas.microsoft.com/office/drawing/2014/main" id="{04C249A9-3FA8-6442-8525-1BF5FABF98C5}"/>
              </a:ext>
            </a:extLst>
          </p:cNvPr>
          <p:cNvSpPr/>
          <p:nvPr/>
        </p:nvSpPr>
        <p:spPr>
          <a:xfrm>
            <a:off x="2056591" y="535604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0518F4-92EA-8F4C-81DE-D12BC2B68724}"/>
              </a:ext>
            </a:extLst>
          </p:cNvPr>
          <p:cNvSpPr txBox="1"/>
          <p:nvPr/>
        </p:nvSpPr>
        <p:spPr>
          <a:xfrm flipH="1">
            <a:off x="3972034" y="470971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05" name="Rectángulo 8">
            <a:extLst>
              <a:ext uri="{FF2B5EF4-FFF2-40B4-BE49-F238E27FC236}">
                <a16:creationId xmlns:a16="http://schemas.microsoft.com/office/drawing/2014/main" id="{2150CA30-45E7-7142-A7D9-85A3734B333B}"/>
              </a:ext>
            </a:extLst>
          </p:cNvPr>
          <p:cNvSpPr/>
          <p:nvPr/>
        </p:nvSpPr>
        <p:spPr>
          <a:xfrm>
            <a:off x="2056591" y="1060662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12FE0-F48F-AE48-8DE3-7458C3890AA1}"/>
              </a:ext>
            </a:extLst>
          </p:cNvPr>
          <p:cNvSpPr txBox="1"/>
          <p:nvPr/>
        </p:nvSpPr>
        <p:spPr>
          <a:xfrm flipH="1">
            <a:off x="3972034" y="996029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08" name="Rectángulo 8">
            <a:extLst>
              <a:ext uri="{FF2B5EF4-FFF2-40B4-BE49-F238E27FC236}">
                <a16:creationId xmlns:a16="http://schemas.microsoft.com/office/drawing/2014/main" id="{20EC9BF3-1674-4047-AB47-E24CD757EDA1}"/>
              </a:ext>
            </a:extLst>
          </p:cNvPr>
          <p:cNvSpPr/>
          <p:nvPr/>
        </p:nvSpPr>
        <p:spPr>
          <a:xfrm flipH="1">
            <a:off x="16738306" y="535604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182116-7C62-6149-B057-FEB7924D8249}"/>
              </a:ext>
            </a:extLst>
          </p:cNvPr>
          <p:cNvSpPr txBox="1"/>
          <p:nvPr/>
        </p:nvSpPr>
        <p:spPr>
          <a:xfrm>
            <a:off x="16654273" y="470971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11" name="Rectángulo 8">
            <a:extLst>
              <a:ext uri="{FF2B5EF4-FFF2-40B4-BE49-F238E27FC236}">
                <a16:creationId xmlns:a16="http://schemas.microsoft.com/office/drawing/2014/main" id="{7DC446AB-C51B-B944-9702-052460B809B0}"/>
              </a:ext>
            </a:extLst>
          </p:cNvPr>
          <p:cNvSpPr/>
          <p:nvPr/>
        </p:nvSpPr>
        <p:spPr>
          <a:xfrm flipH="1">
            <a:off x="16738306" y="1060662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E0E9EC-8691-C04B-A2DA-91589D37A351}"/>
              </a:ext>
            </a:extLst>
          </p:cNvPr>
          <p:cNvSpPr txBox="1"/>
          <p:nvPr/>
        </p:nvSpPr>
        <p:spPr>
          <a:xfrm>
            <a:off x="16654273" y="996029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6757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06C7C44-9D2C-0349-ABFF-E0F2AD15A64E}"/>
              </a:ext>
            </a:extLst>
          </p:cNvPr>
          <p:cNvGrpSpPr/>
          <p:nvPr/>
        </p:nvGrpSpPr>
        <p:grpSpPr>
          <a:xfrm>
            <a:off x="9184458" y="5499319"/>
            <a:ext cx="6058809" cy="6040161"/>
            <a:chOff x="6928215" y="3761102"/>
            <a:chExt cx="4340620" cy="4327260"/>
          </a:xfrm>
        </p:grpSpPr>
        <p:sp>
          <p:nvSpPr>
            <p:cNvPr id="30" name="Freeform 1006">
              <a:extLst>
                <a:ext uri="{FF2B5EF4-FFF2-40B4-BE49-F238E27FC236}">
                  <a16:creationId xmlns:a16="http://schemas.microsoft.com/office/drawing/2014/main" id="{29EDBF32-2ECC-634F-858F-AFED89E9C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215" y="3761102"/>
              <a:ext cx="4340620" cy="4327260"/>
            </a:xfrm>
            <a:custGeom>
              <a:avLst/>
              <a:gdLst>
                <a:gd name="T0" fmla="*/ 1431 w 1432"/>
                <a:gd name="T1" fmla="*/ 714 h 1429"/>
                <a:gd name="T2" fmla="*/ 1431 w 1432"/>
                <a:gd name="T3" fmla="*/ 714 h 1429"/>
                <a:gd name="T4" fmla="*/ 717 w 1432"/>
                <a:gd name="T5" fmla="*/ 1428 h 1429"/>
                <a:gd name="T6" fmla="*/ 0 w 1432"/>
                <a:gd name="T7" fmla="*/ 714 h 1429"/>
                <a:gd name="T8" fmla="*/ 717 w 1432"/>
                <a:gd name="T9" fmla="*/ 0 h 1429"/>
                <a:gd name="T10" fmla="*/ 1431 w 1432"/>
                <a:gd name="T11" fmla="*/ 71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2" h="1429">
                  <a:moveTo>
                    <a:pt x="1431" y="714"/>
                  </a:moveTo>
                  <a:lnTo>
                    <a:pt x="1431" y="714"/>
                  </a:lnTo>
                  <a:cubicBezTo>
                    <a:pt x="1431" y="1108"/>
                    <a:pt x="1110" y="1428"/>
                    <a:pt x="717" y="1428"/>
                  </a:cubicBezTo>
                  <a:cubicBezTo>
                    <a:pt x="321" y="1428"/>
                    <a:pt x="0" y="1108"/>
                    <a:pt x="0" y="714"/>
                  </a:cubicBezTo>
                  <a:cubicBezTo>
                    <a:pt x="0" y="318"/>
                    <a:pt x="321" y="0"/>
                    <a:pt x="717" y="0"/>
                  </a:cubicBezTo>
                  <a:cubicBezTo>
                    <a:pt x="1110" y="0"/>
                    <a:pt x="1431" y="318"/>
                    <a:pt x="1431" y="71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4DE407-094E-D64D-A832-56E2944BAE06}"/>
                </a:ext>
              </a:extLst>
            </p:cNvPr>
            <p:cNvGrpSpPr/>
            <p:nvPr/>
          </p:nvGrpSpPr>
          <p:grpSpPr>
            <a:xfrm>
              <a:off x="7596002" y="4649257"/>
              <a:ext cx="3005046" cy="2550950"/>
              <a:chOff x="7542579" y="4549087"/>
              <a:chExt cx="3005046" cy="255095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612C7F7-DC8A-CF48-9A7F-C0FCEC0922CF}"/>
                  </a:ext>
                </a:extLst>
              </p:cNvPr>
              <p:cNvGrpSpPr/>
              <p:nvPr/>
            </p:nvGrpSpPr>
            <p:grpSpPr>
              <a:xfrm>
                <a:off x="7542579" y="4549087"/>
                <a:ext cx="3005046" cy="2550950"/>
                <a:chOff x="7542579" y="4549087"/>
                <a:chExt cx="3005046" cy="2550950"/>
              </a:xfrm>
            </p:grpSpPr>
            <p:sp>
              <p:nvSpPr>
                <p:cNvPr id="57" name="Freeform 1007">
                  <a:extLst>
                    <a:ext uri="{FF2B5EF4-FFF2-40B4-BE49-F238E27FC236}">
                      <a16:creationId xmlns:a16="http://schemas.microsoft.com/office/drawing/2014/main" id="{51A18BF7-B72C-A04C-A5C2-8259D3AC9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92857" y="4655933"/>
                  <a:ext cx="480807" cy="494167"/>
                </a:xfrm>
                <a:custGeom>
                  <a:avLst/>
                  <a:gdLst>
                    <a:gd name="T0" fmla="*/ 148 w 158"/>
                    <a:gd name="T1" fmla="*/ 57 h 161"/>
                    <a:gd name="T2" fmla="*/ 148 w 158"/>
                    <a:gd name="T3" fmla="*/ 57 h 161"/>
                    <a:gd name="T4" fmla="*/ 56 w 158"/>
                    <a:gd name="T5" fmla="*/ 148 h 161"/>
                    <a:gd name="T6" fmla="*/ 12 w 158"/>
                    <a:gd name="T7" fmla="*/ 148 h 161"/>
                    <a:gd name="T8" fmla="*/ 12 w 158"/>
                    <a:gd name="T9" fmla="*/ 104 h 161"/>
                    <a:gd name="T10" fmla="*/ 104 w 158"/>
                    <a:gd name="T11" fmla="*/ 13 h 161"/>
                    <a:gd name="T12" fmla="*/ 148 w 158"/>
                    <a:gd name="T13" fmla="*/ 13 h 161"/>
                    <a:gd name="T14" fmla="*/ 148 w 158"/>
                    <a:gd name="T15" fmla="*/ 57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161">
                      <a:moveTo>
                        <a:pt x="148" y="57"/>
                      </a:moveTo>
                      <a:lnTo>
                        <a:pt x="148" y="57"/>
                      </a:lnTo>
                      <a:cubicBezTo>
                        <a:pt x="56" y="148"/>
                        <a:pt x="56" y="148"/>
                        <a:pt x="56" y="148"/>
                      </a:cubicBezTo>
                      <a:cubicBezTo>
                        <a:pt x="44" y="160"/>
                        <a:pt x="25" y="160"/>
                        <a:pt x="12" y="148"/>
                      </a:cubicBezTo>
                      <a:cubicBezTo>
                        <a:pt x="0" y="135"/>
                        <a:pt x="0" y="116"/>
                        <a:pt x="12" y="104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16" y="0"/>
                        <a:pt x="135" y="0"/>
                        <a:pt x="148" y="13"/>
                      </a:cubicBezTo>
                      <a:cubicBezTo>
                        <a:pt x="157" y="25"/>
                        <a:pt x="157" y="44"/>
                        <a:pt x="148" y="5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9" name="Freeform 1008">
                  <a:extLst>
                    <a:ext uri="{FF2B5EF4-FFF2-40B4-BE49-F238E27FC236}">
                      <a16:creationId xmlns:a16="http://schemas.microsoft.com/office/drawing/2014/main" id="{669AE061-D751-6448-8067-F4DF76C7D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93189" y="4549087"/>
                  <a:ext cx="400672" cy="400672"/>
                </a:xfrm>
                <a:custGeom>
                  <a:avLst/>
                  <a:gdLst>
                    <a:gd name="T0" fmla="*/ 94 w 133"/>
                    <a:gd name="T1" fmla="*/ 133 h 134"/>
                    <a:gd name="T2" fmla="*/ 132 w 133"/>
                    <a:gd name="T3" fmla="*/ 0 h 134"/>
                    <a:gd name="T4" fmla="*/ 0 w 133"/>
                    <a:gd name="T5" fmla="*/ 35 h 134"/>
                    <a:gd name="T6" fmla="*/ 94 w 133"/>
                    <a:gd name="T7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" h="134">
                      <a:moveTo>
                        <a:pt x="94" y="133"/>
                      </a:moveTo>
                      <a:lnTo>
                        <a:pt x="132" y="0"/>
                      </a:lnTo>
                      <a:lnTo>
                        <a:pt x="0" y="35"/>
                      </a:lnTo>
                      <a:lnTo>
                        <a:pt x="94" y="13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0" name="Freeform 1009">
                  <a:extLst>
                    <a:ext uri="{FF2B5EF4-FFF2-40B4-BE49-F238E27FC236}">
                      <a16:creationId xmlns:a16="http://schemas.microsoft.com/office/drawing/2014/main" id="{54086C7B-1F56-7D4F-B2D0-E91F757D6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9899" y="4655933"/>
                  <a:ext cx="480807" cy="494167"/>
                </a:xfrm>
                <a:custGeom>
                  <a:avLst/>
                  <a:gdLst>
                    <a:gd name="T0" fmla="*/ 12 w 158"/>
                    <a:gd name="T1" fmla="*/ 57 h 161"/>
                    <a:gd name="T2" fmla="*/ 12 w 158"/>
                    <a:gd name="T3" fmla="*/ 57 h 161"/>
                    <a:gd name="T4" fmla="*/ 103 w 158"/>
                    <a:gd name="T5" fmla="*/ 148 h 161"/>
                    <a:gd name="T6" fmla="*/ 147 w 158"/>
                    <a:gd name="T7" fmla="*/ 148 h 161"/>
                    <a:gd name="T8" fmla="*/ 147 w 158"/>
                    <a:gd name="T9" fmla="*/ 104 h 161"/>
                    <a:gd name="T10" fmla="*/ 56 w 158"/>
                    <a:gd name="T11" fmla="*/ 13 h 161"/>
                    <a:gd name="T12" fmla="*/ 12 w 158"/>
                    <a:gd name="T13" fmla="*/ 13 h 161"/>
                    <a:gd name="T14" fmla="*/ 12 w 158"/>
                    <a:gd name="T15" fmla="*/ 57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161">
                      <a:moveTo>
                        <a:pt x="12" y="57"/>
                      </a:moveTo>
                      <a:lnTo>
                        <a:pt x="12" y="57"/>
                      </a:lnTo>
                      <a:cubicBezTo>
                        <a:pt x="103" y="148"/>
                        <a:pt x="103" y="148"/>
                        <a:pt x="103" y="148"/>
                      </a:cubicBezTo>
                      <a:cubicBezTo>
                        <a:pt x="116" y="160"/>
                        <a:pt x="135" y="160"/>
                        <a:pt x="147" y="148"/>
                      </a:cubicBezTo>
                      <a:cubicBezTo>
                        <a:pt x="157" y="135"/>
                        <a:pt x="157" y="116"/>
                        <a:pt x="147" y="104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44" y="0"/>
                        <a:pt x="25" y="0"/>
                        <a:pt x="12" y="13"/>
                      </a:cubicBezTo>
                      <a:cubicBezTo>
                        <a:pt x="0" y="25"/>
                        <a:pt x="0" y="44"/>
                        <a:pt x="12" y="5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3" name="Freeform 1010">
                  <a:extLst>
                    <a:ext uri="{FF2B5EF4-FFF2-40B4-BE49-F238E27FC236}">
                      <a16:creationId xmlns:a16="http://schemas.microsoft.com/office/drawing/2014/main" id="{DAD44479-D4F9-8F4D-B6FF-3BD8072CE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3053" y="4549087"/>
                  <a:ext cx="387312" cy="400672"/>
                </a:xfrm>
                <a:custGeom>
                  <a:avLst/>
                  <a:gdLst>
                    <a:gd name="T0" fmla="*/ 35 w 130"/>
                    <a:gd name="T1" fmla="*/ 133 h 134"/>
                    <a:gd name="T2" fmla="*/ 0 w 130"/>
                    <a:gd name="T3" fmla="*/ 0 h 134"/>
                    <a:gd name="T4" fmla="*/ 129 w 130"/>
                    <a:gd name="T5" fmla="*/ 35 h 134"/>
                    <a:gd name="T6" fmla="*/ 35 w 130"/>
                    <a:gd name="T7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134">
                      <a:moveTo>
                        <a:pt x="35" y="133"/>
                      </a:moveTo>
                      <a:lnTo>
                        <a:pt x="0" y="0"/>
                      </a:lnTo>
                      <a:lnTo>
                        <a:pt x="129" y="35"/>
                      </a:lnTo>
                      <a:lnTo>
                        <a:pt x="35" y="133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5" name="Freeform 1011">
                  <a:extLst>
                    <a:ext uri="{FF2B5EF4-FFF2-40B4-BE49-F238E27FC236}">
                      <a16:creationId xmlns:a16="http://schemas.microsoft.com/office/drawing/2014/main" id="{E13FF244-7BFB-5D47-B8A1-B0F308EC1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73323" y="6512385"/>
                  <a:ext cx="480807" cy="480807"/>
                </a:xfrm>
                <a:custGeom>
                  <a:avLst/>
                  <a:gdLst>
                    <a:gd name="T0" fmla="*/ 148 w 158"/>
                    <a:gd name="T1" fmla="*/ 104 h 159"/>
                    <a:gd name="T2" fmla="*/ 148 w 158"/>
                    <a:gd name="T3" fmla="*/ 104 h 159"/>
                    <a:gd name="T4" fmla="*/ 57 w 158"/>
                    <a:gd name="T5" fmla="*/ 13 h 159"/>
                    <a:gd name="T6" fmla="*/ 13 w 158"/>
                    <a:gd name="T7" fmla="*/ 13 h 159"/>
                    <a:gd name="T8" fmla="*/ 13 w 158"/>
                    <a:gd name="T9" fmla="*/ 57 h 159"/>
                    <a:gd name="T10" fmla="*/ 104 w 158"/>
                    <a:gd name="T11" fmla="*/ 148 h 159"/>
                    <a:gd name="T12" fmla="*/ 148 w 158"/>
                    <a:gd name="T13" fmla="*/ 148 h 159"/>
                    <a:gd name="T14" fmla="*/ 148 w 158"/>
                    <a:gd name="T15" fmla="*/ 10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159">
                      <a:moveTo>
                        <a:pt x="148" y="104"/>
                      </a:moveTo>
                      <a:lnTo>
                        <a:pt x="148" y="104"/>
                      </a:lnTo>
                      <a:cubicBezTo>
                        <a:pt x="57" y="13"/>
                        <a:pt x="57" y="13"/>
                        <a:pt x="57" y="13"/>
                      </a:cubicBezTo>
                      <a:cubicBezTo>
                        <a:pt x="44" y="0"/>
                        <a:pt x="25" y="0"/>
                        <a:pt x="13" y="13"/>
                      </a:cubicBezTo>
                      <a:cubicBezTo>
                        <a:pt x="0" y="25"/>
                        <a:pt x="0" y="44"/>
                        <a:pt x="13" y="57"/>
                      </a:cubicBezTo>
                      <a:cubicBezTo>
                        <a:pt x="104" y="148"/>
                        <a:pt x="104" y="148"/>
                        <a:pt x="104" y="148"/>
                      </a:cubicBezTo>
                      <a:cubicBezTo>
                        <a:pt x="116" y="158"/>
                        <a:pt x="135" y="158"/>
                        <a:pt x="148" y="148"/>
                      </a:cubicBezTo>
                      <a:cubicBezTo>
                        <a:pt x="157" y="136"/>
                        <a:pt x="157" y="117"/>
                        <a:pt x="148" y="10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6" name="Freeform 1012">
                  <a:extLst>
                    <a:ext uri="{FF2B5EF4-FFF2-40B4-BE49-F238E27FC236}">
                      <a16:creationId xmlns:a16="http://schemas.microsoft.com/office/drawing/2014/main" id="{2366F6E7-6EC6-FA41-BEE3-DDFCE391B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60304" y="6699365"/>
                  <a:ext cx="387321" cy="400672"/>
                </a:xfrm>
                <a:custGeom>
                  <a:avLst/>
                  <a:gdLst>
                    <a:gd name="T0" fmla="*/ 94 w 130"/>
                    <a:gd name="T1" fmla="*/ 0 h 133"/>
                    <a:gd name="T2" fmla="*/ 129 w 130"/>
                    <a:gd name="T3" fmla="*/ 132 h 133"/>
                    <a:gd name="T4" fmla="*/ 0 w 130"/>
                    <a:gd name="T5" fmla="*/ 95 h 133"/>
                    <a:gd name="T6" fmla="*/ 94 w 130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133">
                      <a:moveTo>
                        <a:pt x="94" y="0"/>
                      </a:moveTo>
                      <a:lnTo>
                        <a:pt x="129" y="132"/>
                      </a:lnTo>
                      <a:lnTo>
                        <a:pt x="0" y="95"/>
                      </a:lnTo>
                      <a:lnTo>
                        <a:pt x="94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8" name="Freeform 1013">
                  <a:extLst>
                    <a:ext uri="{FF2B5EF4-FFF2-40B4-BE49-F238E27FC236}">
                      <a16:creationId xmlns:a16="http://schemas.microsoft.com/office/drawing/2014/main" id="{95667F59-18B9-9541-8819-732DA830D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49425" y="6512385"/>
                  <a:ext cx="480807" cy="480807"/>
                </a:xfrm>
                <a:custGeom>
                  <a:avLst/>
                  <a:gdLst>
                    <a:gd name="T0" fmla="*/ 13 w 159"/>
                    <a:gd name="T1" fmla="*/ 104 h 159"/>
                    <a:gd name="T2" fmla="*/ 13 w 159"/>
                    <a:gd name="T3" fmla="*/ 104 h 159"/>
                    <a:gd name="T4" fmla="*/ 104 w 159"/>
                    <a:gd name="T5" fmla="*/ 13 h 159"/>
                    <a:gd name="T6" fmla="*/ 148 w 159"/>
                    <a:gd name="T7" fmla="*/ 13 h 159"/>
                    <a:gd name="T8" fmla="*/ 148 w 159"/>
                    <a:gd name="T9" fmla="*/ 57 h 159"/>
                    <a:gd name="T10" fmla="*/ 57 w 159"/>
                    <a:gd name="T11" fmla="*/ 148 h 159"/>
                    <a:gd name="T12" fmla="*/ 13 w 159"/>
                    <a:gd name="T13" fmla="*/ 148 h 159"/>
                    <a:gd name="T14" fmla="*/ 13 w 159"/>
                    <a:gd name="T15" fmla="*/ 10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159">
                      <a:moveTo>
                        <a:pt x="13" y="104"/>
                      </a:moveTo>
                      <a:lnTo>
                        <a:pt x="13" y="104"/>
                      </a:ln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17" y="0"/>
                        <a:pt x="136" y="0"/>
                        <a:pt x="148" y="13"/>
                      </a:cubicBezTo>
                      <a:cubicBezTo>
                        <a:pt x="158" y="25"/>
                        <a:pt x="158" y="44"/>
                        <a:pt x="148" y="57"/>
                      </a:cubicBezTo>
                      <a:cubicBezTo>
                        <a:pt x="57" y="148"/>
                        <a:pt x="57" y="148"/>
                        <a:pt x="57" y="148"/>
                      </a:cubicBezTo>
                      <a:cubicBezTo>
                        <a:pt x="44" y="158"/>
                        <a:pt x="26" y="158"/>
                        <a:pt x="13" y="148"/>
                      </a:cubicBezTo>
                      <a:cubicBezTo>
                        <a:pt x="0" y="136"/>
                        <a:pt x="0" y="117"/>
                        <a:pt x="13" y="104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" name="Freeform 1014">
                  <a:extLst>
                    <a:ext uri="{FF2B5EF4-FFF2-40B4-BE49-F238E27FC236}">
                      <a16:creationId xmlns:a16="http://schemas.microsoft.com/office/drawing/2014/main" id="{93159177-9CA3-8A46-AA9C-520F2735F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2579" y="6699365"/>
                  <a:ext cx="387321" cy="400672"/>
                </a:xfrm>
                <a:custGeom>
                  <a:avLst/>
                  <a:gdLst>
                    <a:gd name="T0" fmla="*/ 34 w 130"/>
                    <a:gd name="T1" fmla="*/ 0 h 133"/>
                    <a:gd name="T2" fmla="*/ 0 w 130"/>
                    <a:gd name="T3" fmla="*/ 132 h 133"/>
                    <a:gd name="T4" fmla="*/ 129 w 130"/>
                    <a:gd name="T5" fmla="*/ 95 h 133"/>
                    <a:gd name="T6" fmla="*/ 34 w 130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133">
                      <a:moveTo>
                        <a:pt x="34" y="0"/>
                      </a:moveTo>
                      <a:lnTo>
                        <a:pt x="0" y="132"/>
                      </a:lnTo>
                      <a:lnTo>
                        <a:pt x="129" y="95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33" name="Freeform 1015">
                <a:extLst>
                  <a:ext uri="{FF2B5EF4-FFF2-40B4-BE49-F238E27FC236}">
                    <a16:creationId xmlns:a16="http://schemas.microsoft.com/office/drawing/2014/main" id="{4128E189-D707-7A49-8FFD-F66BDD849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7749" y="6325405"/>
                <a:ext cx="26711" cy="400672"/>
              </a:xfrm>
              <a:custGeom>
                <a:avLst/>
                <a:gdLst>
                  <a:gd name="T0" fmla="*/ 7 w 11"/>
                  <a:gd name="T1" fmla="*/ 0 h 133"/>
                  <a:gd name="T2" fmla="*/ 7 w 11"/>
                  <a:gd name="T3" fmla="*/ 0 h 133"/>
                  <a:gd name="T4" fmla="*/ 0 w 11"/>
                  <a:gd name="T5" fmla="*/ 9 h 133"/>
                  <a:gd name="T6" fmla="*/ 0 w 11"/>
                  <a:gd name="T7" fmla="*/ 132 h 133"/>
                  <a:gd name="T8" fmla="*/ 10 w 11"/>
                  <a:gd name="T9" fmla="*/ 132 h 133"/>
                  <a:gd name="T10" fmla="*/ 10 w 11"/>
                  <a:gd name="T11" fmla="*/ 9 h 133"/>
                  <a:gd name="T12" fmla="*/ 7 w 11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3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0"/>
                      <a:pt x="0" y="3"/>
                      <a:pt x="0" y="9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3"/>
                      <a:pt x="10" y="0"/>
                      <a:pt x="7" y="0"/>
                    </a:cubicBezTo>
                  </a:path>
                </a:pathLst>
              </a:custGeom>
              <a:solidFill>
                <a:srgbClr val="D17A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1016">
                <a:extLst>
                  <a:ext uri="{FF2B5EF4-FFF2-40B4-BE49-F238E27FC236}">
                    <a16:creationId xmlns:a16="http://schemas.microsoft.com/office/drawing/2014/main" id="{3CEEC00C-4D3B-E544-B1A9-939A793FF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7821" y="4936408"/>
                <a:ext cx="721210" cy="801344"/>
              </a:xfrm>
              <a:custGeom>
                <a:avLst/>
                <a:gdLst>
                  <a:gd name="T0" fmla="*/ 135 w 236"/>
                  <a:gd name="T1" fmla="*/ 265 h 266"/>
                  <a:gd name="T2" fmla="*/ 135 w 236"/>
                  <a:gd name="T3" fmla="*/ 265 h 266"/>
                  <a:gd name="T4" fmla="*/ 110 w 236"/>
                  <a:gd name="T5" fmla="*/ 265 h 266"/>
                  <a:gd name="T6" fmla="*/ 16 w 236"/>
                  <a:gd name="T7" fmla="*/ 95 h 266"/>
                  <a:gd name="T8" fmla="*/ 94 w 236"/>
                  <a:gd name="T9" fmla="*/ 32 h 266"/>
                  <a:gd name="T10" fmla="*/ 191 w 236"/>
                  <a:gd name="T11" fmla="*/ 22 h 266"/>
                  <a:gd name="T12" fmla="*/ 226 w 236"/>
                  <a:gd name="T13" fmla="*/ 154 h 266"/>
                  <a:gd name="T14" fmla="*/ 135 w 236"/>
                  <a:gd name="T15" fmla="*/ 265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66">
                    <a:moveTo>
                      <a:pt x="135" y="265"/>
                    </a:moveTo>
                    <a:lnTo>
                      <a:pt x="135" y="265"/>
                    </a:lnTo>
                    <a:cubicBezTo>
                      <a:pt x="110" y="265"/>
                      <a:pt x="110" y="265"/>
                      <a:pt x="110" y="265"/>
                    </a:cubicBezTo>
                    <a:cubicBezTo>
                      <a:pt x="57" y="265"/>
                      <a:pt x="0" y="183"/>
                      <a:pt x="16" y="95"/>
                    </a:cubicBezTo>
                    <a:cubicBezTo>
                      <a:pt x="25" y="38"/>
                      <a:pt x="63" y="19"/>
                      <a:pt x="94" y="32"/>
                    </a:cubicBezTo>
                    <a:cubicBezTo>
                      <a:pt x="101" y="13"/>
                      <a:pt x="163" y="0"/>
                      <a:pt x="191" y="22"/>
                    </a:cubicBezTo>
                    <a:cubicBezTo>
                      <a:pt x="229" y="47"/>
                      <a:pt x="235" y="98"/>
                      <a:pt x="226" y="154"/>
                    </a:cubicBezTo>
                    <a:cubicBezTo>
                      <a:pt x="219" y="198"/>
                      <a:pt x="191" y="265"/>
                      <a:pt x="135" y="265"/>
                    </a:cubicBezTo>
                  </a:path>
                </a:pathLst>
              </a:custGeom>
              <a:solidFill>
                <a:srgbClr val="9370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1017">
                <a:extLst>
                  <a:ext uri="{FF2B5EF4-FFF2-40B4-BE49-F238E27FC236}">
                    <a16:creationId xmlns:a16="http://schemas.microsoft.com/office/drawing/2014/main" id="{B878FB48-F482-5D47-829F-2814E411D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4667" y="5163451"/>
                <a:ext cx="534230" cy="654435"/>
              </a:xfrm>
              <a:custGeom>
                <a:avLst/>
                <a:gdLst>
                  <a:gd name="T0" fmla="*/ 118 w 176"/>
                  <a:gd name="T1" fmla="*/ 0 h 214"/>
                  <a:gd name="T2" fmla="*/ 118 w 176"/>
                  <a:gd name="T3" fmla="*/ 0 h 214"/>
                  <a:gd name="T4" fmla="*/ 56 w 176"/>
                  <a:gd name="T5" fmla="*/ 0 h 214"/>
                  <a:gd name="T6" fmla="*/ 0 w 176"/>
                  <a:gd name="T7" fmla="*/ 59 h 214"/>
                  <a:gd name="T8" fmla="*/ 0 w 176"/>
                  <a:gd name="T9" fmla="*/ 119 h 214"/>
                  <a:gd name="T10" fmla="*/ 88 w 176"/>
                  <a:gd name="T11" fmla="*/ 213 h 214"/>
                  <a:gd name="T12" fmla="*/ 88 w 176"/>
                  <a:gd name="T13" fmla="*/ 213 h 214"/>
                  <a:gd name="T14" fmla="*/ 175 w 176"/>
                  <a:gd name="T15" fmla="*/ 119 h 214"/>
                  <a:gd name="T16" fmla="*/ 175 w 176"/>
                  <a:gd name="T17" fmla="*/ 59 h 214"/>
                  <a:gd name="T18" fmla="*/ 118 w 176"/>
                  <a:gd name="T19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214">
                    <a:moveTo>
                      <a:pt x="118" y="0"/>
                    </a:moveTo>
                    <a:lnTo>
                      <a:pt x="118" y="0"/>
                    </a:ln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8"/>
                      <a:pt x="0" y="5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69"/>
                      <a:pt x="38" y="213"/>
                      <a:pt x="88" y="213"/>
                    </a:cubicBezTo>
                    <a:lnTo>
                      <a:pt x="88" y="213"/>
                    </a:lnTo>
                    <a:cubicBezTo>
                      <a:pt x="134" y="213"/>
                      <a:pt x="175" y="169"/>
                      <a:pt x="175" y="119"/>
                    </a:cubicBezTo>
                    <a:cubicBezTo>
                      <a:pt x="175" y="59"/>
                      <a:pt x="175" y="59"/>
                      <a:pt x="175" y="59"/>
                    </a:cubicBezTo>
                    <a:cubicBezTo>
                      <a:pt x="175" y="28"/>
                      <a:pt x="150" y="0"/>
                      <a:pt x="118" y="0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1018">
                <a:extLst>
                  <a:ext uri="{FF2B5EF4-FFF2-40B4-BE49-F238E27FC236}">
                    <a16:creationId xmlns:a16="http://schemas.microsoft.com/office/drawing/2014/main" id="{B8010100-70EA-AC40-BC02-0FC01ECF1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955" y="5644258"/>
                <a:ext cx="587653" cy="467455"/>
              </a:xfrm>
              <a:custGeom>
                <a:avLst/>
                <a:gdLst>
                  <a:gd name="T0" fmla="*/ 194 w 195"/>
                  <a:gd name="T1" fmla="*/ 123 h 155"/>
                  <a:gd name="T2" fmla="*/ 194 w 195"/>
                  <a:gd name="T3" fmla="*/ 123 h 155"/>
                  <a:gd name="T4" fmla="*/ 153 w 195"/>
                  <a:gd name="T5" fmla="*/ 0 h 155"/>
                  <a:gd name="T6" fmla="*/ 41 w 195"/>
                  <a:gd name="T7" fmla="*/ 0 h 155"/>
                  <a:gd name="T8" fmla="*/ 0 w 195"/>
                  <a:gd name="T9" fmla="*/ 123 h 155"/>
                  <a:gd name="T10" fmla="*/ 95 w 195"/>
                  <a:gd name="T11" fmla="*/ 154 h 155"/>
                  <a:gd name="T12" fmla="*/ 194 w 195"/>
                  <a:gd name="T13" fmla="*/ 12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55">
                    <a:moveTo>
                      <a:pt x="194" y="123"/>
                    </a:moveTo>
                    <a:lnTo>
                      <a:pt x="194" y="123"/>
                    </a:lnTo>
                    <a:cubicBezTo>
                      <a:pt x="131" y="120"/>
                      <a:pt x="153" y="0"/>
                      <a:pt x="153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63" y="120"/>
                      <a:pt x="0" y="123"/>
                    </a:cubicBezTo>
                    <a:cubicBezTo>
                      <a:pt x="10" y="138"/>
                      <a:pt x="51" y="154"/>
                      <a:pt x="95" y="154"/>
                    </a:cubicBezTo>
                    <a:cubicBezTo>
                      <a:pt x="144" y="151"/>
                      <a:pt x="185" y="138"/>
                      <a:pt x="194" y="123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1019">
                <a:extLst>
                  <a:ext uri="{FF2B5EF4-FFF2-40B4-BE49-F238E27FC236}">
                    <a16:creationId xmlns:a16="http://schemas.microsoft.com/office/drawing/2014/main" id="{DD1F9A06-8546-DF4F-A5CE-95695D0D3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9094" y="6325405"/>
                <a:ext cx="40071" cy="400672"/>
              </a:xfrm>
              <a:custGeom>
                <a:avLst/>
                <a:gdLst>
                  <a:gd name="T0" fmla="*/ 3 w 13"/>
                  <a:gd name="T1" fmla="*/ 0 h 133"/>
                  <a:gd name="T2" fmla="*/ 3 w 13"/>
                  <a:gd name="T3" fmla="*/ 0 h 133"/>
                  <a:gd name="T4" fmla="*/ 0 w 13"/>
                  <a:gd name="T5" fmla="*/ 9 h 133"/>
                  <a:gd name="T6" fmla="*/ 0 w 13"/>
                  <a:gd name="T7" fmla="*/ 132 h 133"/>
                  <a:gd name="T8" fmla="*/ 12 w 13"/>
                  <a:gd name="T9" fmla="*/ 132 h 133"/>
                  <a:gd name="T10" fmla="*/ 12 w 13"/>
                  <a:gd name="T11" fmla="*/ 9 h 133"/>
                  <a:gd name="T12" fmla="*/ 3 w 13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3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3"/>
                      <a:pt x="0" y="9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3"/>
                      <a:pt x="9" y="0"/>
                      <a:pt x="3" y="0"/>
                    </a:cubicBezTo>
                  </a:path>
                </a:pathLst>
              </a:custGeom>
              <a:solidFill>
                <a:srgbClr val="D17A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1020">
                <a:extLst>
                  <a:ext uri="{FF2B5EF4-FFF2-40B4-BE49-F238E27FC236}">
                    <a16:creationId xmlns:a16="http://schemas.microsoft.com/office/drawing/2014/main" id="{47564C99-4C33-634E-9687-D97F4C2B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8090" y="5857949"/>
                <a:ext cx="427384" cy="160269"/>
              </a:xfrm>
              <a:custGeom>
                <a:avLst/>
                <a:gdLst>
                  <a:gd name="T0" fmla="*/ 72 w 141"/>
                  <a:gd name="T1" fmla="*/ 51 h 52"/>
                  <a:gd name="T2" fmla="*/ 72 w 141"/>
                  <a:gd name="T3" fmla="*/ 51 h 52"/>
                  <a:gd name="T4" fmla="*/ 140 w 141"/>
                  <a:gd name="T5" fmla="*/ 3 h 52"/>
                  <a:gd name="T6" fmla="*/ 121 w 141"/>
                  <a:gd name="T7" fmla="*/ 0 h 52"/>
                  <a:gd name="T8" fmla="*/ 69 w 141"/>
                  <a:gd name="T9" fmla="*/ 35 h 52"/>
                  <a:gd name="T10" fmla="*/ 15 w 141"/>
                  <a:gd name="T11" fmla="*/ 0 h 52"/>
                  <a:gd name="T12" fmla="*/ 0 w 141"/>
                  <a:gd name="T13" fmla="*/ 3 h 52"/>
                  <a:gd name="T14" fmla="*/ 72 w 141"/>
                  <a:gd name="T15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52">
                    <a:moveTo>
                      <a:pt x="72" y="51"/>
                    </a:moveTo>
                    <a:lnTo>
                      <a:pt x="72" y="51"/>
                    </a:lnTo>
                    <a:cubicBezTo>
                      <a:pt x="115" y="51"/>
                      <a:pt x="131" y="22"/>
                      <a:pt x="140" y="3"/>
                    </a:cubicBezTo>
                    <a:cubicBezTo>
                      <a:pt x="131" y="0"/>
                      <a:pt x="121" y="0"/>
                      <a:pt x="121" y="0"/>
                    </a:cubicBezTo>
                    <a:cubicBezTo>
                      <a:pt x="121" y="0"/>
                      <a:pt x="109" y="35"/>
                      <a:pt x="69" y="35"/>
                    </a:cubicBezTo>
                    <a:cubicBezTo>
                      <a:pt x="22" y="32"/>
                      <a:pt x="15" y="0"/>
                      <a:pt x="15" y="0"/>
                    </a:cubicBezTo>
                    <a:cubicBezTo>
                      <a:pt x="15" y="0"/>
                      <a:pt x="6" y="0"/>
                      <a:pt x="0" y="3"/>
                    </a:cubicBezTo>
                    <a:cubicBezTo>
                      <a:pt x="3" y="19"/>
                      <a:pt x="22" y="51"/>
                      <a:pt x="72" y="51"/>
                    </a:cubicBezTo>
                  </a:path>
                </a:pathLst>
              </a:custGeom>
              <a:solidFill>
                <a:srgbClr val="F992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1021">
                <a:extLst>
                  <a:ext uri="{FF2B5EF4-FFF2-40B4-BE49-F238E27FC236}">
                    <a16:creationId xmlns:a16="http://schemas.microsoft.com/office/drawing/2014/main" id="{02F9DBB3-6462-8541-ACB0-5ED51E4C0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165" y="6445602"/>
                <a:ext cx="253755" cy="40071"/>
              </a:xfrm>
              <a:custGeom>
                <a:avLst/>
                <a:gdLst>
                  <a:gd name="T0" fmla="*/ 0 w 83"/>
                  <a:gd name="T1" fmla="*/ 13 h 14"/>
                  <a:gd name="T2" fmla="*/ 82 w 83"/>
                  <a:gd name="T3" fmla="*/ 13 h 14"/>
                  <a:gd name="T4" fmla="*/ 82 w 83"/>
                  <a:gd name="T5" fmla="*/ 0 h 14"/>
                  <a:gd name="T6" fmla="*/ 0 w 83"/>
                  <a:gd name="T7" fmla="*/ 0 h 14"/>
                  <a:gd name="T8" fmla="*/ 0 w 83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4">
                    <a:moveTo>
                      <a:pt x="0" y="13"/>
                    </a:moveTo>
                    <a:lnTo>
                      <a:pt x="82" y="13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F992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1022">
                <a:extLst>
                  <a:ext uri="{FF2B5EF4-FFF2-40B4-BE49-F238E27FC236}">
                    <a16:creationId xmlns:a16="http://schemas.microsoft.com/office/drawing/2014/main" id="{24A83EC5-E933-BC41-A697-F70F3C604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3995" y="6445602"/>
                <a:ext cx="253755" cy="40071"/>
              </a:xfrm>
              <a:custGeom>
                <a:avLst/>
                <a:gdLst>
                  <a:gd name="T0" fmla="*/ 81 w 82"/>
                  <a:gd name="T1" fmla="*/ 0 h 14"/>
                  <a:gd name="T2" fmla="*/ 0 w 82"/>
                  <a:gd name="T3" fmla="*/ 0 h 14"/>
                  <a:gd name="T4" fmla="*/ 0 w 82"/>
                  <a:gd name="T5" fmla="*/ 13 h 14"/>
                  <a:gd name="T6" fmla="*/ 81 w 82"/>
                  <a:gd name="T7" fmla="*/ 13 h 14"/>
                  <a:gd name="T8" fmla="*/ 81 w 8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4">
                    <a:moveTo>
                      <a:pt x="81" y="0"/>
                    </a:moveTo>
                    <a:lnTo>
                      <a:pt x="0" y="0"/>
                    </a:lnTo>
                    <a:lnTo>
                      <a:pt x="0" y="13"/>
                    </a:lnTo>
                    <a:lnTo>
                      <a:pt x="81" y="13"/>
                    </a:lnTo>
                    <a:lnTo>
                      <a:pt x="81" y="0"/>
                    </a:lnTo>
                  </a:path>
                </a:pathLst>
              </a:custGeom>
              <a:solidFill>
                <a:srgbClr val="F992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023">
                <a:extLst>
                  <a:ext uri="{FF2B5EF4-FFF2-40B4-BE49-F238E27FC236}">
                    <a16:creationId xmlns:a16="http://schemas.microsoft.com/office/drawing/2014/main" id="{541CDC58-BEB6-8344-813A-703FCB38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165" y="6485673"/>
                <a:ext cx="253755" cy="240403"/>
              </a:xfrm>
              <a:custGeom>
                <a:avLst/>
                <a:gdLst>
                  <a:gd name="T0" fmla="*/ 0 w 83"/>
                  <a:gd name="T1" fmla="*/ 79 h 80"/>
                  <a:gd name="T2" fmla="*/ 0 w 83"/>
                  <a:gd name="T3" fmla="*/ 79 h 80"/>
                  <a:gd name="T4" fmla="*/ 54 w 83"/>
                  <a:gd name="T5" fmla="*/ 79 h 80"/>
                  <a:gd name="T6" fmla="*/ 82 w 83"/>
                  <a:gd name="T7" fmla="*/ 50 h 80"/>
                  <a:gd name="T8" fmla="*/ 82 w 83"/>
                  <a:gd name="T9" fmla="*/ 0 h 80"/>
                  <a:gd name="T10" fmla="*/ 0 w 83"/>
                  <a:gd name="T11" fmla="*/ 0 h 80"/>
                  <a:gd name="T12" fmla="*/ 0 w 83"/>
                  <a:gd name="T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0">
                    <a:moveTo>
                      <a:pt x="0" y="79"/>
                    </a:moveTo>
                    <a:lnTo>
                      <a:pt x="0" y="79"/>
                    </a:lnTo>
                    <a:cubicBezTo>
                      <a:pt x="54" y="79"/>
                      <a:pt x="54" y="79"/>
                      <a:pt x="54" y="79"/>
                    </a:cubicBezTo>
                    <a:cubicBezTo>
                      <a:pt x="70" y="79"/>
                      <a:pt x="82" y="66"/>
                      <a:pt x="82" y="5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9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1024">
                <a:extLst>
                  <a:ext uri="{FF2B5EF4-FFF2-40B4-BE49-F238E27FC236}">
                    <a16:creationId xmlns:a16="http://schemas.microsoft.com/office/drawing/2014/main" id="{501EC84E-C5A2-8348-8091-C0FE4F06E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3995" y="5857949"/>
                <a:ext cx="1335574" cy="868127"/>
              </a:xfrm>
              <a:custGeom>
                <a:avLst/>
                <a:gdLst>
                  <a:gd name="T0" fmla="*/ 81 w 443"/>
                  <a:gd name="T1" fmla="*/ 164 h 288"/>
                  <a:gd name="T2" fmla="*/ 81 w 443"/>
                  <a:gd name="T3" fmla="*/ 164 h 288"/>
                  <a:gd name="T4" fmla="*/ 88 w 443"/>
                  <a:gd name="T5" fmla="*/ 155 h 288"/>
                  <a:gd name="T6" fmla="*/ 91 w 443"/>
                  <a:gd name="T7" fmla="*/ 164 h 288"/>
                  <a:gd name="T8" fmla="*/ 91 w 443"/>
                  <a:gd name="T9" fmla="*/ 195 h 288"/>
                  <a:gd name="T10" fmla="*/ 91 w 443"/>
                  <a:gd name="T11" fmla="*/ 287 h 288"/>
                  <a:gd name="T12" fmla="*/ 348 w 443"/>
                  <a:gd name="T13" fmla="*/ 287 h 288"/>
                  <a:gd name="T14" fmla="*/ 348 w 443"/>
                  <a:gd name="T15" fmla="*/ 195 h 288"/>
                  <a:gd name="T16" fmla="*/ 348 w 443"/>
                  <a:gd name="T17" fmla="*/ 164 h 288"/>
                  <a:gd name="T18" fmla="*/ 351 w 443"/>
                  <a:gd name="T19" fmla="*/ 155 h 288"/>
                  <a:gd name="T20" fmla="*/ 360 w 443"/>
                  <a:gd name="T21" fmla="*/ 164 h 288"/>
                  <a:gd name="T22" fmla="*/ 360 w 443"/>
                  <a:gd name="T23" fmla="*/ 195 h 288"/>
                  <a:gd name="T24" fmla="*/ 442 w 443"/>
                  <a:gd name="T25" fmla="*/ 195 h 288"/>
                  <a:gd name="T26" fmla="*/ 442 w 443"/>
                  <a:gd name="T27" fmla="*/ 139 h 288"/>
                  <a:gd name="T28" fmla="*/ 442 w 443"/>
                  <a:gd name="T29" fmla="*/ 123 h 288"/>
                  <a:gd name="T30" fmla="*/ 316 w 443"/>
                  <a:gd name="T31" fmla="*/ 4 h 288"/>
                  <a:gd name="T32" fmla="*/ 291 w 443"/>
                  <a:gd name="T33" fmla="*/ 0 h 288"/>
                  <a:gd name="T34" fmla="*/ 223 w 443"/>
                  <a:gd name="T35" fmla="*/ 48 h 288"/>
                  <a:gd name="T36" fmla="*/ 151 w 443"/>
                  <a:gd name="T37" fmla="*/ 0 h 288"/>
                  <a:gd name="T38" fmla="*/ 107 w 443"/>
                  <a:gd name="T39" fmla="*/ 10 h 288"/>
                  <a:gd name="T40" fmla="*/ 0 w 443"/>
                  <a:gd name="T41" fmla="*/ 123 h 288"/>
                  <a:gd name="T42" fmla="*/ 0 w 443"/>
                  <a:gd name="T43" fmla="*/ 139 h 288"/>
                  <a:gd name="T44" fmla="*/ 0 w 443"/>
                  <a:gd name="T45" fmla="*/ 195 h 288"/>
                  <a:gd name="T46" fmla="*/ 81 w 443"/>
                  <a:gd name="T47" fmla="*/ 195 h 288"/>
                  <a:gd name="T48" fmla="*/ 81 w 443"/>
                  <a:gd name="T49" fmla="*/ 16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3" h="288">
                    <a:moveTo>
                      <a:pt x="81" y="164"/>
                    </a:moveTo>
                    <a:lnTo>
                      <a:pt x="81" y="164"/>
                    </a:lnTo>
                    <a:cubicBezTo>
                      <a:pt x="81" y="158"/>
                      <a:pt x="81" y="155"/>
                      <a:pt x="88" y="155"/>
                    </a:cubicBezTo>
                    <a:cubicBezTo>
                      <a:pt x="91" y="155"/>
                      <a:pt x="91" y="158"/>
                      <a:pt x="91" y="164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1" y="287"/>
                      <a:pt x="91" y="287"/>
                      <a:pt x="91" y="287"/>
                    </a:cubicBezTo>
                    <a:cubicBezTo>
                      <a:pt x="348" y="287"/>
                      <a:pt x="348" y="287"/>
                      <a:pt x="348" y="287"/>
                    </a:cubicBezTo>
                    <a:cubicBezTo>
                      <a:pt x="348" y="195"/>
                      <a:pt x="348" y="195"/>
                      <a:pt x="348" y="19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8" y="158"/>
                      <a:pt x="348" y="155"/>
                      <a:pt x="351" y="155"/>
                    </a:cubicBezTo>
                    <a:cubicBezTo>
                      <a:pt x="357" y="155"/>
                      <a:pt x="360" y="158"/>
                      <a:pt x="360" y="164"/>
                    </a:cubicBezTo>
                    <a:cubicBezTo>
                      <a:pt x="360" y="195"/>
                      <a:pt x="360" y="195"/>
                      <a:pt x="360" y="195"/>
                    </a:cubicBezTo>
                    <a:cubicBezTo>
                      <a:pt x="442" y="195"/>
                      <a:pt x="442" y="195"/>
                      <a:pt x="442" y="195"/>
                    </a:cubicBezTo>
                    <a:cubicBezTo>
                      <a:pt x="442" y="139"/>
                      <a:pt x="442" y="139"/>
                      <a:pt x="442" y="139"/>
                    </a:cubicBezTo>
                    <a:cubicBezTo>
                      <a:pt x="442" y="123"/>
                      <a:pt x="442" y="123"/>
                      <a:pt x="442" y="123"/>
                    </a:cubicBezTo>
                    <a:cubicBezTo>
                      <a:pt x="442" y="48"/>
                      <a:pt x="420" y="29"/>
                      <a:pt x="316" y="4"/>
                    </a:cubicBezTo>
                    <a:cubicBezTo>
                      <a:pt x="307" y="4"/>
                      <a:pt x="297" y="0"/>
                      <a:pt x="291" y="0"/>
                    </a:cubicBezTo>
                    <a:cubicBezTo>
                      <a:pt x="282" y="19"/>
                      <a:pt x="266" y="48"/>
                      <a:pt x="223" y="48"/>
                    </a:cubicBezTo>
                    <a:cubicBezTo>
                      <a:pt x="173" y="48"/>
                      <a:pt x="154" y="16"/>
                      <a:pt x="151" y="0"/>
                    </a:cubicBezTo>
                    <a:cubicBezTo>
                      <a:pt x="138" y="0"/>
                      <a:pt x="125" y="4"/>
                      <a:pt x="107" y="10"/>
                    </a:cubicBezTo>
                    <a:cubicBezTo>
                      <a:pt x="19" y="29"/>
                      <a:pt x="0" y="48"/>
                      <a:pt x="0" y="123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81" y="195"/>
                      <a:pt x="81" y="195"/>
                      <a:pt x="81" y="195"/>
                    </a:cubicBezTo>
                    <a:lnTo>
                      <a:pt x="81" y="16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1025">
                <a:extLst>
                  <a:ext uri="{FF2B5EF4-FFF2-40B4-BE49-F238E27FC236}">
                    <a16:creationId xmlns:a16="http://schemas.microsoft.com/office/drawing/2014/main" id="{53675F10-0C4A-104A-819B-A81A1CA6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3995" y="6485673"/>
                <a:ext cx="253755" cy="240403"/>
              </a:xfrm>
              <a:custGeom>
                <a:avLst/>
                <a:gdLst>
                  <a:gd name="T0" fmla="*/ 81 w 82"/>
                  <a:gd name="T1" fmla="*/ 0 h 80"/>
                  <a:gd name="T2" fmla="*/ 81 w 82"/>
                  <a:gd name="T3" fmla="*/ 0 h 80"/>
                  <a:gd name="T4" fmla="*/ 0 w 82"/>
                  <a:gd name="T5" fmla="*/ 0 h 80"/>
                  <a:gd name="T6" fmla="*/ 0 w 82"/>
                  <a:gd name="T7" fmla="*/ 50 h 80"/>
                  <a:gd name="T8" fmla="*/ 25 w 82"/>
                  <a:gd name="T9" fmla="*/ 79 h 80"/>
                  <a:gd name="T10" fmla="*/ 81 w 82"/>
                  <a:gd name="T11" fmla="*/ 79 h 80"/>
                  <a:gd name="T12" fmla="*/ 81 w 82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0">
                    <a:moveTo>
                      <a:pt x="81" y="0"/>
                    </a:moveTo>
                    <a:lnTo>
                      <a:pt x="8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6"/>
                      <a:pt x="12" y="79"/>
                      <a:pt x="25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0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9A1FD71A-69C4-DD4B-BBB8-29395DCF6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1307" y="5537412"/>
                <a:ext cx="587653" cy="560941"/>
              </a:xfrm>
              <a:custGeom>
                <a:avLst/>
                <a:gdLst>
                  <a:gd name="T0" fmla="*/ 0 w 195"/>
                  <a:gd name="T1" fmla="*/ 148 h 184"/>
                  <a:gd name="T2" fmla="*/ 0 w 195"/>
                  <a:gd name="T3" fmla="*/ 148 h 184"/>
                  <a:gd name="T4" fmla="*/ 78 w 195"/>
                  <a:gd name="T5" fmla="*/ 0 h 184"/>
                  <a:gd name="T6" fmla="*/ 194 w 195"/>
                  <a:gd name="T7" fmla="*/ 167 h 184"/>
                  <a:gd name="T8" fmla="*/ 94 w 195"/>
                  <a:gd name="T9" fmla="*/ 170 h 184"/>
                  <a:gd name="T10" fmla="*/ 31 w 195"/>
                  <a:gd name="T11" fmla="*/ 170 h 184"/>
                  <a:gd name="T12" fmla="*/ 0 w 195"/>
                  <a:gd name="T13" fmla="*/ 14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84">
                    <a:moveTo>
                      <a:pt x="0" y="148"/>
                    </a:moveTo>
                    <a:lnTo>
                      <a:pt x="0" y="148"/>
                    </a:lnTo>
                    <a:cubicBezTo>
                      <a:pt x="0" y="148"/>
                      <a:pt x="18" y="0"/>
                      <a:pt x="78" y="0"/>
                    </a:cubicBezTo>
                    <a:cubicBezTo>
                      <a:pt x="137" y="0"/>
                      <a:pt x="194" y="129"/>
                      <a:pt x="194" y="167"/>
                    </a:cubicBezTo>
                    <a:cubicBezTo>
                      <a:pt x="159" y="183"/>
                      <a:pt x="115" y="170"/>
                      <a:pt x="94" y="170"/>
                    </a:cubicBezTo>
                    <a:cubicBezTo>
                      <a:pt x="69" y="170"/>
                      <a:pt x="31" y="170"/>
                      <a:pt x="31" y="170"/>
                    </a:cubicBezTo>
                    <a:lnTo>
                      <a:pt x="0" y="148"/>
                    </a:lnTo>
                  </a:path>
                </a:pathLst>
              </a:custGeom>
              <a:solidFill>
                <a:srgbClr val="F4F0E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7C56F5C0-2660-B044-A2C3-84C23546E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0635" y="5644258"/>
                <a:ext cx="761281" cy="1161954"/>
              </a:xfrm>
              <a:custGeom>
                <a:avLst/>
                <a:gdLst>
                  <a:gd name="T0" fmla="*/ 227 w 252"/>
                  <a:gd name="T1" fmla="*/ 13 h 385"/>
                  <a:gd name="T2" fmla="*/ 227 w 252"/>
                  <a:gd name="T3" fmla="*/ 13 h 385"/>
                  <a:gd name="T4" fmla="*/ 227 w 252"/>
                  <a:gd name="T5" fmla="*/ 13 h 385"/>
                  <a:gd name="T6" fmla="*/ 161 w 252"/>
                  <a:gd name="T7" fmla="*/ 38 h 385"/>
                  <a:gd name="T8" fmla="*/ 13 w 252"/>
                  <a:gd name="T9" fmla="*/ 302 h 385"/>
                  <a:gd name="T10" fmla="*/ 29 w 252"/>
                  <a:gd name="T11" fmla="*/ 371 h 385"/>
                  <a:gd name="T12" fmla="*/ 92 w 252"/>
                  <a:gd name="T13" fmla="*/ 346 h 385"/>
                  <a:gd name="T14" fmla="*/ 239 w 252"/>
                  <a:gd name="T15" fmla="*/ 82 h 385"/>
                  <a:gd name="T16" fmla="*/ 227 w 252"/>
                  <a:gd name="T17" fmla="*/ 1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385">
                    <a:moveTo>
                      <a:pt x="227" y="13"/>
                    </a:moveTo>
                    <a:lnTo>
                      <a:pt x="227" y="13"/>
                    </a:lnTo>
                    <a:lnTo>
                      <a:pt x="227" y="13"/>
                    </a:lnTo>
                    <a:cubicBezTo>
                      <a:pt x="205" y="0"/>
                      <a:pt x="173" y="13"/>
                      <a:pt x="161" y="38"/>
                    </a:cubicBezTo>
                    <a:cubicBezTo>
                      <a:pt x="13" y="302"/>
                      <a:pt x="13" y="302"/>
                      <a:pt x="13" y="302"/>
                    </a:cubicBezTo>
                    <a:cubicBezTo>
                      <a:pt x="0" y="327"/>
                      <a:pt x="7" y="359"/>
                      <a:pt x="29" y="371"/>
                    </a:cubicBezTo>
                    <a:cubicBezTo>
                      <a:pt x="51" y="384"/>
                      <a:pt x="79" y="371"/>
                      <a:pt x="92" y="346"/>
                    </a:cubicBezTo>
                    <a:cubicBezTo>
                      <a:pt x="239" y="82"/>
                      <a:pt x="239" y="82"/>
                      <a:pt x="239" y="82"/>
                    </a:cubicBezTo>
                    <a:cubicBezTo>
                      <a:pt x="251" y="57"/>
                      <a:pt x="245" y="25"/>
                      <a:pt x="227" y="13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41BD43E9-C2FF-9647-A435-CCCF4AD76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3860" y="5590835"/>
                <a:ext cx="373961" cy="93494"/>
              </a:xfrm>
              <a:custGeom>
                <a:avLst/>
                <a:gdLst>
                  <a:gd name="T0" fmla="*/ 16 w 124"/>
                  <a:gd name="T1" fmla="*/ 0 h 33"/>
                  <a:gd name="T2" fmla="*/ 16 w 124"/>
                  <a:gd name="T3" fmla="*/ 0 h 33"/>
                  <a:gd name="T4" fmla="*/ 0 w 124"/>
                  <a:gd name="T5" fmla="*/ 3 h 33"/>
                  <a:gd name="T6" fmla="*/ 0 w 124"/>
                  <a:gd name="T7" fmla="*/ 3 h 33"/>
                  <a:gd name="T8" fmla="*/ 29 w 124"/>
                  <a:gd name="T9" fmla="*/ 19 h 33"/>
                  <a:gd name="T10" fmla="*/ 60 w 124"/>
                  <a:gd name="T11" fmla="*/ 25 h 33"/>
                  <a:gd name="T12" fmla="*/ 92 w 124"/>
                  <a:gd name="T13" fmla="*/ 28 h 33"/>
                  <a:gd name="T14" fmla="*/ 120 w 124"/>
                  <a:gd name="T15" fmla="*/ 32 h 33"/>
                  <a:gd name="T16" fmla="*/ 123 w 124"/>
                  <a:gd name="T17" fmla="*/ 32 h 33"/>
                  <a:gd name="T18" fmla="*/ 92 w 124"/>
                  <a:gd name="T19" fmla="*/ 19 h 33"/>
                  <a:gd name="T20" fmla="*/ 63 w 124"/>
                  <a:gd name="T21" fmla="*/ 10 h 33"/>
                  <a:gd name="T22" fmla="*/ 32 w 124"/>
                  <a:gd name="T23" fmla="*/ 0 h 33"/>
                  <a:gd name="T24" fmla="*/ 16 w 124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33">
                    <a:moveTo>
                      <a:pt x="16" y="0"/>
                    </a:moveTo>
                    <a:lnTo>
                      <a:pt x="16" y="0"/>
                    </a:lnTo>
                    <a:cubicBezTo>
                      <a:pt x="10" y="0"/>
                      <a:pt x="7" y="0"/>
                      <a:pt x="0" y="3"/>
                    </a:cubicBezTo>
                    <a:lnTo>
                      <a:pt x="0" y="3"/>
                    </a:lnTo>
                    <a:cubicBezTo>
                      <a:pt x="10" y="10"/>
                      <a:pt x="19" y="16"/>
                      <a:pt x="29" y="19"/>
                    </a:cubicBezTo>
                    <a:cubicBezTo>
                      <a:pt x="38" y="22"/>
                      <a:pt x="48" y="22"/>
                      <a:pt x="60" y="25"/>
                    </a:cubicBezTo>
                    <a:cubicBezTo>
                      <a:pt x="70" y="25"/>
                      <a:pt x="79" y="28"/>
                      <a:pt x="92" y="28"/>
                    </a:cubicBezTo>
                    <a:cubicBezTo>
                      <a:pt x="101" y="32"/>
                      <a:pt x="111" y="32"/>
                      <a:pt x="120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11" y="28"/>
                      <a:pt x="101" y="25"/>
                      <a:pt x="92" y="19"/>
                    </a:cubicBezTo>
                    <a:cubicBezTo>
                      <a:pt x="82" y="16"/>
                      <a:pt x="73" y="13"/>
                      <a:pt x="63" y="10"/>
                    </a:cubicBezTo>
                    <a:cubicBezTo>
                      <a:pt x="51" y="6"/>
                      <a:pt x="41" y="3"/>
                      <a:pt x="32" y="0"/>
                    </a:cubicBezTo>
                    <a:cubicBezTo>
                      <a:pt x="26" y="0"/>
                      <a:pt x="22" y="0"/>
                      <a:pt x="16" y="0"/>
                    </a:cubicBezTo>
                  </a:path>
                </a:pathLst>
              </a:custGeom>
              <a:solidFill>
                <a:srgbClr val="CE70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1029">
                <a:extLst>
                  <a:ext uri="{FF2B5EF4-FFF2-40B4-BE49-F238E27FC236}">
                    <a16:creationId xmlns:a16="http://schemas.microsoft.com/office/drawing/2014/main" id="{B945FF19-5ECE-7B4D-81E7-A59C48A63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840" y="5457277"/>
                <a:ext cx="200332" cy="200340"/>
              </a:xfrm>
              <a:custGeom>
                <a:avLst/>
                <a:gdLst>
                  <a:gd name="T0" fmla="*/ 0 w 67"/>
                  <a:gd name="T1" fmla="*/ 0 h 64"/>
                  <a:gd name="T2" fmla="*/ 0 w 67"/>
                  <a:gd name="T3" fmla="*/ 0 h 64"/>
                  <a:gd name="T4" fmla="*/ 0 w 67"/>
                  <a:gd name="T5" fmla="*/ 3 h 64"/>
                  <a:gd name="T6" fmla="*/ 13 w 67"/>
                  <a:gd name="T7" fmla="*/ 22 h 64"/>
                  <a:gd name="T8" fmla="*/ 29 w 67"/>
                  <a:gd name="T9" fmla="*/ 35 h 64"/>
                  <a:gd name="T10" fmla="*/ 47 w 67"/>
                  <a:gd name="T11" fmla="*/ 50 h 64"/>
                  <a:gd name="T12" fmla="*/ 66 w 67"/>
                  <a:gd name="T13" fmla="*/ 63 h 64"/>
                  <a:gd name="T14" fmla="*/ 66 w 67"/>
                  <a:gd name="T15" fmla="*/ 63 h 64"/>
                  <a:gd name="T16" fmla="*/ 51 w 67"/>
                  <a:gd name="T17" fmla="*/ 44 h 64"/>
                  <a:gd name="T18" fmla="*/ 38 w 67"/>
                  <a:gd name="T19" fmla="*/ 28 h 64"/>
                  <a:gd name="T20" fmla="*/ 22 w 67"/>
                  <a:gd name="T21" fmla="*/ 13 h 64"/>
                  <a:gd name="T22" fmla="*/ 0 w 67"/>
                  <a:gd name="T2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6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3"/>
                      <a:pt x="0" y="3"/>
                      <a:pt x="0" y="3"/>
                    </a:cubicBezTo>
                    <a:cubicBezTo>
                      <a:pt x="3" y="10"/>
                      <a:pt x="6" y="16"/>
                      <a:pt x="13" y="22"/>
                    </a:cubicBezTo>
                    <a:cubicBezTo>
                      <a:pt x="19" y="28"/>
                      <a:pt x="25" y="32"/>
                      <a:pt x="29" y="35"/>
                    </a:cubicBezTo>
                    <a:cubicBezTo>
                      <a:pt x="35" y="41"/>
                      <a:pt x="41" y="44"/>
                      <a:pt x="47" y="50"/>
                    </a:cubicBezTo>
                    <a:cubicBezTo>
                      <a:pt x="54" y="54"/>
                      <a:pt x="60" y="60"/>
                      <a:pt x="66" y="63"/>
                    </a:cubicBezTo>
                    <a:lnTo>
                      <a:pt x="66" y="63"/>
                    </a:lnTo>
                    <a:cubicBezTo>
                      <a:pt x="63" y="57"/>
                      <a:pt x="57" y="50"/>
                      <a:pt x="51" y="44"/>
                    </a:cubicBezTo>
                    <a:cubicBezTo>
                      <a:pt x="47" y="38"/>
                      <a:pt x="41" y="35"/>
                      <a:pt x="38" y="28"/>
                    </a:cubicBezTo>
                    <a:cubicBezTo>
                      <a:pt x="32" y="22"/>
                      <a:pt x="29" y="16"/>
                      <a:pt x="22" y="13"/>
                    </a:cubicBezTo>
                    <a:cubicBezTo>
                      <a:pt x="16" y="6"/>
                      <a:pt x="10" y="3"/>
                      <a:pt x="0" y="0"/>
                    </a:cubicBezTo>
                  </a:path>
                </a:pathLst>
              </a:custGeom>
              <a:solidFill>
                <a:srgbClr val="CE70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1030">
                <a:extLst>
                  <a:ext uri="{FF2B5EF4-FFF2-40B4-BE49-F238E27FC236}">
                    <a16:creationId xmlns:a16="http://schemas.microsoft.com/office/drawing/2014/main" id="{9CE153C1-2F5B-E44C-AE29-862C4FB9A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7417" y="5724392"/>
                <a:ext cx="253755" cy="93494"/>
              </a:xfrm>
              <a:custGeom>
                <a:avLst/>
                <a:gdLst>
                  <a:gd name="T0" fmla="*/ 81 w 82"/>
                  <a:gd name="T1" fmla="*/ 0 h 30"/>
                  <a:gd name="T2" fmla="*/ 81 w 82"/>
                  <a:gd name="T3" fmla="*/ 0 h 30"/>
                  <a:gd name="T4" fmla="*/ 59 w 82"/>
                  <a:gd name="T5" fmla="*/ 4 h 30"/>
                  <a:gd name="T6" fmla="*/ 40 w 82"/>
                  <a:gd name="T7" fmla="*/ 10 h 30"/>
                  <a:gd name="T8" fmla="*/ 18 w 82"/>
                  <a:gd name="T9" fmla="*/ 16 h 30"/>
                  <a:gd name="T10" fmla="*/ 0 w 82"/>
                  <a:gd name="T11" fmla="*/ 29 h 30"/>
                  <a:gd name="T12" fmla="*/ 0 w 82"/>
                  <a:gd name="T13" fmla="*/ 29 h 30"/>
                  <a:gd name="T14" fmla="*/ 6 w 82"/>
                  <a:gd name="T15" fmla="*/ 29 h 30"/>
                  <a:gd name="T16" fmla="*/ 21 w 82"/>
                  <a:gd name="T17" fmla="*/ 29 h 30"/>
                  <a:gd name="T18" fmla="*/ 44 w 82"/>
                  <a:gd name="T19" fmla="*/ 19 h 30"/>
                  <a:gd name="T20" fmla="*/ 62 w 82"/>
                  <a:gd name="T21" fmla="*/ 10 h 30"/>
                  <a:gd name="T22" fmla="*/ 81 w 82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30">
                    <a:moveTo>
                      <a:pt x="81" y="0"/>
                    </a:moveTo>
                    <a:lnTo>
                      <a:pt x="81" y="0"/>
                    </a:lnTo>
                    <a:cubicBezTo>
                      <a:pt x="75" y="0"/>
                      <a:pt x="66" y="4"/>
                      <a:pt x="59" y="4"/>
                    </a:cubicBezTo>
                    <a:cubicBezTo>
                      <a:pt x="53" y="7"/>
                      <a:pt x="47" y="7"/>
                      <a:pt x="40" y="10"/>
                    </a:cubicBezTo>
                    <a:cubicBezTo>
                      <a:pt x="31" y="13"/>
                      <a:pt x="25" y="13"/>
                      <a:pt x="18" y="16"/>
                    </a:cubicBezTo>
                    <a:cubicBezTo>
                      <a:pt x="12" y="19"/>
                      <a:pt x="6" y="22"/>
                      <a:pt x="0" y="29"/>
                    </a:cubicBezTo>
                    <a:lnTo>
                      <a:pt x="0" y="29"/>
                    </a:lnTo>
                    <a:cubicBezTo>
                      <a:pt x="3" y="29"/>
                      <a:pt x="3" y="29"/>
                      <a:pt x="6" y="29"/>
                    </a:cubicBezTo>
                    <a:cubicBezTo>
                      <a:pt x="12" y="29"/>
                      <a:pt x="15" y="29"/>
                      <a:pt x="21" y="29"/>
                    </a:cubicBezTo>
                    <a:cubicBezTo>
                      <a:pt x="28" y="25"/>
                      <a:pt x="34" y="22"/>
                      <a:pt x="44" y="19"/>
                    </a:cubicBezTo>
                    <a:cubicBezTo>
                      <a:pt x="50" y="16"/>
                      <a:pt x="56" y="13"/>
                      <a:pt x="62" y="10"/>
                    </a:cubicBezTo>
                    <a:cubicBezTo>
                      <a:pt x="69" y="7"/>
                      <a:pt x="75" y="4"/>
                      <a:pt x="81" y="0"/>
                    </a:cubicBezTo>
                  </a:path>
                </a:pathLst>
              </a:custGeom>
              <a:solidFill>
                <a:srgbClr val="CE70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1031">
                <a:extLst>
                  <a:ext uri="{FF2B5EF4-FFF2-40B4-BE49-F238E27FC236}">
                    <a16:creationId xmlns:a16="http://schemas.microsoft.com/office/drawing/2014/main" id="{19065898-F3BA-944D-9A15-56BCAEC1F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2454" y="5590835"/>
                <a:ext cx="373961" cy="93494"/>
              </a:xfrm>
              <a:custGeom>
                <a:avLst/>
                <a:gdLst>
                  <a:gd name="T0" fmla="*/ 104 w 124"/>
                  <a:gd name="T1" fmla="*/ 0 h 33"/>
                  <a:gd name="T2" fmla="*/ 104 w 124"/>
                  <a:gd name="T3" fmla="*/ 0 h 33"/>
                  <a:gd name="T4" fmla="*/ 88 w 124"/>
                  <a:gd name="T5" fmla="*/ 0 h 33"/>
                  <a:gd name="T6" fmla="*/ 60 w 124"/>
                  <a:gd name="T7" fmla="*/ 10 h 33"/>
                  <a:gd name="T8" fmla="*/ 28 w 124"/>
                  <a:gd name="T9" fmla="*/ 19 h 33"/>
                  <a:gd name="T10" fmla="*/ 0 w 124"/>
                  <a:gd name="T11" fmla="*/ 28 h 33"/>
                  <a:gd name="T12" fmla="*/ 0 w 124"/>
                  <a:gd name="T13" fmla="*/ 32 h 33"/>
                  <a:gd name="T14" fmla="*/ 32 w 124"/>
                  <a:gd name="T15" fmla="*/ 28 h 33"/>
                  <a:gd name="T16" fmla="*/ 63 w 124"/>
                  <a:gd name="T17" fmla="*/ 22 h 33"/>
                  <a:gd name="T18" fmla="*/ 91 w 124"/>
                  <a:gd name="T19" fmla="*/ 16 h 33"/>
                  <a:gd name="T20" fmla="*/ 123 w 124"/>
                  <a:gd name="T21" fmla="*/ 3 h 33"/>
                  <a:gd name="T22" fmla="*/ 120 w 124"/>
                  <a:gd name="T23" fmla="*/ 0 h 33"/>
                  <a:gd name="T24" fmla="*/ 104 w 124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33">
                    <a:moveTo>
                      <a:pt x="104" y="0"/>
                    </a:moveTo>
                    <a:lnTo>
                      <a:pt x="104" y="0"/>
                    </a:lnTo>
                    <a:cubicBezTo>
                      <a:pt x="101" y="0"/>
                      <a:pt x="94" y="0"/>
                      <a:pt x="88" y="0"/>
                    </a:cubicBezTo>
                    <a:cubicBezTo>
                      <a:pt x="79" y="0"/>
                      <a:pt x="69" y="6"/>
                      <a:pt x="60" y="10"/>
                    </a:cubicBezTo>
                    <a:cubicBezTo>
                      <a:pt x="47" y="13"/>
                      <a:pt x="38" y="16"/>
                      <a:pt x="28" y="19"/>
                    </a:cubicBezTo>
                    <a:cubicBezTo>
                      <a:pt x="19" y="22"/>
                      <a:pt x="10" y="25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0" y="32"/>
                      <a:pt x="19" y="28"/>
                      <a:pt x="32" y="28"/>
                    </a:cubicBezTo>
                    <a:cubicBezTo>
                      <a:pt x="41" y="25"/>
                      <a:pt x="50" y="25"/>
                      <a:pt x="63" y="22"/>
                    </a:cubicBezTo>
                    <a:cubicBezTo>
                      <a:pt x="72" y="22"/>
                      <a:pt x="82" y="22"/>
                      <a:pt x="91" y="16"/>
                    </a:cubicBezTo>
                    <a:cubicBezTo>
                      <a:pt x="104" y="13"/>
                      <a:pt x="113" y="10"/>
                      <a:pt x="123" y="3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7" y="0"/>
                      <a:pt x="110" y="0"/>
                      <a:pt x="104" y="0"/>
                    </a:cubicBezTo>
                  </a:path>
                </a:pathLst>
              </a:custGeom>
              <a:solidFill>
                <a:srgbClr val="CE70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1032">
                <a:extLst>
                  <a:ext uri="{FF2B5EF4-FFF2-40B4-BE49-F238E27FC236}">
                    <a16:creationId xmlns:a16="http://schemas.microsoft.com/office/drawing/2014/main" id="{8E9653AB-9C74-CE4F-ADB9-F747DAB09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9094" y="5457277"/>
                <a:ext cx="200340" cy="186980"/>
              </a:xfrm>
              <a:custGeom>
                <a:avLst/>
                <a:gdLst>
                  <a:gd name="T0" fmla="*/ 66 w 67"/>
                  <a:gd name="T1" fmla="*/ 0 h 61"/>
                  <a:gd name="T2" fmla="*/ 66 w 67"/>
                  <a:gd name="T3" fmla="*/ 0 h 61"/>
                  <a:gd name="T4" fmla="*/ 44 w 67"/>
                  <a:gd name="T5" fmla="*/ 10 h 61"/>
                  <a:gd name="T6" fmla="*/ 31 w 67"/>
                  <a:gd name="T7" fmla="*/ 25 h 61"/>
                  <a:gd name="T8" fmla="*/ 16 w 67"/>
                  <a:gd name="T9" fmla="*/ 44 h 61"/>
                  <a:gd name="T10" fmla="*/ 0 w 67"/>
                  <a:gd name="T11" fmla="*/ 60 h 61"/>
                  <a:gd name="T12" fmla="*/ 0 w 67"/>
                  <a:gd name="T13" fmla="*/ 60 h 61"/>
                  <a:gd name="T14" fmla="*/ 19 w 67"/>
                  <a:gd name="T15" fmla="*/ 47 h 61"/>
                  <a:gd name="T16" fmla="*/ 38 w 67"/>
                  <a:gd name="T17" fmla="*/ 35 h 61"/>
                  <a:gd name="T18" fmla="*/ 53 w 67"/>
                  <a:gd name="T19" fmla="*/ 19 h 61"/>
                  <a:gd name="T20" fmla="*/ 66 w 67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61">
                    <a:moveTo>
                      <a:pt x="66" y="0"/>
                    </a:moveTo>
                    <a:lnTo>
                      <a:pt x="66" y="0"/>
                    </a:lnTo>
                    <a:cubicBezTo>
                      <a:pt x="56" y="3"/>
                      <a:pt x="50" y="6"/>
                      <a:pt x="44" y="10"/>
                    </a:cubicBezTo>
                    <a:cubicBezTo>
                      <a:pt x="41" y="16"/>
                      <a:pt x="34" y="22"/>
                      <a:pt x="31" y="25"/>
                    </a:cubicBezTo>
                    <a:cubicBezTo>
                      <a:pt x="25" y="32"/>
                      <a:pt x="19" y="38"/>
                      <a:pt x="16" y="44"/>
                    </a:cubicBezTo>
                    <a:cubicBezTo>
                      <a:pt x="9" y="47"/>
                      <a:pt x="6" y="54"/>
                      <a:pt x="0" y="60"/>
                    </a:cubicBezTo>
                    <a:lnTo>
                      <a:pt x="0" y="60"/>
                    </a:lnTo>
                    <a:cubicBezTo>
                      <a:pt x="6" y="57"/>
                      <a:pt x="12" y="54"/>
                      <a:pt x="19" y="47"/>
                    </a:cubicBezTo>
                    <a:cubicBezTo>
                      <a:pt x="25" y="44"/>
                      <a:pt x="31" y="38"/>
                      <a:pt x="38" y="35"/>
                    </a:cubicBezTo>
                    <a:cubicBezTo>
                      <a:pt x="44" y="28"/>
                      <a:pt x="50" y="25"/>
                      <a:pt x="53" y="19"/>
                    </a:cubicBezTo>
                    <a:cubicBezTo>
                      <a:pt x="60" y="13"/>
                      <a:pt x="63" y="10"/>
                      <a:pt x="66" y="0"/>
                    </a:cubicBezTo>
                  </a:path>
                </a:pathLst>
              </a:custGeom>
              <a:solidFill>
                <a:srgbClr val="CE70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1033">
                <a:extLst>
                  <a:ext uri="{FF2B5EF4-FFF2-40B4-BE49-F238E27FC236}">
                    <a16:creationId xmlns:a16="http://schemas.microsoft.com/office/drawing/2014/main" id="{92B0ACBE-EC30-2045-A627-B8C537879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9094" y="5724392"/>
                <a:ext cx="253763" cy="93494"/>
              </a:xfrm>
              <a:custGeom>
                <a:avLst/>
                <a:gdLst>
                  <a:gd name="T0" fmla="*/ 0 w 83"/>
                  <a:gd name="T1" fmla="*/ 0 h 33"/>
                  <a:gd name="T2" fmla="*/ 0 w 83"/>
                  <a:gd name="T3" fmla="*/ 0 h 33"/>
                  <a:gd name="T4" fmla="*/ 0 w 83"/>
                  <a:gd name="T5" fmla="*/ 0 h 33"/>
                  <a:gd name="T6" fmla="*/ 19 w 83"/>
                  <a:gd name="T7" fmla="*/ 10 h 33"/>
                  <a:gd name="T8" fmla="*/ 41 w 83"/>
                  <a:gd name="T9" fmla="*/ 19 h 33"/>
                  <a:gd name="T10" fmla="*/ 60 w 83"/>
                  <a:gd name="T11" fmla="*/ 28 h 33"/>
                  <a:gd name="T12" fmla="*/ 75 w 83"/>
                  <a:gd name="T13" fmla="*/ 32 h 33"/>
                  <a:gd name="T14" fmla="*/ 82 w 83"/>
                  <a:gd name="T15" fmla="*/ 32 h 33"/>
                  <a:gd name="T16" fmla="*/ 82 w 83"/>
                  <a:gd name="T17" fmla="*/ 28 h 33"/>
                  <a:gd name="T18" fmla="*/ 63 w 83"/>
                  <a:gd name="T19" fmla="*/ 16 h 33"/>
                  <a:gd name="T20" fmla="*/ 44 w 83"/>
                  <a:gd name="T21" fmla="*/ 10 h 33"/>
                  <a:gd name="T22" fmla="*/ 22 w 83"/>
                  <a:gd name="T23" fmla="*/ 7 h 33"/>
                  <a:gd name="T24" fmla="*/ 0 w 83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3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6" y="7"/>
                      <a:pt x="12" y="7"/>
                      <a:pt x="19" y="10"/>
                    </a:cubicBezTo>
                    <a:cubicBezTo>
                      <a:pt x="25" y="13"/>
                      <a:pt x="34" y="16"/>
                      <a:pt x="41" y="19"/>
                    </a:cubicBezTo>
                    <a:cubicBezTo>
                      <a:pt x="47" y="22"/>
                      <a:pt x="53" y="25"/>
                      <a:pt x="60" y="28"/>
                    </a:cubicBezTo>
                    <a:cubicBezTo>
                      <a:pt x="66" y="28"/>
                      <a:pt x="72" y="32"/>
                      <a:pt x="75" y="32"/>
                    </a:cubicBezTo>
                    <a:cubicBezTo>
                      <a:pt x="78" y="32"/>
                      <a:pt x="82" y="32"/>
                      <a:pt x="82" y="32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75" y="22"/>
                      <a:pt x="69" y="19"/>
                      <a:pt x="63" y="16"/>
                    </a:cubicBezTo>
                    <a:cubicBezTo>
                      <a:pt x="56" y="13"/>
                      <a:pt x="50" y="13"/>
                      <a:pt x="44" y="10"/>
                    </a:cubicBezTo>
                    <a:cubicBezTo>
                      <a:pt x="34" y="10"/>
                      <a:pt x="28" y="7"/>
                      <a:pt x="22" y="7"/>
                    </a:cubicBezTo>
                    <a:cubicBezTo>
                      <a:pt x="16" y="3"/>
                      <a:pt x="9" y="3"/>
                      <a:pt x="0" y="0"/>
                    </a:cubicBezTo>
                  </a:path>
                </a:pathLst>
              </a:custGeom>
              <a:solidFill>
                <a:srgbClr val="CE708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089647" y="1293495"/>
            <a:ext cx="12198354" cy="1743619"/>
            <a:chOff x="6089647" y="1293495"/>
            <a:chExt cx="12198354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514191" y="1680341"/>
              <a:ext cx="113492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KNOW HOW IT SPREADS_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089647" y="1293495"/>
              <a:ext cx="12198354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784147-F377-3E41-8B04-9808E2A90149}"/>
              </a:ext>
            </a:extLst>
          </p:cNvPr>
          <p:cNvGrpSpPr/>
          <p:nvPr/>
        </p:nvGrpSpPr>
        <p:grpSpPr>
          <a:xfrm>
            <a:off x="7942809" y="4938535"/>
            <a:ext cx="8492029" cy="7310866"/>
            <a:chOff x="7919318" y="4868962"/>
            <a:chExt cx="8492029" cy="73108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454DAD-3DBE-8142-B993-F5F2EA0D2E6B}"/>
                </a:ext>
              </a:extLst>
            </p:cNvPr>
            <p:cNvGrpSpPr/>
            <p:nvPr/>
          </p:nvGrpSpPr>
          <p:grpSpPr>
            <a:xfrm>
              <a:off x="7919318" y="4868962"/>
              <a:ext cx="8492029" cy="1260711"/>
              <a:chOff x="7919318" y="5475916"/>
              <a:chExt cx="8492029" cy="1260711"/>
            </a:xfrm>
          </p:grpSpPr>
          <p:cxnSp>
            <p:nvCxnSpPr>
              <p:cNvPr id="5" name="Elbow Connector 4">
                <a:extLst>
                  <a:ext uri="{FF2B5EF4-FFF2-40B4-BE49-F238E27FC236}">
                    <a16:creationId xmlns:a16="http://schemas.microsoft.com/office/drawing/2014/main" id="{040C4529-8548-C746-BD71-AEB811C0EA74}"/>
                  </a:ext>
                </a:extLst>
              </p:cNvPr>
              <p:cNvCxnSpPr/>
              <p:nvPr/>
            </p:nvCxnSpPr>
            <p:spPr>
              <a:xfrm flipV="1">
                <a:off x="14876199" y="5475916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C9E295A0-8DE3-D04A-ACF1-27AC542024E3}"/>
                  </a:ext>
                </a:extLst>
              </p:cNvPr>
              <p:cNvCxnSpPr/>
              <p:nvPr/>
            </p:nvCxnSpPr>
            <p:spPr>
              <a:xfrm flipH="1" flipV="1">
                <a:off x="7919318" y="5475916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373563-81EE-1E4C-9612-74389E0B9754}"/>
                </a:ext>
              </a:extLst>
            </p:cNvPr>
            <p:cNvGrpSpPr/>
            <p:nvPr/>
          </p:nvGrpSpPr>
          <p:grpSpPr>
            <a:xfrm>
              <a:off x="7919318" y="10919117"/>
              <a:ext cx="8492029" cy="1260711"/>
              <a:chOff x="7919318" y="10255367"/>
              <a:chExt cx="8492029" cy="1260711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4DE0BE1F-0165-E347-85C0-D2EBFBEDC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76199" y="10255367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331C1293-F836-2542-9A2F-7DF30509C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19318" y="10255367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Rectángulo 8">
            <a:extLst>
              <a:ext uri="{FF2B5EF4-FFF2-40B4-BE49-F238E27FC236}">
                <a16:creationId xmlns:a16="http://schemas.microsoft.com/office/drawing/2014/main" id="{04C249A9-3FA8-6442-8525-1BF5FABF98C5}"/>
              </a:ext>
            </a:extLst>
          </p:cNvPr>
          <p:cNvSpPr/>
          <p:nvPr/>
        </p:nvSpPr>
        <p:spPr>
          <a:xfrm>
            <a:off x="2056591" y="535604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0518F4-92EA-8F4C-81DE-D12BC2B68724}"/>
              </a:ext>
            </a:extLst>
          </p:cNvPr>
          <p:cNvSpPr txBox="1"/>
          <p:nvPr/>
        </p:nvSpPr>
        <p:spPr>
          <a:xfrm flipH="1">
            <a:off x="3972034" y="470971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05" name="Rectángulo 8">
            <a:extLst>
              <a:ext uri="{FF2B5EF4-FFF2-40B4-BE49-F238E27FC236}">
                <a16:creationId xmlns:a16="http://schemas.microsoft.com/office/drawing/2014/main" id="{2150CA30-45E7-7142-A7D9-85A3734B333B}"/>
              </a:ext>
            </a:extLst>
          </p:cNvPr>
          <p:cNvSpPr/>
          <p:nvPr/>
        </p:nvSpPr>
        <p:spPr>
          <a:xfrm>
            <a:off x="2056591" y="1060662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12FE0-F48F-AE48-8DE3-7458C3890AA1}"/>
              </a:ext>
            </a:extLst>
          </p:cNvPr>
          <p:cNvSpPr txBox="1"/>
          <p:nvPr/>
        </p:nvSpPr>
        <p:spPr>
          <a:xfrm flipH="1">
            <a:off x="3972034" y="996029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08" name="Rectángulo 8">
            <a:extLst>
              <a:ext uri="{FF2B5EF4-FFF2-40B4-BE49-F238E27FC236}">
                <a16:creationId xmlns:a16="http://schemas.microsoft.com/office/drawing/2014/main" id="{20EC9BF3-1674-4047-AB47-E24CD757EDA1}"/>
              </a:ext>
            </a:extLst>
          </p:cNvPr>
          <p:cNvSpPr/>
          <p:nvPr/>
        </p:nvSpPr>
        <p:spPr>
          <a:xfrm flipH="1">
            <a:off x="16738306" y="535604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182116-7C62-6149-B057-FEB7924D8249}"/>
              </a:ext>
            </a:extLst>
          </p:cNvPr>
          <p:cNvSpPr txBox="1"/>
          <p:nvPr/>
        </p:nvSpPr>
        <p:spPr>
          <a:xfrm>
            <a:off x="16654273" y="470971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11" name="Rectángulo 8">
            <a:extLst>
              <a:ext uri="{FF2B5EF4-FFF2-40B4-BE49-F238E27FC236}">
                <a16:creationId xmlns:a16="http://schemas.microsoft.com/office/drawing/2014/main" id="{7DC446AB-C51B-B944-9702-052460B809B0}"/>
              </a:ext>
            </a:extLst>
          </p:cNvPr>
          <p:cNvSpPr/>
          <p:nvPr/>
        </p:nvSpPr>
        <p:spPr>
          <a:xfrm flipH="1">
            <a:off x="16738306" y="1060662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E0E9EC-8691-C04B-A2DA-91589D37A351}"/>
              </a:ext>
            </a:extLst>
          </p:cNvPr>
          <p:cNvSpPr txBox="1"/>
          <p:nvPr/>
        </p:nvSpPr>
        <p:spPr>
          <a:xfrm>
            <a:off x="16654273" y="996029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9518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E1A7272-D8B6-F947-947E-757C14CE22EB}"/>
              </a:ext>
            </a:extLst>
          </p:cNvPr>
          <p:cNvGrpSpPr/>
          <p:nvPr/>
        </p:nvGrpSpPr>
        <p:grpSpPr>
          <a:xfrm>
            <a:off x="9199755" y="5474392"/>
            <a:ext cx="6058808" cy="6040172"/>
            <a:chOff x="11883198" y="3761102"/>
            <a:chExt cx="4340611" cy="4327260"/>
          </a:xfrm>
        </p:grpSpPr>
        <p:sp>
          <p:nvSpPr>
            <p:cNvPr id="71" name="Freeform 1005">
              <a:extLst>
                <a:ext uri="{FF2B5EF4-FFF2-40B4-BE49-F238E27FC236}">
                  <a16:creationId xmlns:a16="http://schemas.microsoft.com/office/drawing/2014/main" id="{E3276C92-92FC-A844-847D-15F550F84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3198" y="3761102"/>
              <a:ext cx="4340611" cy="4327260"/>
            </a:xfrm>
            <a:custGeom>
              <a:avLst/>
              <a:gdLst>
                <a:gd name="T0" fmla="*/ 1431 w 1432"/>
                <a:gd name="T1" fmla="*/ 714 h 1429"/>
                <a:gd name="T2" fmla="*/ 1431 w 1432"/>
                <a:gd name="T3" fmla="*/ 714 h 1429"/>
                <a:gd name="T4" fmla="*/ 714 w 1432"/>
                <a:gd name="T5" fmla="*/ 1428 h 1429"/>
                <a:gd name="T6" fmla="*/ 0 w 1432"/>
                <a:gd name="T7" fmla="*/ 714 h 1429"/>
                <a:gd name="T8" fmla="*/ 714 w 1432"/>
                <a:gd name="T9" fmla="*/ 0 h 1429"/>
                <a:gd name="T10" fmla="*/ 1431 w 1432"/>
                <a:gd name="T11" fmla="*/ 71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2" h="1429">
                  <a:moveTo>
                    <a:pt x="1431" y="714"/>
                  </a:moveTo>
                  <a:lnTo>
                    <a:pt x="1431" y="714"/>
                  </a:lnTo>
                  <a:cubicBezTo>
                    <a:pt x="1431" y="1108"/>
                    <a:pt x="1111" y="1428"/>
                    <a:pt x="714" y="1428"/>
                  </a:cubicBezTo>
                  <a:cubicBezTo>
                    <a:pt x="321" y="1428"/>
                    <a:pt x="0" y="1108"/>
                    <a:pt x="0" y="714"/>
                  </a:cubicBezTo>
                  <a:cubicBezTo>
                    <a:pt x="0" y="318"/>
                    <a:pt x="321" y="0"/>
                    <a:pt x="714" y="0"/>
                  </a:cubicBezTo>
                  <a:cubicBezTo>
                    <a:pt x="1111" y="0"/>
                    <a:pt x="1431" y="318"/>
                    <a:pt x="1431" y="71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795634-B64B-6442-89C1-CA603F3CCEDE}"/>
                </a:ext>
              </a:extLst>
            </p:cNvPr>
            <p:cNvGrpSpPr/>
            <p:nvPr/>
          </p:nvGrpSpPr>
          <p:grpSpPr>
            <a:xfrm>
              <a:off x="12725110" y="4695509"/>
              <a:ext cx="2724571" cy="2390673"/>
              <a:chOff x="12684543" y="4722716"/>
              <a:chExt cx="2724571" cy="2390673"/>
            </a:xfrm>
          </p:grpSpPr>
          <p:sp>
            <p:nvSpPr>
              <p:cNvPr id="74" name="Freeform 1034">
                <a:extLst>
                  <a:ext uri="{FF2B5EF4-FFF2-40B4-BE49-F238E27FC236}">
                    <a16:creationId xmlns:a16="http://schemas.microsoft.com/office/drawing/2014/main" id="{3D73DD0D-12DC-FA40-81D9-80EAF6C21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3199" y="5630906"/>
                <a:ext cx="347249" cy="173620"/>
              </a:xfrm>
              <a:custGeom>
                <a:avLst/>
                <a:gdLst>
                  <a:gd name="T0" fmla="*/ 88 w 114"/>
                  <a:gd name="T1" fmla="*/ 56 h 57"/>
                  <a:gd name="T2" fmla="*/ 88 w 114"/>
                  <a:gd name="T3" fmla="*/ 56 h 57"/>
                  <a:gd name="T4" fmla="*/ 28 w 114"/>
                  <a:gd name="T5" fmla="*/ 56 h 57"/>
                  <a:gd name="T6" fmla="*/ 0 w 114"/>
                  <a:gd name="T7" fmla="*/ 28 h 57"/>
                  <a:gd name="T8" fmla="*/ 0 w 114"/>
                  <a:gd name="T9" fmla="*/ 25 h 57"/>
                  <a:gd name="T10" fmla="*/ 28 w 114"/>
                  <a:gd name="T11" fmla="*/ 0 h 57"/>
                  <a:gd name="T12" fmla="*/ 88 w 114"/>
                  <a:gd name="T13" fmla="*/ 0 h 57"/>
                  <a:gd name="T14" fmla="*/ 113 w 114"/>
                  <a:gd name="T15" fmla="*/ 25 h 57"/>
                  <a:gd name="T16" fmla="*/ 113 w 114"/>
                  <a:gd name="T17" fmla="*/ 28 h 57"/>
                  <a:gd name="T18" fmla="*/ 88 w 114"/>
                  <a:gd name="T19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57">
                    <a:moveTo>
                      <a:pt x="88" y="56"/>
                    </a:moveTo>
                    <a:lnTo>
                      <a:pt x="88" y="56"/>
                    </a:lnTo>
                    <a:cubicBezTo>
                      <a:pt x="28" y="56"/>
                      <a:pt x="28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00" y="0"/>
                      <a:pt x="113" y="12"/>
                      <a:pt x="113" y="25"/>
                    </a:cubicBezTo>
                    <a:cubicBezTo>
                      <a:pt x="113" y="28"/>
                      <a:pt x="113" y="28"/>
                      <a:pt x="113" y="28"/>
                    </a:cubicBezTo>
                    <a:cubicBezTo>
                      <a:pt x="113" y="44"/>
                      <a:pt x="100" y="56"/>
                      <a:pt x="88" y="5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1035">
                <a:extLst>
                  <a:ext uri="{FF2B5EF4-FFF2-40B4-BE49-F238E27FC236}">
                    <a16:creationId xmlns:a16="http://schemas.microsoft.com/office/drawing/2014/main" id="{E341A630-8936-DE47-9192-F26789D0C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4543" y="5096676"/>
                <a:ext cx="1282151" cy="2016713"/>
              </a:xfrm>
              <a:custGeom>
                <a:avLst/>
                <a:gdLst>
                  <a:gd name="T0" fmla="*/ 287 w 423"/>
                  <a:gd name="T1" fmla="*/ 34 h 665"/>
                  <a:gd name="T2" fmla="*/ 287 w 423"/>
                  <a:gd name="T3" fmla="*/ 34 h 665"/>
                  <a:gd name="T4" fmla="*/ 283 w 423"/>
                  <a:gd name="T5" fmla="*/ 34 h 665"/>
                  <a:gd name="T6" fmla="*/ 51 w 423"/>
                  <a:gd name="T7" fmla="*/ 368 h 665"/>
                  <a:gd name="T8" fmla="*/ 13 w 423"/>
                  <a:gd name="T9" fmla="*/ 582 h 665"/>
                  <a:gd name="T10" fmla="*/ 170 w 423"/>
                  <a:gd name="T11" fmla="*/ 654 h 665"/>
                  <a:gd name="T12" fmla="*/ 353 w 423"/>
                  <a:gd name="T13" fmla="*/ 610 h 665"/>
                  <a:gd name="T14" fmla="*/ 287 w 423"/>
                  <a:gd name="T15" fmla="*/ 3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3" h="665">
                    <a:moveTo>
                      <a:pt x="287" y="34"/>
                    </a:moveTo>
                    <a:lnTo>
                      <a:pt x="287" y="34"/>
                    </a:lnTo>
                    <a:cubicBezTo>
                      <a:pt x="287" y="34"/>
                      <a:pt x="287" y="34"/>
                      <a:pt x="283" y="34"/>
                    </a:cubicBezTo>
                    <a:cubicBezTo>
                      <a:pt x="236" y="44"/>
                      <a:pt x="120" y="157"/>
                      <a:pt x="51" y="368"/>
                    </a:cubicBezTo>
                    <a:cubicBezTo>
                      <a:pt x="22" y="450"/>
                      <a:pt x="0" y="550"/>
                      <a:pt x="13" y="582"/>
                    </a:cubicBezTo>
                    <a:cubicBezTo>
                      <a:pt x="35" y="641"/>
                      <a:pt x="126" y="648"/>
                      <a:pt x="170" y="654"/>
                    </a:cubicBezTo>
                    <a:cubicBezTo>
                      <a:pt x="214" y="664"/>
                      <a:pt x="324" y="657"/>
                      <a:pt x="353" y="610"/>
                    </a:cubicBezTo>
                    <a:cubicBezTo>
                      <a:pt x="381" y="563"/>
                      <a:pt x="422" y="0"/>
                      <a:pt x="287" y="3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1036">
                <a:extLst>
                  <a:ext uri="{FF2B5EF4-FFF2-40B4-BE49-F238E27FC236}">
                    <a16:creationId xmlns:a16="http://schemas.microsoft.com/office/drawing/2014/main" id="{5B69772D-1ED0-F842-8741-9CC6A30A5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9445" y="5203522"/>
                <a:ext cx="13352" cy="1335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E0E2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1037">
                <a:extLst>
                  <a:ext uri="{FF2B5EF4-FFF2-40B4-BE49-F238E27FC236}">
                    <a16:creationId xmlns:a16="http://schemas.microsoft.com/office/drawing/2014/main" id="{458B8EA2-A78F-744C-8A7C-AC7A1899E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6963" y="5096676"/>
                <a:ext cx="1282151" cy="1990001"/>
              </a:xfrm>
              <a:custGeom>
                <a:avLst/>
                <a:gdLst>
                  <a:gd name="T0" fmla="*/ 361 w 422"/>
                  <a:gd name="T1" fmla="*/ 333 h 658"/>
                  <a:gd name="T2" fmla="*/ 361 w 422"/>
                  <a:gd name="T3" fmla="*/ 333 h 658"/>
                  <a:gd name="T4" fmla="*/ 138 w 422"/>
                  <a:gd name="T5" fmla="*/ 34 h 658"/>
                  <a:gd name="T6" fmla="*/ 138 w 422"/>
                  <a:gd name="T7" fmla="*/ 34 h 658"/>
                  <a:gd name="T8" fmla="*/ 72 w 422"/>
                  <a:gd name="T9" fmla="*/ 610 h 658"/>
                  <a:gd name="T10" fmla="*/ 232 w 422"/>
                  <a:gd name="T11" fmla="*/ 651 h 658"/>
                  <a:gd name="T12" fmla="*/ 412 w 422"/>
                  <a:gd name="T13" fmla="*/ 582 h 658"/>
                  <a:gd name="T14" fmla="*/ 361 w 422"/>
                  <a:gd name="T15" fmla="*/ 333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2" h="658">
                    <a:moveTo>
                      <a:pt x="361" y="333"/>
                    </a:moveTo>
                    <a:lnTo>
                      <a:pt x="361" y="333"/>
                    </a:lnTo>
                    <a:cubicBezTo>
                      <a:pt x="308" y="170"/>
                      <a:pt x="185" y="44"/>
                      <a:pt x="138" y="34"/>
                    </a:cubicBezTo>
                    <a:lnTo>
                      <a:pt x="138" y="34"/>
                    </a:lnTo>
                    <a:cubicBezTo>
                      <a:pt x="0" y="0"/>
                      <a:pt x="44" y="563"/>
                      <a:pt x="72" y="610"/>
                    </a:cubicBezTo>
                    <a:cubicBezTo>
                      <a:pt x="100" y="657"/>
                      <a:pt x="188" y="657"/>
                      <a:pt x="232" y="651"/>
                    </a:cubicBezTo>
                    <a:cubicBezTo>
                      <a:pt x="276" y="641"/>
                      <a:pt x="393" y="629"/>
                      <a:pt x="412" y="582"/>
                    </a:cubicBezTo>
                    <a:cubicBezTo>
                      <a:pt x="421" y="550"/>
                      <a:pt x="396" y="434"/>
                      <a:pt x="361" y="33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1038">
                <a:extLst>
                  <a:ext uri="{FF2B5EF4-FFF2-40B4-BE49-F238E27FC236}">
                    <a16:creationId xmlns:a16="http://schemas.microsoft.com/office/drawing/2014/main" id="{CFA22C99-0895-F543-841E-8878052A7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4212" y="5203522"/>
                <a:ext cx="13352" cy="1335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E0E2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1039">
                <a:extLst>
                  <a:ext uri="{FF2B5EF4-FFF2-40B4-BE49-F238E27FC236}">
                    <a16:creationId xmlns:a16="http://schemas.microsoft.com/office/drawing/2014/main" id="{92D7FDAD-EC93-8C4B-B97C-593EA39F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9848" y="4722716"/>
                <a:ext cx="360601" cy="1015036"/>
              </a:xfrm>
              <a:custGeom>
                <a:avLst/>
                <a:gdLst>
                  <a:gd name="T0" fmla="*/ 120 w 121"/>
                  <a:gd name="T1" fmla="*/ 44 h 335"/>
                  <a:gd name="T2" fmla="*/ 120 w 121"/>
                  <a:gd name="T3" fmla="*/ 44 h 335"/>
                  <a:gd name="T4" fmla="*/ 60 w 121"/>
                  <a:gd name="T5" fmla="*/ 0 h 335"/>
                  <a:gd name="T6" fmla="*/ 0 w 121"/>
                  <a:gd name="T7" fmla="*/ 44 h 335"/>
                  <a:gd name="T8" fmla="*/ 13 w 121"/>
                  <a:gd name="T9" fmla="*/ 72 h 335"/>
                  <a:gd name="T10" fmla="*/ 13 w 121"/>
                  <a:gd name="T11" fmla="*/ 76 h 335"/>
                  <a:gd name="T12" fmla="*/ 35 w 121"/>
                  <a:gd name="T13" fmla="*/ 116 h 335"/>
                  <a:gd name="T14" fmla="*/ 35 w 121"/>
                  <a:gd name="T15" fmla="*/ 129 h 335"/>
                  <a:gd name="T16" fmla="*/ 35 w 121"/>
                  <a:gd name="T17" fmla="*/ 170 h 335"/>
                  <a:gd name="T18" fmla="*/ 35 w 121"/>
                  <a:gd name="T19" fmla="*/ 192 h 335"/>
                  <a:gd name="T20" fmla="*/ 35 w 121"/>
                  <a:gd name="T21" fmla="*/ 236 h 335"/>
                  <a:gd name="T22" fmla="*/ 35 w 121"/>
                  <a:gd name="T23" fmla="*/ 255 h 335"/>
                  <a:gd name="T24" fmla="*/ 35 w 121"/>
                  <a:gd name="T25" fmla="*/ 305 h 335"/>
                  <a:gd name="T26" fmla="*/ 35 w 121"/>
                  <a:gd name="T27" fmla="*/ 305 h 335"/>
                  <a:gd name="T28" fmla="*/ 60 w 121"/>
                  <a:gd name="T29" fmla="*/ 334 h 335"/>
                  <a:gd name="T30" fmla="*/ 89 w 121"/>
                  <a:gd name="T31" fmla="*/ 305 h 335"/>
                  <a:gd name="T32" fmla="*/ 89 w 121"/>
                  <a:gd name="T33" fmla="*/ 305 h 335"/>
                  <a:gd name="T34" fmla="*/ 89 w 121"/>
                  <a:gd name="T35" fmla="*/ 255 h 335"/>
                  <a:gd name="T36" fmla="*/ 89 w 121"/>
                  <a:gd name="T37" fmla="*/ 236 h 335"/>
                  <a:gd name="T38" fmla="*/ 89 w 121"/>
                  <a:gd name="T39" fmla="*/ 192 h 335"/>
                  <a:gd name="T40" fmla="*/ 89 w 121"/>
                  <a:gd name="T41" fmla="*/ 170 h 335"/>
                  <a:gd name="T42" fmla="*/ 89 w 121"/>
                  <a:gd name="T43" fmla="*/ 129 h 335"/>
                  <a:gd name="T44" fmla="*/ 89 w 121"/>
                  <a:gd name="T45" fmla="*/ 113 h 335"/>
                  <a:gd name="T46" fmla="*/ 104 w 121"/>
                  <a:gd name="T47" fmla="*/ 76 h 335"/>
                  <a:gd name="T48" fmla="*/ 104 w 121"/>
                  <a:gd name="T49" fmla="*/ 72 h 335"/>
                  <a:gd name="T50" fmla="*/ 120 w 121"/>
                  <a:gd name="T51" fmla="*/ 4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1" h="335">
                    <a:moveTo>
                      <a:pt x="120" y="44"/>
                    </a:moveTo>
                    <a:lnTo>
                      <a:pt x="120" y="44"/>
                    </a:lnTo>
                    <a:cubicBezTo>
                      <a:pt x="120" y="19"/>
                      <a:pt x="95" y="0"/>
                      <a:pt x="60" y="0"/>
                    </a:cubicBezTo>
                    <a:cubicBezTo>
                      <a:pt x="26" y="0"/>
                      <a:pt x="0" y="19"/>
                      <a:pt x="0" y="44"/>
                    </a:cubicBezTo>
                    <a:cubicBezTo>
                      <a:pt x="0" y="57"/>
                      <a:pt x="4" y="66"/>
                      <a:pt x="13" y="7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91"/>
                      <a:pt x="22" y="107"/>
                      <a:pt x="35" y="116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70"/>
                      <a:pt x="35" y="170"/>
                      <a:pt x="35" y="170"/>
                    </a:cubicBezTo>
                    <a:cubicBezTo>
                      <a:pt x="35" y="192"/>
                      <a:pt x="35" y="192"/>
                      <a:pt x="35" y="192"/>
                    </a:cubicBezTo>
                    <a:cubicBezTo>
                      <a:pt x="35" y="236"/>
                      <a:pt x="35" y="236"/>
                      <a:pt x="35" y="236"/>
                    </a:cubicBezTo>
                    <a:cubicBezTo>
                      <a:pt x="35" y="255"/>
                      <a:pt x="35" y="255"/>
                      <a:pt x="35" y="255"/>
                    </a:cubicBezTo>
                    <a:cubicBezTo>
                      <a:pt x="35" y="305"/>
                      <a:pt x="35" y="305"/>
                      <a:pt x="35" y="305"/>
                    </a:cubicBezTo>
                    <a:lnTo>
                      <a:pt x="35" y="305"/>
                    </a:lnTo>
                    <a:cubicBezTo>
                      <a:pt x="35" y="321"/>
                      <a:pt x="48" y="334"/>
                      <a:pt x="60" y="334"/>
                    </a:cubicBezTo>
                    <a:cubicBezTo>
                      <a:pt x="76" y="334"/>
                      <a:pt x="89" y="321"/>
                      <a:pt x="89" y="305"/>
                    </a:cubicBezTo>
                    <a:lnTo>
                      <a:pt x="89" y="305"/>
                    </a:lnTo>
                    <a:cubicBezTo>
                      <a:pt x="89" y="255"/>
                      <a:pt x="89" y="255"/>
                      <a:pt x="89" y="255"/>
                    </a:cubicBezTo>
                    <a:cubicBezTo>
                      <a:pt x="89" y="236"/>
                      <a:pt x="89" y="236"/>
                      <a:pt x="89" y="236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9" y="170"/>
                      <a:pt x="89" y="170"/>
                      <a:pt x="89" y="170"/>
                    </a:cubicBezTo>
                    <a:cubicBezTo>
                      <a:pt x="89" y="129"/>
                      <a:pt x="89" y="129"/>
                      <a:pt x="89" y="129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8" y="104"/>
                      <a:pt x="104" y="91"/>
                      <a:pt x="104" y="76"/>
                    </a:cubicBezTo>
                    <a:cubicBezTo>
                      <a:pt x="104" y="76"/>
                      <a:pt x="104" y="76"/>
                      <a:pt x="104" y="72"/>
                    </a:cubicBezTo>
                    <a:cubicBezTo>
                      <a:pt x="114" y="66"/>
                      <a:pt x="120" y="57"/>
                      <a:pt x="120" y="4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089647" y="1293495"/>
            <a:ext cx="12198354" cy="1743619"/>
            <a:chOff x="6089647" y="1293495"/>
            <a:chExt cx="12198354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514191" y="1680341"/>
              <a:ext cx="113492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KNOW HOW IT SPREADS_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089647" y="1293495"/>
              <a:ext cx="12198354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784147-F377-3E41-8B04-9808E2A90149}"/>
              </a:ext>
            </a:extLst>
          </p:cNvPr>
          <p:cNvGrpSpPr/>
          <p:nvPr/>
        </p:nvGrpSpPr>
        <p:grpSpPr>
          <a:xfrm>
            <a:off x="7942809" y="4938535"/>
            <a:ext cx="8492029" cy="7310866"/>
            <a:chOff x="7919318" y="4868962"/>
            <a:chExt cx="8492029" cy="73108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454DAD-3DBE-8142-B993-F5F2EA0D2E6B}"/>
                </a:ext>
              </a:extLst>
            </p:cNvPr>
            <p:cNvGrpSpPr/>
            <p:nvPr/>
          </p:nvGrpSpPr>
          <p:grpSpPr>
            <a:xfrm>
              <a:off x="7919318" y="4868962"/>
              <a:ext cx="8492029" cy="1260711"/>
              <a:chOff x="7919318" y="5475916"/>
              <a:chExt cx="8492029" cy="1260711"/>
            </a:xfrm>
          </p:grpSpPr>
          <p:cxnSp>
            <p:nvCxnSpPr>
              <p:cNvPr id="5" name="Elbow Connector 4">
                <a:extLst>
                  <a:ext uri="{FF2B5EF4-FFF2-40B4-BE49-F238E27FC236}">
                    <a16:creationId xmlns:a16="http://schemas.microsoft.com/office/drawing/2014/main" id="{040C4529-8548-C746-BD71-AEB811C0EA74}"/>
                  </a:ext>
                </a:extLst>
              </p:cNvPr>
              <p:cNvCxnSpPr/>
              <p:nvPr/>
            </p:nvCxnSpPr>
            <p:spPr>
              <a:xfrm flipV="1">
                <a:off x="14876199" y="5475916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C9E295A0-8DE3-D04A-ACF1-27AC542024E3}"/>
                  </a:ext>
                </a:extLst>
              </p:cNvPr>
              <p:cNvCxnSpPr/>
              <p:nvPr/>
            </p:nvCxnSpPr>
            <p:spPr>
              <a:xfrm flipH="1" flipV="1">
                <a:off x="7919318" y="5475916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373563-81EE-1E4C-9612-74389E0B9754}"/>
                </a:ext>
              </a:extLst>
            </p:cNvPr>
            <p:cNvGrpSpPr/>
            <p:nvPr/>
          </p:nvGrpSpPr>
          <p:grpSpPr>
            <a:xfrm>
              <a:off x="7919318" y="10919117"/>
              <a:ext cx="8492029" cy="1260711"/>
              <a:chOff x="7919318" y="10255367"/>
              <a:chExt cx="8492029" cy="1260711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4DE0BE1F-0165-E347-85C0-D2EBFBEDC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76199" y="10255367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331C1293-F836-2542-9A2F-7DF30509C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19318" y="10255367"/>
                <a:ext cx="1535148" cy="1260711"/>
              </a:xfrm>
              <a:prstGeom prst="bentConnector3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Rectángulo 8">
            <a:extLst>
              <a:ext uri="{FF2B5EF4-FFF2-40B4-BE49-F238E27FC236}">
                <a16:creationId xmlns:a16="http://schemas.microsoft.com/office/drawing/2014/main" id="{04C249A9-3FA8-6442-8525-1BF5FABF98C5}"/>
              </a:ext>
            </a:extLst>
          </p:cNvPr>
          <p:cNvSpPr/>
          <p:nvPr/>
        </p:nvSpPr>
        <p:spPr>
          <a:xfrm>
            <a:off x="2056591" y="535604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0518F4-92EA-8F4C-81DE-D12BC2B68724}"/>
              </a:ext>
            </a:extLst>
          </p:cNvPr>
          <p:cNvSpPr txBox="1"/>
          <p:nvPr/>
        </p:nvSpPr>
        <p:spPr>
          <a:xfrm flipH="1">
            <a:off x="3972034" y="470971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05" name="Rectángulo 8">
            <a:extLst>
              <a:ext uri="{FF2B5EF4-FFF2-40B4-BE49-F238E27FC236}">
                <a16:creationId xmlns:a16="http://schemas.microsoft.com/office/drawing/2014/main" id="{2150CA30-45E7-7142-A7D9-85A3734B333B}"/>
              </a:ext>
            </a:extLst>
          </p:cNvPr>
          <p:cNvSpPr/>
          <p:nvPr/>
        </p:nvSpPr>
        <p:spPr>
          <a:xfrm>
            <a:off x="2056591" y="1060662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12FE0-F48F-AE48-8DE3-7458C3890AA1}"/>
              </a:ext>
            </a:extLst>
          </p:cNvPr>
          <p:cNvSpPr txBox="1"/>
          <p:nvPr/>
        </p:nvSpPr>
        <p:spPr>
          <a:xfrm flipH="1">
            <a:off x="3972034" y="996029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08" name="Rectángulo 8">
            <a:extLst>
              <a:ext uri="{FF2B5EF4-FFF2-40B4-BE49-F238E27FC236}">
                <a16:creationId xmlns:a16="http://schemas.microsoft.com/office/drawing/2014/main" id="{20EC9BF3-1674-4047-AB47-E24CD757EDA1}"/>
              </a:ext>
            </a:extLst>
          </p:cNvPr>
          <p:cNvSpPr/>
          <p:nvPr/>
        </p:nvSpPr>
        <p:spPr>
          <a:xfrm flipH="1">
            <a:off x="16738306" y="535604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182116-7C62-6149-B057-FEB7924D8249}"/>
              </a:ext>
            </a:extLst>
          </p:cNvPr>
          <p:cNvSpPr txBox="1"/>
          <p:nvPr/>
        </p:nvSpPr>
        <p:spPr>
          <a:xfrm>
            <a:off x="16654273" y="470971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11" name="Rectángulo 8">
            <a:extLst>
              <a:ext uri="{FF2B5EF4-FFF2-40B4-BE49-F238E27FC236}">
                <a16:creationId xmlns:a16="http://schemas.microsoft.com/office/drawing/2014/main" id="{7DC446AB-C51B-B944-9702-052460B809B0}"/>
              </a:ext>
            </a:extLst>
          </p:cNvPr>
          <p:cNvSpPr/>
          <p:nvPr/>
        </p:nvSpPr>
        <p:spPr>
          <a:xfrm flipH="1">
            <a:off x="16738306" y="10606623"/>
            <a:ext cx="566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E0E9EC-8691-C04B-A2DA-91589D37A351}"/>
              </a:ext>
            </a:extLst>
          </p:cNvPr>
          <p:cNvSpPr txBox="1"/>
          <p:nvPr/>
        </p:nvSpPr>
        <p:spPr>
          <a:xfrm>
            <a:off x="16654273" y="9960292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1"/>
                </a:solidFill>
                <a:latin typeface="Raleway" panose="020B0503030101060003" pitchFamily="34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7667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E8052-B93D-3E4A-9924-B1EBD9402442}"/>
              </a:ext>
            </a:extLst>
          </p:cNvPr>
          <p:cNvGrpSpPr/>
          <p:nvPr/>
        </p:nvGrpSpPr>
        <p:grpSpPr>
          <a:xfrm>
            <a:off x="2828923" y="9006880"/>
            <a:ext cx="18719802" cy="1800988"/>
            <a:chOff x="5199589" y="10372726"/>
            <a:chExt cx="18719802" cy="1800988"/>
          </a:xfrm>
        </p:grpSpPr>
        <p:sp>
          <p:nvSpPr>
            <p:cNvPr id="25" name="Rectángulo 6">
              <a:extLst>
                <a:ext uri="{FF2B5EF4-FFF2-40B4-BE49-F238E27FC236}">
                  <a16:creationId xmlns:a16="http://schemas.microsoft.com/office/drawing/2014/main" id="{44998B5A-163C-AB47-9B80-4B373CAB711D}"/>
                </a:ext>
              </a:extLst>
            </p:cNvPr>
            <p:cNvSpPr/>
            <p:nvPr/>
          </p:nvSpPr>
          <p:spPr>
            <a:xfrm>
              <a:off x="5869356" y="10796167"/>
              <a:ext cx="172954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(like the flu) with symptoms such as a cough, fever, and in more severe cases, difficulty breathing. The disease causes respiratory illness.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713050-0E2A-5247-A1CE-BFE1F9DD4803}"/>
                </a:ext>
              </a:extLst>
            </p:cNvPr>
            <p:cNvSpPr/>
            <p:nvPr/>
          </p:nvSpPr>
          <p:spPr>
            <a:xfrm>
              <a:off x="5199589" y="10372726"/>
              <a:ext cx="18719802" cy="1800988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B0071-0BA0-E041-A0E6-32FD2531C050}"/>
              </a:ext>
            </a:extLst>
          </p:cNvPr>
          <p:cNvGrpSpPr/>
          <p:nvPr/>
        </p:nvGrpSpPr>
        <p:grpSpPr>
          <a:xfrm>
            <a:off x="8358512" y="2908132"/>
            <a:ext cx="13190213" cy="4682043"/>
            <a:chOff x="2480578" y="2921306"/>
            <a:chExt cx="13190213" cy="4682043"/>
          </a:xfrm>
        </p:grpSpPr>
        <p:sp>
          <p:nvSpPr>
            <p:cNvPr id="23" name="Rectángulo 4">
              <a:extLst>
                <a:ext uri="{FF2B5EF4-FFF2-40B4-BE49-F238E27FC236}">
                  <a16:creationId xmlns:a16="http://schemas.microsoft.com/office/drawing/2014/main" id="{D3938D9F-ABDC-E94C-8372-C6390BD1F9FC}"/>
                </a:ext>
              </a:extLst>
            </p:cNvPr>
            <p:cNvSpPr/>
            <p:nvPr/>
          </p:nvSpPr>
          <p:spPr>
            <a:xfrm>
              <a:off x="2480578" y="2921306"/>
              <a:ext cx="340254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50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01</a:t>
              </a:r>
            </a:p>
          </p:txBody>
        </p:sp>
        <p:sp>
          <p:nvSpPr>
            <p:cNvPr id="8" name="Rectángulo 4">
              <a:extLst>
                <a:ext uri="{FF2B5EF4-FFF2-40B4-BE49-F238E27FC236}">
                  <a16:creationId xmlns:a16="http://schemas.microsoft.com/office/drawing/2014/main" id="{5A8EA3C7-44AB-604F-99F0-1B8EDC534B7B}"/>
                </a:ext>
              </a:extLst>
            </p:cNvPr>
            <p:cNvSpPr/>
            <p:nvPr/>
          </p:nvSpPr>
          <p:spPr>
            <a:xfrm>
              <a:off x="2480579" y="5202692"/>
              <a:ext cx="1319021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50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Section Break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236071-6211-4D49-A947-8C11414DAA3D}"/>
              </a:ext>
            </a:extLst>
          </p:cNvPr>
          <p:cNvGrpSpPr/>
          <p:nvPr/>
        </p:nvGrpSpPr>
        <p:grpSpPr>
          <a:xfrm>
            <a:off x="2828923" y="2927139"/>
            <a:ext cx="4778007" cy="4763300"/>
            <a:chOff x="2828923" y="2927139"/>
            <a:chExt cx="4778007" cy="4763300"/>
          </a:xfrm>
        </p:grpSpPr>
        <p:sp>
          <p:nvSpPr>
            <p:cNvPr id="11" name="Freeform 1002">
              <a:extLst>
                <a:ext uri="{FF2B5EF4-FFF2-40B4-BE49-F238E27FC236}">
                  <a16:creationId xmlns:a16="http://schemas.microsoft.com/office/drawing/2014/main" id="{22B612AB-8DB8-4444-B1FE-D6D2D8D64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923" y="2927139"/>
              <a:ext cx="4778007" cy="4763300"/>
            </a:xfrm>
            <a:custGeom>
              <a:avLst/>
              <a:gdLst>
                <a:gd name="T0" fmla="*/ 1431 w 1432"/>
                <a:gd name="T1" fmla="*/ 714 h 1429"/>
                <a:gd name="T2" fmla="*/ 1431 w 1432"/>
                <a:gd name="T3" fmla="*/ 714 h 1429"/>
                <a:gd name="T4" fmla="*/ 717 w 1432"/>
                <a:gd name="T5" fmla="*/ 1428 h 1429"/>
                <a:gd name="T6" fmla="*/ 0 w 1432"/>
                <a:gd name="T7" fmla="*/ 714 h 1429"/>
                <a:gd name="T8" fmla="*/ 717 w 1432"/>
                <a:gd name="T9" fmla="*/ 0 h 1429"/>
                <a:gd name="T10" fmla="*/ 1431 w 1432"/>
                <a:gd name="T11" fmla="*/ 71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2" h="1429">
                  <a:moveTo>
                    <a:pt x="1431" y="714"/>
                  </a:moveTo>
                  <a:lnTo>
                    <a:pt x="1431" y="714"/>
                  </a:lnTo>
                  <a:cubicBezTo>
                    <a:pt x="1431" y="1108"/>
                    <a:pt x="1110" y="1428"/>
                    <a:pt x="717" y="1428"/>
                  </a:cubicBezTo>
                  <a:cubicBezTo>
                    <a:pt x="320" y="1428"/>
                    <a:pt x="0" y="1108"/>
                    <a:pt x="0" y="714"/>
                  </a:cubicBezTo>
                  <a:cubicBezTo>
                    <a:pt x="0" y="318"/>
                    <a:pt x="320" y="0"/>
                    <a:pt x="717" y="0"/>
                  </a:cubicBezTo>
                  <a:cubicBezTo>
                    <a:pt x="1110" y="0"/>
                    <a:pt x="1431" y="318"/>
                    <a:pt x="1431" y="7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0DBAEB-54AF-A744-8B98-697753BC30BF}"/>
                </a:ext>
              </a:extLst>
            </p:cNvPr>
            <p:cNvGrpSpPr/>
            <p:nvPr/>
          </p:nvGrpSpPr>
          <p:grpSpPr>
            <a:xfrm>
              <a:off x="4035051" y="4028606"/>
              <a:ext cx="2365750" cy="2677978"/>
              <a:chOff x="3028339" y="5029894"/>
              <a:chExt cx="2631085" cy="2978334"/>
            </a:xfrm>
          </p:grpSpPr>
          <p:sp>
            <p:nvSpPr>
              <p:cNvPr id="15" name="Freeform 1003">
                <a:extLst>
                  <a:ext uri="{FF2B5EF4-FFF2-40B4-BE49-F238E27FC236}">
                    <a16:creationId xmlns:a16="http://schemas.microsoft.com/office/drawing/2014/main" id="{C2C5929D-7F6E-8448-9048-B889B731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339" y="5029894"/>
                <a:ext cx="1215377" cy="2978334"/>
              </a:xfrm>
              <a:custGeom>
                <a:avLst/>
                <a:gdLst>
                  <a:gd name="T0" fmla="*/ 377 w 403"/>
                  <a:gd name="T1" fmla="*/ 402 h 985"/>
                  <a:gd name="T2" fmla="*/ 377 w 403"/>
                  <a:gd name="T3" fmla="*/ 402 h 985"/>
                  <a:gd name="T4" fmla="*/ 343 w 403"/>
                  <a:gd name="T5" fmla="*/ 229 h 985"/>
                  <a:gd name="T6" fmla="*/ 273 w 403"/>
                  <a:gd name="T7" fmla="*/ 179 h 985"/>
                  <a:gd name="T8" fmla="*/ 258 w 403"/>
                  <a:gd name="T9" fmla="*/ 173 h 985"/>
                  <a:gd name="T10" fmla="*/ 236 w 403"/>
                  <a:gd name="T11" fmla="*/ 148 h 985"/>
                  <a:gd name="T12" fmla="*/ 273 w 403"/>
                  <a:gd name="T13" fmla="*/ 78 h 985"/>
                  <a:gd name="T14" fmla="*/ 198 w 403"/>
                  <a:gd name="T15" fmla="*/ 0 h 985"/>
                  <a:gd name="T16" fmla="*/ 126 w 403"/>
                  <a:gd name="T17" fmla="*/ 78 h 985"/>
                  <a:gd name="T18" fmla="*/ 163 w 403"/>
                  <a:gd name="T19" fmla="*/ 148 h 985"/>
                  <a:gd name="T20" fmla="*/ 148 w 403"/>
                  <a:gd name="T21" fmla="*/ 173 h 985"/>
                  <a:gd name="T22" fmla="*/ 59 w 403"/>
                  <a:gd name="T23" fmla="*/ 233 h 985"/>
                  <a:gd name="T24" fmla="*/ 22 w 403"/>
                  <a:gd name="T25" fmla="*/ 405 h 985"/>
                  <a:gd name="T26" fmla="*/ 22 w 403"/>
                  <a:gd name="T27" fmla="*/ 538 h 985"/>
                  <a:gd name="T28" fmla="*/ 63 w 403"/>
                  <a:gd name="T29" fmla="*/ 497 h 985"/>
                  <a:gd name="T30" fmla="*/ 85 w 403"/>
                  <a:gd name="T31" fmla="*/ 390 h 985"/>
                  <a:gd name="T32" fmla="*/ 97 w 403"/>
                  <a:gd name="T33" fmla="*/ 336 h 985"/>
                  <a:gd name="T34" fmla="*/ 97 w 403"/>
                  <a:gd name="T35" fmla="*/ 415 h 985"/>
                  <a:gd name="T36" fmla="*/ 91 w 403"/>
                  <a:gd name="T37" fmla="*/ 585 h 985"/>
                  <a:gd name="T38" fmla="*/ 100 w 403"/>
                  <a:gd name="T39" fmla="*/ 937 h 985"/>
                  <a:gd name="T40" fmla="*/ 135 w 403"/>
                  <a:gd name="T41" fmla="*/ 981 h 985"/>
                  <a:gd name="T42" fmla="*/ 173 w 403"/>
                  <a:gd name="T43" fmla="*/ 940 h 985"/>
                  <a:gd name="T44" fmla="*/ 188 w 403"/>
                  <a:gd name="T45" fmla="*/ 588 h 985"/>
                  <a:gd name="T46" fmla="*/ 217 w 403"/>
                  <a:gd name="T47" fmla="*/ 601 h 985"/>
                  <a:gd name="T48" fmla="*/ 229 w 403"/>
                  <a:gd name="T49" fmla="*/ 937 h 985"/>
                  <a:gd name="T50" fmla="*/ 261 w 403"/>
                  <a:gd name="T51" fmla="*/ 978 h 985"/>
                  <a:gd name="T52" fmla="*/ 299 w 403"/>
                  <a:gd name="T53" fmla="*/ 931 h 985"/>
                  <a:gd name="T54" fmla="*/ 311 w 403"/>
                  <a:gd name="T55" fmla="*/ 563 h 985"/>
                  <a:gd name="T56" fmla="*/ 302 w 403"/>
                  <a:gd name="T57" fmla="*/ 405 h 985"/>
                  <a:gd name="T58" fmla="*/ 308 w 403"/>
                  <a:gd name="T59" fmla="*/ 349 h 985"/>
                  <a:gd name="T60" fmla="*/ 317 w 403"/>
                  <a:gd name="T61" fmla="*/ 387 h 985"/>
                  <a:gd name="T62" fmla="*/ 339 w 403"/>
                  <a:gd name="T63" fmla="*/ 494 h 985"/>
                  <a:gd name="T64" fmla="*/ 380 w 403"/>
                  <a:gd name="T65" fmla="*/ 535 h 985"/>
                  <a:gd name="T66" fmla="*/ 377 w 403"/>
                  <a:gd name="T67" fmla="*/ 40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3" h="985">
                    <a:moveTo>
                      <a:pt x="377" y="402"/>
                    </a:moveTo>
                    <a:lnTo>
                      <a:pt x="377" y="402"/>
                    </a:lnTo>
                    <a:cubicBezTo>
                      <a:pt x="368" y="333"/>
                      <a:pt x="361" y="267"/>
                      <a:pt x="343" y="229"/>
                    </a:cubicBezTo>
                    <a:cubicBezTo>
                      <a:pt x="333" y="207"/>
                      <a:pt x="295" y="188"/>
                      <a:pt x="273" y="179"/>
                    </a:cubicBezTo>
                    <a:cubicBezTo>
                      <a:pt x="267" y="176"/>
                      <a:pt x="261" y="173"/>
                      <a:pt x="258" y="173"/>
                    </a:cubicBezTo>
                    <a:cubicBezTo>
                      <a:pt x="251" y="170"/>
                      <a:pt x="236" y="166"/>
                      <a:pt x="236" y="148"/>
                    </a:cubicBezTo>
                    <a:cubicBezTo>
                      <a:pt x="258" y="132"/>
                      <a:pt x="273" y="107"/>
                      <a:pt x="273" y="78"/>
                    </a:cubicBezTo>
                    <a:cubicBezTo>
                      <a:pt x="273" y="34"/>
                      <a:pt x="239" y="0"/>
                      <a:pt x="198" y="0"/>
                    </a:cubicBezTo>
                    <a:cubicBezTo>
                      <a:pt x="157" y="0"/>
                      <a:pt x="126" y="34"/>
                      <a:pt x="126" y="78"/>
                    </a:cubicBezTo>
                    <a:cubicBezTo>
                      <a:pt x="126" y="110"/>
                      <a:pt x="141" y="135"/>
                      <a:pt x="163" y="148"/>
                    </a:cubicBezTo>
                    <a:cubicBezTo>
                      <a:pt x="166" y="157"/>
                      <a:pt x="163" y="166"/>
                      <a:pt x="148" y="173"/>
                    </a:cubicBezTo>
                    <a:cubicBezTo>
                      <a:pt x="138" y="176"/>
                      <a:pt x="75" y="198"/>
                      <a:pt x="59" y="233"/>
                    </a:cubicBezTo>
                    <a:cubicBezTo>
                      <a:pt x="41" y="270"/>
                      <a:pt x="34" y="333"/>
                      <a:pt x="22" y="405"/>
                    </a:cubicBezTo>
                    <a:cubicBezTo>
                      <a:pt x="19" y="437"/>
                      <a:pt x="0" y="525"/>
                      <a:pt x="22" y="538"/>
                    </a:cubicBezTo>
                    <a:cubicBezTo>
                      <a:pt x="44" y="544"/>
                      <a:pt x="59" y="519"/>
                      <a:pt x="63" y="497"/>
                    </a:cubicBezTo>
                    <a:cubicBezTo>
                      <a:pt x="72" y="453"/>
                      <a:pt x="85" y="390"/>
                      <a:pt x="85" y="390"/>
                    </a:cubicBezTo>
                    <a:cubicBezTo>
                      <a:pt x="97" y="336"/>
                      <a:pt x="97" y="336"/>
                      <a:pt x="97" y="336"/>
                    </a:cubicBezTo>
                    <a:cubicBezTo>
                      <a:pt x="100" y="371"/>
                      <a:pt x="100" y="405"/>
                      <a:pt x="97" y="415"/>
                    </a:cubicBezTo>
                    <a:cubicBezTo>
                      <a:pt x="94" y="437"/>
                      <a:pt x="91" y="535"/>
                      <a:pt x="91" y="585"/>
                    </a:cubicBezTo>
                    <a:cubicBezTo>
                      <a:pt x="91" y="635"/>
                      <a:pt x="94" y="912"/>
                      <a:pt x="100" y="937"/>
                    </a:cubicBezTo>
                    <a:cubicBezTo>
                      <a:pt x="107" y="962"/>
                      <a:pt x="113" y="978"/>
                      <a:pt x="135" y="981"/>
                    </a:cubicBezTo>
                    <a:cubicBezTo>
                      <a:pt x="157" y="984"/>
                      <a:pt x="166" y="959"/>
                      <a:pt x="173" y="940"/>
                    </a:cubicBezTo>
                    <a:cubicBezTo>
                      <a:pt x="179" y="921"/>
                      <a:pt x="173" y="607"/>
                      <a:pt x="188" y="588"/>
                    </a:cubicBezTo>
                    <a:cubicBezTo>
                      <a:pt x="204" y="569"/>
                      <a:pt x="217" y="591"/>
                      <a:pt x="217" y="601"/>
                    </a:cubicBezTo>
                    <a:cubicBezTo>
                      <a:pt x="220" y="607"/>
                      <a:pt x="226" y="921"/>
                      <a:pt x="229" y="937"/>
                    </a:cubicBezTo>
                    <a:cubicBezTo>
                      <a:pt x="232" y="953"/>
                      <a:pt x="236" y="975"/>
                      <a:pt x="261" y="978"/>
                    </a:cubicBezTo>
                    <a:cubicBezTo>
                      <a:pt x="286" y="981"/>
                      <a:pt x="299" y="950"/>
                      <a:pt x="299" y="931"/>
                    </a:cubicBezTo>
                    <a:cubicBezTo>
                      <a:pt x="302" y="912"/>
                      <a:pt x="308" y="604"/>
                      <a:pt x="311" y="563"/>
                    </a:cubicBezTo>
                    <a:cubicBezTo>
                      <a:pt x="311" y="522"/>
                      <a:pt x="302" y="424"/>
                      <a:pt x="302" y="405"/>
                    </a:cubicBezTo>
                    <a:cubicBezTo>
                      <a:pt x="302" y="399"/>
                      <a:pt x="305" y="374"/>
                      <a:pt x="308" y="349"/>
                    </a:cubicBezTo>
                    <a:cubicBezTo>
                      <a:pt x="317" y="387"/>
                      <a:pt x="317" y="387"/>
                      <a:pt x="317" y="387"/>
                    </a:cubicBezTo>
                    <a:cubicBezTo>
                      <a:pt x="317" y="387"/>
                      <a:pt x="330" y="450"/>
                      <a:pt x="339" y="494"/>
                    </a:cubicBezTo>
                    <a:cubicBezTo>
                      <a:pt x="343" y="516"/>
                      <a:pt x="358" y="544"/>
                      <a:pt x="380" y="535"/>
                    </a:cubicBezTo>
                    <a:cubicBezTo>
                      <a:pt x="402" y="525"/>
                      <a:pt x="383" y="434"/>
                      <a:pt x="377" y="40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1004">
                <a:extLst>
                  <a:ext uri="{FF2B5EF4-FFF2-40B4-BE49-F238E27FC236}">
                    <a16:creationId xmlns:a16="http://schemas.microsoft.com/office/drawing/2014/main" id="{16689667-E5EA-604C-B9D2-9E4E60324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696" y="5029894"/>
                <a:ext cx="1228728" cy="2978334"/>
              </a:xfrm>
              <a:custGeom>
                <a:avLst/>
                <a:gdLst>
                  <a:gd name="T0" fmla="*/ 381 w 404"/>
                  <a:gd name="T1" fmla="*/ 402 h 985"/>
                  <a:gd name="T2" fmla="*/ 381 w 404"/>
                  <a:gd name="T3" fmla="*/ 402 h 985"/>
                  <a:gd name="T4" fmla="*/ 346 w 404"/>
                  <a:gd name="T5" fmla="*/ 229 h 985"/>
                  <a:gd name="T6" fmla="*/ 274 w 404"/>
                  <a:gd name="T7" fmla="*/ 179 h 985"/>
                  <a:gd name="T8" fmla="*/ 261 w 404"/>
                  <a:gd name="T9" fmla="*/ 173 h 985"/>
                  <a:gd name="T10" fmla="*/ 239 w 404"/>
                  <a:gd name="T11" fmla="*/ 148 h 985"/>
                  <a:gd name="T12" fmla="*/ 274 w 404"/>
                  <a:gd name="T13" fmla="*/ 78 h 985"/>
                  <a:gd name="T14" fmla="*/ 201 w 404"/>
                  <a:gd name="T15" fmla="*/ 0 h 985"/>
                  <a:gd name="T16" fmla="*/ 126 w 404"/>
                  <a:gd name="T17" fmla="*/ 78 h 985"/>
                  <a:gd name="T18" fmla="*/ 167 w 404"/>
                  <a:gd name="T19" fmla="*/ 148 h 985"/>
                  <a:gd name="T20" fmla="*/ 151 w 404"/>
                  <a:gd name="T21" fmla="*/ 173 h 985"/>
                  <a:gd name="T22" fmla="*/ 60 w 404"/>
                  <a:gd name="T23" fmla="*/ 233 h 985"/>
                  <a:gd name="T24" fmla="*/ 25 w 404"/>
                  <a:gd name="T25" fmla="*/ 405 h 985"/>
                  <a:gd name="T26" fmla="*/ 25 w 404"/>
                  <a:gd name="T27" fmla="*/ 538 h 985"/>
                  <a:gd name="T28" fmla="*/ 66 w 404"/>
                  <a:gd name="T29" fmla="*/ 497 h 985"/>
                  <a:gd name="T30" fmla="*/ 88 w 404"/>
                  <a:gd name="T31" fmla="*/ 390 h 985"/>
                  <a:gd name="T32" fmla="*/ 101 w 404"/>
                  <a:gd name="T33" fmla="*/ 336 h 985"/>
                  <a:gd name="T34" fmla="*/ 101 w 404"/>
                  <a:gd name="T35" fmla="*/ 415 h 985"/>
                  <a:gd name="T36" fmla="*/ 91 w 404"/>
                  <a:gd name="T37" fmla="*/ 585 h 985"/>
                  <a:gd name="T38" fmla="*/ 104 w 404"/>
                  <a:gd name="T39" fmla="*/ 937 h 985"/>
                  <a:gd name="T40" fmla="*/ 139 w 404"/>
                  <a:gd name="T41" fmla="*/ 981 h 985"/>
                  <a:gd name="T42" fmla="*/ 176 w 404"/>
                  <a:gd name="T43" fmla="*/ 940 h 985"/>
                  <a:gd name="T44" fmla="*/ 192 w 404"/>
                  <a:gd name="T45" fmla="*/ 588 h 985"/>
                  <a:gd name="T46" fmla="*/ 220 w 404"/>
                  <a:gd name="T47" fmla="*/ 601 h 985"/>
                  <a:gd name="T48" fmla="*/ 230 w 404"/>
                  <a:gd name="T49" fmla="*/ 937 h 985"/>
                  <a:gd name="T50" fmla="*/ 261 w 404"/>
                  <a:gd name="T51" fmla="*/ 978 h 985"/>
                  <a:gd name="T52" fmla="*/ 302 w 404"/>
                  <a:gd name="T53" fmla="*/ 931 h 985"/>
                  <a:gd name="T54" fmla="*/ 312 w 404"/>
                  <a:gd name="T55" fmla="*/ 563 h 985"/>
                  <a:gd name="T56" fmla="*/ 302 w 404"/>
                  <a:gd name="T57" fmla="*/ 405 h 985"/>
                  <a:gd name="T58" fmla="*/ 308 w 404"/>
                  <a:gd name="T59" fmla="*/ 349 h 985"/>
                  <a:gd name="T60" fmla="*/ 318 w 404"/>
                  <a:gd name="T61" fmla="*/ 387 h 985"/>
                  <a:gd name="T62" fmla="*/ 340 w 404"/>
                  <a:gd name="T63" fmla="*/ 494 h 985"/>
                  <a:gd name="T64" fmla="*/ 381 w 404"/>
                  <a:gd name="T65" fmla="*/ 535 h 985"/>
                  <a:gd name="T66" fmla="*/ 381 w 404"/>
                  <a:gd name="T67" fmla="*/ 40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4" h="985">
                    <a:moveTo>
                      <a:pt x="381" y="402"/>
                    </a:moveTo>
                    <a:lnTo>
                      <a:pt x="381" y="402"/>
                    </a:lnTo>
                    <a:cubicBezTo>
                      <a:pt x="371" y="333"/>
                      <a:pt x="362" y="267"/>
                      <a:pt x="346" y="229"/>
                    </a:cubicBezTo>
                    <a:cubicBezTo>
                      <a:pt x="334" y="207"/>
                      <a:pt x="299" y="188"/>
                      <a:pt x="274" y="179"/>
                    </a:cubicBezTo>
                    <a:cubicBezTo>
                      <a:pt x="271" y="176"/>
                      <a:pt x="264" y="173"/>
                      <a:pt x="261" y="173"/>
                    </a:cubicBezTo>
                    <a:cubicBezTo>
                      <a:pt x="252" y="170"/>
                      <a:pt x="239" y="166"/>
                      <a:pt x="239" y="148"/>
                    </a:cubicBezTo>
                    <a:cubicBezTo>
                      <a:pt x="261" y="132"/>
                      <a:pt x="274" y="107"/>
                      <a:pt x="274" y="78"/>
                    </a:cubicBezTo>
                    <a:cubicBezTo>
                      <a:pt x="274" y="34"/>
                      <a:pt x="242" y="0"/>
                      <a:pt x="201" y="0"/>
                    </a:cubicBezTo>
                    <a:cubicBezTo>
                      <a:pt x="161" y="0"/>
                      <a:pt x="126" y="34"/>
                      <a:pt x="126" y="78"/>
                    </a:cubicBezTo>
                    <a:cubicBezTo>
                      <a:pt x="126" y="110"/>
                      <a:pt x="145" y="135"/>
                      <a:pt x="167" y="148"/>
                    </a:cubicBezTo>
                    <a:cubicBezTo>
                      <a:pt x="170" y="157"/>
                      <a:pt x="164" y="166"/>
                      <a:pt x="151" y="173"/>
                    </a:cubicBezTo>
                    <a:cubicBezTo>
                      <a:pt x="139" y="176"/>
                      <a:pt x="76" y="198"/>
                      <a:pt x="60" y="233"/>
                    </a:cubicBezTo>
                    <a:cubicBezTo>
                      <a:pt x="44" y="270"/>
                      <a:pt x="35" y="333"/>
                      <a:pt x="25" y="405"/>
                    </a:cubicBezTo>
                    <a:cubicBezTo>
                      <a:pt x="19" y="437"/>
                      <a:pt x="0" y="525"/>
                      <a:pt x="25" y="538"/>
                    </a:cubicBezTo>
                    <a:cubicBezTo>
                      <a:pt x="44" y="544"/>
                      <a:pt x="60" y="519"/>
                      <a:pt x="66" y="497"/>
                    </a:cubicBezTo>
                    <a:cubicBezTo>
                      <a:pt x="72" y="453"/>
                      <a:pt x="88" y="390"/>
                      <a:pt x="88" y="390"/>
                    </a:cubicBezTo>
                    <a:cubicBezTo>
                      <a:pt x="101" y="336"/>
                      <a:pt x="101" y="336"/>
                      <a:pt x="101" y="336"/>
                    </a:cubicBezTo>
                    <a:cubicBezTo>
                      <a:pt x="101" y="371"/>
                      <a:pt x="104" y="405"/>
                      <a:pt x="101" y="415"/>
                    </a:cubicBezTo>
                    <a:cubicBezTo>
                      <a:pt x="95" y="437"/>
                      <a:pt x="91" y="535"/>
                      <a:pt x="91" y="585"/>
                    </a:cubicBezTo>
                    <a:cubicBezTo>
                      <a:pt x="91" y="635"/>
                      <a:pt x="98" y="912"/>
                      <a:pt x="104" y="937"/>
                    </a:cubicBezTo>
                    <a:cubicBezTo>
                      <a:pt x="110" y="962"/>
                      <a:pt x="117" y="978"/>
                      <a:pt x="139" y="981"/>
                    </a:cubicBezTo>
                    <a:cubicBezTo>
                      <a:pt x="161" y="984"/>
                      <a:pt x="170" y="959"/>
                      <a:pt x="176" y="940"/>
                    </a:cubicBezTo>
                    <a:cubicBezTo>
                      <a:pt x="179" y="921"/>
                      <a:pt x="173" y="607"/>
                      <a:pt x="192" y="588"/>
                    </a:cubicBezTo>
                    <a:cubicBezTo>
                      <a:pt x="208" y="569"/>
                      <a:pt x="220" y="591"/>
                      <a:pt x="220" y="601"/>
                    </a:cubicBezTo>
                    <a:cubicBezTo>
                      <a:pt x="220" y="607"/>
                      <a:pt x="227" y="921"/>
                      <a:pt x="230" y="937"/>
                    </a:cubicBezTo>
                    <a:cubicBezTo>
                      <a:pt x="236" y="953"/>
                      <a:pt x="236" y="975"/>
                      <a:pt x="261" y="978"/>
                    </a:cubicBezTo>
                    <a:cubicBezTo>
                      <a:pt x="286" y="981"/>
                      <a:pt x="299" y="950"/>
                      <a:pt x="302" y="931"/>
                    </a:cubicBezTo>
                    <a:cubicBezTo>
                      <a:pt x="302" y="912"/>
                      <a:pt x="312" y="604"/>
                      <a:pt x="312" y="563"/>
                    </a:cubicBezTo>
                    <a:cubicBezTo>
                      <a:pt x="315" y="522"/>
                      <a:pt x="302" y="424"/>
                      <a:pt x="302" y="405"/>
                    </a:cubicBezTo>
                    <a:cubicBezTo>
                      <a:pt x="305" y="399"/>
                      <a:pt x="308" y="374"/>
                      <a:pt x="308" y="349"/>
                    </a:cubicBezTo>
                    <a:cubicBezTo>
                      <a:pt x="318" y="387"/>
                      <a:pt x="318" y="387"/>
                      <a:pt x="318" y="387"/>
                    </a:cubicBezTo>
                    <a:cubicBezTo>
                      <a:pt x="318" y="387"/>
                      <a:pt x="334" y="450"/>
                      <a:pt x="340" y="494"/>
                    </a:cubicBezTo>
                    <a:cubicBezTo>
                      <a:pt x="346" y="516"/>
                      <a:pt x="362" y="544"/>
                      <a:pt x="381" y="535"/>
                    </a:cubicBezTo>
                    <a:cubicBezTo>
                      <a:pt x="403" y="525"/>
                      <a:pt x="384" y="434"/>
                      <a:pt x="381" y="402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03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3529328" y="1293495"/>
            <a:ext cx="17318992" cy="1743619"/>
            <a:chOff x="3529328" y="1293495"/>
            <a:chExt cx="1731899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3529328" y="1680341"/>
              <a:ext cx="1731899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TAKE STEPS TO PROTECT YOURSELF_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3529328" y="1293495"/>
              <a:ext cx="1731899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042B9-0370-424B-AA9B-BB1D34A70BE4}"/>
              </a:ext>
            </a:extLst>
          </p:cNvPr>
          <p:cNvGrpSpPr/>
          <p:nvPr/>
        </p:nvGrpSpPr>
        <p:grpSpPr>
          <a:xfrm>
            <a:off x="2375743" y="4382645"/>
            <a:ext cx="19626162" cy="7843364"/>
            <a:chOff x="3529328" y="3423960"/>
            <a:chExt cx="13823194" cy="9763050"/>
          </a:xfrm>
        </p:grpSpPr>
        <p:sp>
          <p:nvSpPr>
            <p:cNvPr id="54" name="Freeform 961">
              <a:extLst>
                <a:ext uri="{FF2B5EF4-FFF2-40B4-BE49-F238E27FC236}">
                  <a16:creationId xmlns:a16="http://schemas.microsoft.com/office/drawing/2014/main" id="{E45BE81F-DDFC-FA45-AC9C-50D590AE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328" y="3423960"/>
              <a:ext cx="4207062" cy="9763050"/>
            </a:xfrm>
            <a:custGeom>
              <a:avLst/>
              <a:gdLst>
                <a:gd name="T0" fmla="*/ 1387 w 1388"/>
                <a:gd name="T1" fmla="*/ 3221 h 3222"/>
                <a:gd name="T2" fmla="*/ 0 w 1388"/>
                <a:gd name="T3" fmla="*/ 3221 h 3222"/>
                <a:gd name="T4" fmla="*/ 0 w 1388"/>
                <a:gd name="T5" fmla="*/ 0 h 3222"/>
                <a:gd name="T6" fmla="*/ 1387 w 1388"/>
                <a:gd name="T7" fmla="*/ 0 h 3222"/>
                <a:gd name="T8" fmla="*/ 1387 w 1388"/>
                <a:gd name="T9" fmla="*/ 322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8" h="3222">
                  <a:moveTo>
                    <a:pt x="1387" y="3221"/>
                  </a:moveTo>
                  <a:lnTo>
                    <a:pt x="0" y="3221"/>
                  </a:lnTo>
                  <a:lnTo>
                    <a:pt x="0" y="0"/>
                  </a:lnTo>
                  <a:lnTo>
                    <a:pt x="1387" y="0"/>
                  </a:lnTo>
                  <a:lnTo>
                    <a:pt x="1387" y="32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962">
              <a:extLst>
                <a:ext uri="{FF2B5EF4-FFF2-40B4-BE49-F238E27FC236}">
                  <a16:creationId xmlns:a16="http://schemas.microsoft.com/office/drawing/2014/main" id="{1364F2EA-DBAF-5A45-90F8-4D4A6FA8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106" y="3423960"/>
              <a:ext cx="4193702" cy="9763050"/>
            </a:xfrm>
            <a:custGeom>
              <a:avLst/>
              <a:gdLst>
                <a:gd name="T0" fmla="*/ 1383 w 1384"/>
                <a:gd name="T1" fmla="*/ 3221 h 3222"/>
                <a:gd name="T2" fmla="*/ 0 w 1384"/>
                <a:gd name="T3" fmla="*/ 3221 h 3222"/>
                <a:gd name="T4" fmla="*/ 0 w 1384"/>
                <a:gd name="T5" fmla="*/ 0 h 3222"/>
                <a:gd name="T6" fmla="*/ 1383 w 1384"/>
                <a:gd name="T7" fmla="*/ 0 h 3222"/>
                <a:gd name="T8" fmla="*/ 1383 w 1384"/>
                <a:gd name="T9" fmla="*/ 322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" h="3222">
                  <a:moveTo>
                    <a:pt x="1383" y="3221"/>
                  </a:moveTo>
                  <a:lnTo>
                    <a:pt x="0" y="3221"/>
                  </a:lnTo>
                  <a:lnTo>
                    <a:pt x="0" y="0"/>
                  </a:lnTo>
                  <a:lnTo>
                    <a:pt x="1383" y="0"/>
                  </a:lnTo>
                  <a:lnTo>
                    <a:pt x="1383" y="322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963">
              <a:extLst>
                <a:ext uri="{FF2B5EF4-FFF2-40B4-BE49-F238E27FC236}">
                  <a16:creationId xmlns:a16="http://schemas.microsoft.com/office/drawing/2014/main" id="{730B242B-FCB6-AE4B-9866-90EB7E57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5460" y="3423960"/>
              <a:ext cx="4207062" cy="9763050"/>
            </a:xfrm>
            <a:custGeom>
              <a:avLst/>
              <a:gdLst>
                <a:gd name="T0" fmla="*/ 1388 w 1389"/>
                <a:gd name="T1" fmla="*/ 3221 h 3222"/>
                <a:gd name="T2" fmla="*/ 0 w 1389"/>
                <a:gd name="T3" fmla="*/ 3221 h 3222"/>
                <a:gd name="T4" fmla="*/ 0 w 1389"/>
                <a:gd name="T5" fmla="*/ 0 h 3222"/>
                <a:gd name="T6" fmla="*/ 1388 w 1389"/>
                <a:gd name="T7" fmla="*/ 0 h 3222"/>
                <a:gd name="T8" fmla="*/ 1388 w 1389"/>
                <a:gd name="T9" fmla="*/ 322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3222">
                  <a:moveTo>
                    <a:pt x="1388" y="3221"/>
                  </a:moveTo>
                  <a:lnTo>
                    <a:pt x="0" y="3221"/>
                  </a:lnTo>
                  <a:lnTo>
                    <a:pt x="0" y="0"/>
                  </a:lnTo>
                  <a:lnTo>
                    <a:pt x="1388" y="0"/>
                  </a:lnTo>
                  <a:lnTo>
                    <a:pt x="1388" y="3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2EAECF-98A6-6048-8DC3-F439B16C2AA8}"/>
              </a:ext>
            </a:extLst>
          </p:cNvPr>
          <p:cNvGrpSpPr/>
          <p:nvPr/>
        </p:nvGrpSpPr>
        <p:grpSpPr>
          <a:xfrm>
            <a:off x="11495415" y="5353391"/>
            <a:ext cx="1295511" cy="2350610"/>
            <a:chOff x="9779814" y="16262206"/>
            <a:chExt cx="1295511" cy="2350610"/>
          </a:xfrm>
        </p:grpSpPr>
        <p:sp>
          <p:nvSpPr>
            <p:cNvPr id="57" name="Freeform 1091">
              <a:extLst>
                <a:ext uri="{FF2B5EF4-FFF2-40B4-BE49-F238E27FC236}">
                  <a16:creationId xmlns:a16="http://schemas.microsoft.com/office/drawing/2014/main" id="{434BCD5C-3B39-B643-8A55-CDBC142C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0020" y="16996776"/>
              <a:ext cx="1175305" cy="1616040"/>
            </a:xfrm>
            <a:custGeom>
              <a:avLst/>
              <a:gdLst>
                <a:gd name="T0" fmla="*/ 194 w 386"/>
                <a:gd name="T1" fmla="*/ 0 h 535"/>
                <a:gd name="T2" fmla="*/ 194 w 386"/>
                <a:gd name="T3" fmla="*/ 0 h 535"/>
                <a:gd name="T4" fmla="*/ 194 w 386"/>
                <a:gd name="T5" fmla="*/ 0 h 535"/>
                <a:gd name="T6" fmla="*/ 0 w 386"/>
                <a:gd name="T7" fmla="*/ 192 h 535"/>
                <a:gd name="T8" fmla="*/ 0 w 386"/>
                <a:gd name="T9" fmla="*/ 317 h 535"/>
                <a:gd name="T10" fmla="*/ 0 w 386"/>
                <a:gd name="T11" fmla="*/ 468 h 535"/>
                <a:gd name="T12" fmla="*/ 62 w 386"/>
                <a:gd name="T13" fmla="*/ 534 h 535"/>
                <a:gd name="T14" fmla="*/ 323 w 386"/>
                <a:gd name="T15" fmla="*/ 534 h 535"/>
                <a:gd name="T16" fmla="*/ 385 w 386"/>
                <a:gd name="T17" fmla="*/ 468 h 535"/>
                <a:gd name="T18" fmla="*/ 385 w 386"/>
                <a:gd name="T19" fmla="*/ 317 h 535"/>
                <a:gd name="T20" fmla="*/ 385 w 386"/>
                <a:gd name="T21" fmla="*/ 192 h 535"/>
                <a:gd name="T22" fmla="*/ 194 w 386"/>
                <a:gd name="T2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6" h="535">
                  <a:moveTo>
                    <a:pt x="194" y="0"/>
                  </a:moveTo>
                  <a:lnTo>
                    <a:pt x="194" y="0"/>
                  </a:lnTo>
                  <a:lnTo>
                    <a:pt x="194" y="0"/>
                  </a:lnTo>
                  <a:cubicBezTo>
                    <a:pt x="88" y="0"/>
                    <a:pt x="0" y="85"/>
                    <a:pt x="0" y="192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06"/>
                    <a:pt x="28" y="534"/>
                    <a:pt x="62" y="534"/>
                  </a:cubicBezTo>
                  <a:cubicBezTo>
                    <a:pt x="323" y="534"/>
                    <a:pt x="323" y="534"/>
                    <a:pt x="323" y="534"/>
                  </a:cubicBezTo>
                  <a:cubicBezTo>
                    <a:pt x="357" y="534"/>
                    <a:pt x="385" y="506"/>
                    <a:pt x="385" y="46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5" y="192"/>
                    <a:pt x="385" y="192"/>
                    <a:pt x="385" y="192"/>
                  </a:cubicBezTo>
                  <a:cubicBezTo>
                    <a:pt x="385" y="85"/>
                    <a:pt x="301" y="0"/>
                    <a:pt x="1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092">
              <a:extLst>
                <a:ext uri="{FF2B5EF4-FFF2-40B4-BE49-F238E27FC236}">
                  <a16:creationId xmlns:a16="http://schemas.microsoft.com/office/drawing/2014/main" id="{46DEAD6F-4A87-534D-AB1C-2A53B92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9814" y="16262206"/>
              <a:ext cx="747921" cy="213692"/>
            </a:xfrm>
            <a:custGeom>
              <a:avLst/>
              <a:gdLst>
                <a:gd name="T0" fmla="*/ 12 w 248"/>
                <a:gd name="T1" fmla="*/ 70 h 71"/>
                <a:gd name="T2" fmla="*/ 12 w 248"/>
                <a:gd name="T3" fmla="*/ 70 h 71"/>
                <a:gd name="T4" fmla="*/ 3 w 248"/>
                <a:gd name="T5" fmla="*/ 63 h 71"/>
                <a:gd name="T6" fmla="*/ 9 w 248"/>
                <a:gd name="T7" fmla="*/ 45 h 71"/>
                <a:gd name="T8" fmla="*/ 235 w 248"/>
                <a:gd name="T9" fmla="*/ 35 h 71"/>
                <a:gd name="T10" fmla="*/ 244 w 248"/>
                <a:gd name="T11" fmla="*/ 51 h 71"/>
                <a:gd name="T12" fmla="*/ 228 w 248"/>
                <a:gd name="T13" fmla="*/ 60 h 71"/>
                <a:gd name="T14" fmla="*/ 22 w 248"/>
                <a:gd name="T15" fmla="*/ 70 h 71"/>
                <a:gd name="T16" fmla="*/ 12 w 248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71">
                  <a:moveTo>
                    <a:pt x="12" y="70"/>
                  </a:moveTo>
                  <a:lnTo>
                    <a:pt x="12" y="70"/>
                  </a:lnTo>
                  <a:cubicBezTo>
                    <a:pt x="9" y="70"/>
                    <a:pt x="6" y="67"/>
                    <a:pt x="3" y="63"/>
                  </a:cubicBezTo>
                  <a:cubicBezTo>
                    <a:pt x="0" y="57"/>
                    <a:pt x="3" y="48"/>
                    <a:pt x="9" y="45"/>
                  </a:cubicBezTo>
                  <a:cubicBezTo>
                    <a:pt x="103" y="0"/>
                    <a:pt x="231" y="32"/>
                    <a:pt x="235" y="35"/>
                  </a:cubicBezTo>
                  <a:cubicBezTo>
                    <a:pt x="244" y="35"/>
                    <a:pt x="247" y="45"/>
                    <a:pt x="244" y="51"/>
                  </a:cubicBezTo>
                  <a:cubicBezTo>
                    <a:pt x="244" y="57"/>
                    <a:pt x="235" y="63"/>
                    <a:pt x="228" y="60"/>
                  </a:cubicBezTo>
                  <a:cubicBezTo>
                    <a:pt x="228" y="60"/>
                    <a:pt x="107" y="29"/>
                    <a:pt x="22" y="70"/>
                  </a:cubicBezTo>
                  <a:cubicBezTo>
                    <a:pt x="18" y="70"/>
                    <a:pt x="15" y="70"/>
                    <a:pt x="12" y="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093">
              <a:extLst>
                <a:ext uri="{FF2B5EF4-FFF2-40B4-BE49-F238E27FC236}">
                  <a16:creationId xmlns:a16="http://schemas.microsoft.com/office/drawing/2014/main" id="{1C307E4F-736B-9C49-9254-6FF036A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0755" y="16542681"/>
              <a:ext cx="293826" cy="213692"/>
            </a:xfrm>
            <a:custGeom>
              <a:avLst/>
              <a:gdLst>
                <a:gd name="T0" fmla="*/ 78 w 98"/>
                <a:gd name="T1" fmla="*/ 69 h 70"/>
                <a:gd name="T2" fmla="*/ 78 w 98"/>
                <a:gd name="T3" fmla="*/ 69 h 70"/>
                <a:gd name="T4" fmla="*/ 19 w 98"/>
                <a:gd name="T5" fmla="*/ 69 h 70"/>
                <a:gd name="T6" fmla="*/ 0 w 98"/>
                <a:gd name="T7" fmla="*/ 50 h 70"/>
                <a:gd name="T8" fmla="*/ 0 w 98"/>
                <a:gd name="T9" fmla="*/ 19 h 70"/>
                <a:gd name="T10" fmla="*/ 19 w 98"/>
                <a:gd name="T11" fmla="*/ 0 h 70"/>
                <a:gd name="T12" fmla="*/ 78 w 98"/>
                <a:gd name="T13" fmla="*/ 0 h 70"/>
                <a:gd name="T14" fmla="*/ 97 w 98"/>
                <a:gd name="T15" fmla="*/ 19 h 70"/>
                <a:gd name="T16" fmla="*/ 97 w 98"/>
                <a:gd name="T17" fmla="*/ 50 h 70"/>
                <a:gd name="T18" fmla="*/ 78 w 98"/>
                <a:gd name="T1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0">
                  <a:moveTo>
                    <a:pt x="78" y="69"/>
                  </a:moveTo>
                  <a:lnTo>
                    <a:pt x="78" y="69"/>
                  </a:lnTo>
                  <a:cubicBezTo>
                    <a:pt x="19" y="69"/>
                    <a:pt x="19" y="69"/>
                    <a:pt x="19" y="69"/>
                  </a:cubicBezTo>
                  <a:cubicBezTo>
                    <a:pt x="10" y="69"/>
                    <a:pt x="0" y="59"/>
                    <a:pt x="0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10" y="0"/>
                    <a:pt x="1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7" y="6"/>
                    <a:pt x="97" y="19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59"/>
                    <a:pt x="87" y="69"/>
                    <a:pt x="78" y="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094">
              <a:extLst>
                <a:ext uri="{FF2B5EF4-FFF2-40B4-BE49-F238E27FC236}">
                  <a16:creationId xmlns:a16="http://schemas.microsoft.com/office/drawing/2014/main" id="{9A940912-A51B-9D44-9FF4-A91DC4B6B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198" y="16676238"/>
              <a:ext cx="574301" cy="387312"/>
            </a:xfrm>
            <a:custGeom>
              <a:avLst/>
              <a:gdLst>
                <a:gd name="T0" fmla="*/ 188 w 189"/>
                <a:gd name="T1" fmla="*/ 126 h 127"/>
                <a:gd name="T2" fmla="*/ 188 w 189"/>
                <a:gd name="T3" fmla="*/ 126 h 127"/>
                <a:gd name="T4" fmla="*/ 0 w 189"/>
                <a:gd name="T5" fmla="*/ 126 h 127"/>
                <a:gd name="T6" fmla="*/ 0 w 189"/>
                <a:gd name="T7" fmla="*/ 22 h 127"/>
                <a:gd name="T8" fmla="*/ 19 w 189"/>
                <a:gd name="T9" fmla="*/ 0 h 127"/>
                <a:gd name="T10" fmla="*/ 169 w 189"/>
                <a:gd name="T11" fmla="*/ 0 h 127"/>
                <a:gd name="T12" fmla="*/ 188 w 189"/>
                <a:gd name="T13" fmla="*/ 22 h 127"/>
                <a:gd name="T14" fmla="*/ 188 w 189"/>
                <a:gd name="T15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27">
                  <a:moveTo>
                    <a:pt x="188" y="126"/>
                  </a:moveTo>
                  <a:lnTo>
                    <a:pt x="188" y="126"/>
                  </a:lnTo>
                  <a:cubicBezTo>
                    <a:pt x="0" y="126"/>
                    <a:pt x="0" y="126"/>
                    <a:pt x="0" y="1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7" y="0"/>
                    <a:pt x="1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8" y="0"/>
                    <a:pt x="188" y="9"/>
                    <a:pt x="188" y="22"/>
                  </a:cubicBezTo>
                  <a:lnTo>
                    <a:pt x="188" y="1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095">
              <a:extLst>
                <a:ext uri="{FF2B5EF4-FFF2-40B4-BE49-F238E27FC236}">
                  <a16:creationId xmlns:a16="http://schemas.microsoft.com/office/drawing/2014/main" id="{021D5E7D-A1C0-2649-97FD-AC73FF964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981" y="16275566"/>
              <a:ext cx="427384" cy="320538"/>
            </a:xfrm>
            <a:custGeom>
              <a:avLst/>
              <a:gdLst>
                <a:gd name="T0" fmla="*/ 122 w 142"/>
                <a:gd name="T1" fmla="*/ 0 h 108"/>
                <a:gd name="T2" fmla="*/ 122 w 142"/>
                <a:gd name="T3" fmla="*/ 0 h 108"/>
                <a:gd name="T4" fmla="*/ 19 w 142"/>
                <a:gd name="T5" fmla="*/ 0 h 108"/>
                <a:gd name="T6" fmla="*/ 0 w 142"/>
                <a:gd name="T7" fmla="*/ 19 h 108"/>
                <a:gd name="T8" fmla="*/ 0 w 142"/>
                <a:gd name="T9" fmla="*/ 85 h 108"/>
                <a:gd name="T10" fmla="*/ 19 w 142"/>
                <a:gd name="T11" fmla="*/ 107 h 108"/>
                <a:gd name="T12" fmla="*/ 122 w 142"/>
                <a:gd name="T13" fmla="*/ 107 h 108"/>
                <a:gd name="T14" fmla="*/ 141 w 142"/>
                <a:gd name="T15" fmla="*/ 85 h 108"/>
                <a:gd name="T16" fmla="*/ 141 w 142"/>
                <a:gd name="T17" fmla="*/ 19 h 108"/>
                <a:gd name="T18" fmla="*/ 122 w 142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08">
                  <a:moveTo>
                    <a:pt x="122" y="0"/>
                  </a:moveTo>
                  <a:lnTo>
                    <a:pt x="122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0" y="0"/>
                    <a:pt x="0" y="9"/>
                    <a:pt x="0" y="1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7"/>
                    <a:pt x="10" y="107"/>
                    <a:pt x="19" y="107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35" y="107"/>
                    <a:pt x="141" y="97"/>
                    <a:pt x="141" y="85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9"/>
                    <a:pt x="135" y="0"/>
                    <a:pt x="12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096">
              <a:extLst>
                <a:ext uri="{FF2B5EF4-FFF2-40B4-BE49-F238E27FC236}">
                  <a16:creationId xmlns:a16="http://schemas.microsoft.com/office/drawing/2014/main" id="{42FACF5D-4374-E240-949E-807DF6F6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135" y="17397448"/>
              <a:ext cx="654427" cy="868119"/>
            </a:xfrm>
            <a:custGeom>
              <a:avLst/>
              <a:gdLst>
                <a:gd name="T0" fmla="*/ 217 w 218"/>
                <a:gd name="T1" fmla="*/ 144 h 287"/>
                <a:gd name="T2" fmla="*/ 217 w 218"/>
                <a:gd name="T3" fmla="*/ 144 h 287"/>
                <a:gd name="T4" fmla="*/ 110 w 218"/>
                <a:gd name="T5" fmla="*/ 286 h 287"/>
                <a:gd name="T6" fmla="*/ 0 w 218"/>
                <a:gd name="T7" fmla="*/ 144 h 287"/>
                <a:gd name="T8" fmla="*/ 110 w 218"/>
                <a:gd name="T9" fmla="*/ 0 h 287"/>
                <a:gd name="T10" fmla="*/ 217 w 218"/>
                <a:gd name="T11" fmla="*/ 1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287">
                  <a:moveTo>
                    <a:pt x="217" y="144"/>
                  </a:moveTo>
                  <a:lnTo>
                    <a:pt x="217" y="144"/>
                  </a:lnTo>
                  <a:cubicBezTo>
                    <a:pt x="217" y="223"/>
                    <a:pt x="169" y="286"/>
                    <a:pt x="110" y="286"/>
                  </a:cubicBezTo>
                  <a:cubicBezTo>
                    <a:pt x="51" y="286"/>
                    <a:pt x="0" y="223"/>
                    <a:pt x="0" y="144"/>
                  </a:cubicBezTo>
                  <a:cubicBezTo>
                    <a:pt x="0" y="63"/>
                    <a:pt x="51" y="0"/>
                    <a:pt x="110" y="0"/>
                  </a:cubicBezTo>
                  <a:cubicBezTo>
                    <a:pt x="169" y="0"/>
                    <a:pt x="217" y="63"/>
                    <a:pt x="21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8915B0-73E3-B443-B6D0-B4CFAF5FA038}"/>
              </a:ext>
            </a:extLst>
          </p:cNvPr>
          <p:cNvGrpSpPr/>
          <p:nvPr/>
        </p:nvGrpSpPr>
        <p:grpSpPr>
          <a:xfrm>
            <a:off x="3712208" y="5500309"/>
            <a:ext cx="3352294" cy="2163630"/>
            <a:chOff x="3903289" y="16409124"/>
            <a:chExt cx="3352294" cy="2163630"/>
          </a:xfrm>
        </p:grpSpPr>
        <p:sp>
          <p:nvSpPr>
            <p:cNvPr id="63" name="Freeform 1097">
              <a:extLst>
                <a:ext uri="{FF2B5EF4-FFF2-40B4-BE49-F238E27FC236}">
                  <a16:creationId xmlns:a16="http://schemas.microsoft.com/office/drawing/2014/main" id="{DC8334B0-B24C-1B46-901F-B229E963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784" y="16903282"/>
              <a:ext cx="1268799" cy="961613"/>
            </a:xfrm>
            <a:custGeom>
              <a:avLst/>
              <a:gdLst>
                <a:gd name="T0" fmla="*/ 267 w 419"/>
                <a:gd name="T1" fmla="*/ 16 h 319"/>
                <a:gd name="T2" fmla="*/ 267 w 419"/>
                <a:gd name="T3" fmla="*/ 16 h 319"/>
                <a:gd name="T4" fmla="*/ 72 w 419"/>
                <a:gd name="T5" fmla="*/ 85 h 319"/>
                <a:gd name="T6" fmla="*/ 15 w 419"/>
                <a:gd name="T7" fmla="*/ 202 h 319"/>
                <a:gd name="T8" fmla="*/ 31 w 419"/>
                <a:gd name="T9" fmla="*/ 246 h 319"/>
                <a:gd name="T10" fmla="*/ 147 w 419"/>
                <a:gd name="T11" fmla="*/ 299 h 319"/>
                <a:gd name="T12" fmla="*/ 343 w 419"/>
                <a:gd name="T13" fmla="*/ 233 h 319"/>
                <a:gd name="T14" fmla="*/ 399 w 419"/>
                <a:gd name="T15" fmla="*/ 114 h 319"/>
                <a:gd name="T16" fmla="*/ 383 w 419"/>
                <a:gd name="T17" fmla="*/ 73 h 319"/>
                <a:gd name="T18" fmla="*/ 267 w 419"/>
                <a:gd name="T19" fmla="*/ 1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19">
                  <a:moveTo>
                    <a:pt x="267" y="16"/>
                  </a:moveTo>
                  <a:lnTo>
                    <a:pt x="267" y="16"/>
                  </a:lnTo>
                  <a:cubicBezTo>
                    <a:pt x="72" y="85"/>
                    <a:pt x="72" y="85"/>
                    <a:pt x="72" y="85"/>
                  </a:cubicBezTo>
                  <a:cubicBezTo>
                    <a:pt x="25" y="101"/>
                    <a:pt x="0" y="154"/>
                    <a:pt x="15" y="202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47" y="293"/>
                    <a:pt x="100" y="318"/>
                    <a:pt x="147" y="299"/>
                  </a:cubicBezTo>
                  <a:cubicBezTo>
                    <a:pt x="343" y="233"/>
                    <a:pt x="343" y="233"/>
                    <a:pt x="343" y="233"/>
                  </a:cubicBezTo>
                  <a:cubicBezTo>
                    <a:pt x="393" y="214"/>
                    <a:pt x="418" y="164"/>
                    <a:pt x="399" y="114"/>
                  </a:cubicBezTo>
                  <a:cubicBezTo>
                    <a:pt x="383" y="73"/>
                    <a:pt x="383" y="73"/>
                    <a:pt x="383" y="73"/>
                  </a:cubicBezTo>
                  <a:cubicBezTo>
                    <a:pt x="368" y="25"/>
                    <a:pt x="314" y="0"/>
                    <a:pt x="267" y="16"/>
                  </a:cubicBezTo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098">
              <a:extLst>
                <a:ext uri="{FF2B5EF4-FFF2-40B4-BE49-F238E27FC236}">
                  <a16:creationId xmlns:a16="http://schemas.microsoft.com/office/drawing/2014/main" id="{FD7FEC4A-D531-FB40-A312-B075A1C7F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341" y="17023488"/>
              <a:ext cx="1015036" cy="721210"/>
            </a:xfrm>
            <a:custGeom>
              <a:avLst/>
              <a:gdLst>
                <a:gd name="T0" fmla="*/ 239 w 337"/>
                <a:gd name="T1" fmla="*/ 22 h 240"/>
                <a:gd name="T2" fmla="*/ 239 w 337"/>
                <a:gd name="T3" fmla="*/ 22 h 240"/>
                <a:gd name="T4" fmla="*/ 302 w 337"/>
                <a:gd name="T5" fmla="*/ 53 h 240"/>
                <a:gd name="T6" fmla="*/ 314 w 337"/>
                <a:gd name="T7" fmla="*/ 88 h 240"/>
                <a:gd name="T8" fmla="*/ 283 w 337"/>
                <a:gd name="T9" fmla="*/ 154 h 240"/>
                <a:gd name="T10" fmla="*/ 97 w 337"/>
                <a:gd name="T11" fmla="*/ 217 h 240"/>
                <a:gd name="T12" fmla="*/ 31 w 337"/>
                <a:gd name="T13" fmla="*/ 186 h 240"/>
                <a:gd name="T14" fmla="*/ 18 w 337"/>
                <a:gd name="T15" fmla="*/ 154 h 240"/>
                <a:gd name="T16" fmla="*/ 50 w 337"/>
                <a:gd name="T17" fmla="*/ 88 h 240"/>
                <a:gd name="T18" fmla="*/ 239 w 337"/>
                <a:gd name="T19" fmla="*/ 22 h 240"/>
                <a:gd name="T20" fmla="*/ 235 w 337"/>
                <a:gd name="T21" fmla="*/ 13 h 240"/>
                <a:gd name="T22" fmla="*/ 235 w 337"/>
                <a:gd name="T23" fmla="*/ 13 h 240"/>
                <a:gd name="T24" fmla="*/ 47 w 337"/>
                <a:gd name="T25" fmla="*/ 79 h 240"/>
                <a:gd name="T26" fmla="*/ 9 w 337"/>
                <a:gd name="T27" fmla="*/ 157 h 240"/>
                <a:gd name="T28" fmla="*/ 22 w 337"/>
                <a:gd name="T29" fmla="*/ 189 h 240"/>
                <a:gd name="T30" fmla="*/ 100 w 337"/>
                <a:gd name="T31" fmla="*/ 227 h 240"/>
                <a:gd name="T32" fmla="*/ 286 w 337"/>
                <a:gd name="T33" fmla="*/ 160 h 240"/>
                <a:gd name="T34" fmla="*/ 323 w 337"/>
                <a:gd name="T35" fmla="*/ 85 h 240"/>
                <a:gd name="T36" fmla="*/ 311 w 337"/>
                <a:gd name="T37" fmla="*/ 50 h 240"/>
                <a:gd name="T38" fmla="*/ 235 w 337"/>
                <a:gd name="T39" fmla="*/ 13 h 240"/>
                <a:gd name="T40" fmla="*/ 239 w 337"/>
                <a:gd name="T41" fmla="*/ 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240">
                  <a:moveTo>
                    <a:pt x="239" y="22"/>
                  </a:moveTo>
                  <a:lnTo>
                    <a:pt x="239" y="22"/>
                  </a:lnTo>
                  <a:cubicBezTo>
                    <a:pt x="264" y="13"/>
                    <a:pt x="292" y="25"/>
                    <a:pt x="302" y="53"/>
                  </a:cubicBezTo>
                  <a:cubicBezTo>
                    <a:pt x="314" y="88"/>
                    <a:pt x="314" y="88"/>
                    <a:pt x="314" y="88"/>
                  </a:cubicBezTo>
                  <a:cubicBezTo>
                    <a:pt x="323" y="113"/>
                    <a:pt x="311" y="145"/>
                    <a:pt x="283" y="15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69" y="227"/>
                    <a:pt x="40" y="214"/>
                    <a:pt x="31" y="186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9" y="126"/>
                    <a:pt x="25" y="98"/>
                    <a:pt x="50" y="88"/>
                  </a:cubicBezTo>
                  <a:cubicBezTo>
                    <a:pt x="239" y="22"/>
                    <a:pt x="239" y="22"/>
                    <a:pt x="239" y="22"/>
                  </a:cubicBezTo>
                  <a:lnTo>
                    <a:pt x="235" y="13"/>
                  </a:lnTo>
                  <a:lnTo>
                    <a:pt x="235" y="13"/>
                  </a:lnTo>
                  <a:cubicBezTo>
                    <a:pt x="47" y="79"/>
                    <a:pt x="47" y="79"/>
                    <a:pt x="47" y="79"/>
                  </a:cubicBezTo>
                  <a:cubicBezTo>
                    <a:pt x="15" y="88"/>
                    <a:pt x="0" y="123"/>
                    <a:pt x="9" y="157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34" y="223"/>
                    <a:pt x="69" y="239"/>
                    <a:pt x="100" y="227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317" y="151"/>
                    <a:pt x="336" y="116"/>
                    <a:pt x="323" y="85"/>
                  </a:cubicBezTo>
                  <a:cubicBezTo>
                    <a:pt x="311" y="50"/>
                    <a:pt x="311" y="50"/>
                    <a:pt x="311" y="50"/>
                  </a:cubicBezTo>
                  <a:cubicBezTo>
                    <a:pt x="302" y="19"/>
                    <a:pt x="267" y="0"/>
                    <a:pt x="235" y="13"/>
                  </a:cubicBezTo>
                  <a:lnTo>
                    <a:pt x="239" y="22"/>
                  </a:ln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099">
              <a:extLst>
                <a:ext uri="{FF2B5EF4-FFF2-40B4-BE49-F238E27FC236}">
                  <a16:creationId xmlns:a16="http://schemas.microsoft.com/office/drawing/2014/main" id="{075BE31E-70FE-FF48-AA98-51AF93BA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105" y="17357377"/>
              <a:ext cx="133557" cy="186980"/>
            </a:xfrm>
            <a:custGeom>
              <a:avLst/>
              <a:gdLst>
                <a:gd name="T0" fmla="*/ 19 w 46"/>
                <a:gd name="T1" fmla="*/ 44 h 61"/>
                <a:gd name="T2" fmla="*/ 19 w 46"/>
                <a:gd name="T3" fmla="*/ 44 h 61"/>
                <a:gd name="T4" fmla="*/ 29 w 46"/>
                <a:gd name="T5" fmla="*/ 50 h 61"/>
                <a:gd name="T6" fmla="*/ 32 w 46"/>
                <a:gd name="T7" fmla="*/ 41 h 61"/>
                <a:gd name="T8" fmla="*/ 19 w 46"/>
                <a:gd name="T9" fmla="*/ 35 h 61"/>
                <a:gd name="T10" fmla="*/ 4 w 46"/>
                <a:gd name="T11" fmla="*/ 25 h 61"/>
                <a:gd name="T12" fmla="*/ 13 w 46"/>
                <a:gd name="T13" fmla="*/ 6 h 61"/>
                <a:gd name="T14" fmla="*/ 35 w 46"/>
                <a:gd name="T15" fmla="*/ 13 h 61"/>
                <a:gd name="T16" fmla="*/ 26 w 46"/>
                <a:gd name="T17" fmla="*/ 19 h 61"/>
                <a:gd name="T18" fmla="*/ 16 w 46"/>
                <a:gd name="T19" fmla="*/ 13 h 61"/>
                <a:gd name="T20" fmla="*/ 13 w 46"/>
                <a:gd name="T21" fmla="*/ 19 h 61"/>
                <a:gd name="T22" fmla="*/ 22 w 46"/>
                <a:gd name="T23" fmla="*/ 25 h 61"/>
                <a:gd name="T24" fmla="*/ 45 w 46"/>
                <a:gd name="T25" fmla="*/ 38 h 61"/>
                <a:gd name="T26" fmla="*/ 32 w 46"/>
                <a:gd name="T27" fmla="*/ 57 h 61"/>
                <a:gd name="T28" fmla="*/ 10 w 46"/>
                <a:gd name="T29" fmla="*/ 47 h 61"/>
                <a:gd name="T30" fmla="*/ 19 w 46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61">
                  <a:moveTo>
                    <a:pt x="19" y="44"/>
                  </a:moveTo>
                  <a:lnTo>
                    <a:pt x="19" y="44"/>
                  </a:lnTo>
                  <a:cubicBezTo>
                    <a:pt x="19" y="47"/>
                    <a:pt x="22" y="50"/>
                    <a:pt x="29" y="50"/>
                  </a:cubicBezTo>
                  <a:cubicBezTo>
                    <a:pt x="35" y="47"/>
                    <a:pt x="35" y="44"/>
                    <a:pt x="32" y="41"/>
                  </a:cubicBezTo>
                  <a:cubicBezTo>
                    <a:pt x="32" y="38"/>
                    <a:pt x="29" y="35"/>
                    <a:pt x="19" y="35"/>
                  </a:cubicBezTo>
                  <a:cubicBezTo>
                    <a:pt x="10" y="35"/>
                    <a:pt x="4" y="32"/>
                    <a:pt x="4" y="25"/>
                  </a:cubicBezTo>
                  <a:cubicBezTo>
                    <a:pt x="0" y="16"/>
                    <a:pt x="4" y="10"/>
                    <a:pt x="13" y="6"/>
                  </a:cubicBezTo>
                  <a:cubicBezTo>
                    <a:pt x="26" y="0"/>
                    <a:pt x="32" y="6"/>
                    <a:pt x="35" y="1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2" y="16"/>
                    <a:pt x="19" y="10"/>
                    <a:pt x="16" y="13"/>
                  </a:cubicBezTo>
                  <a:cubicBezTo>
                    <a:pt x="13" y="13"/>
                    <a:pt x="10" y="16"/>
                    <a:pt x="13" y="19"/>
                  </a:cubicBezTo>
                  <a:cubicBezTo>
                    <a:pt x="13" y="25"/>
                    <a:pt x="16" y="25"/>
                    <a:pt x="22" y="25"/>
                  </a:cubicBezTo>
                  <a:cubicBezTo>
                    <a:pt x="35" y="25"/>
                    <a:pt x="41" y="28"/>
                    <a:pt x="45" y="38"/>
                  </a:cubicBezTo>
                  <a:cubicBezTo>
                    <a:pt x="45" y="44"/>
                    <a:pt x="41" y="54"/>
                    <a:pt x="32" y="57"/>
                  </a:cubicBezTo>
                  <a:cubicBezTo>
                    <a:pt x="19" y="60"/>
                    <a:pt x="13" y="57"/>
                    <a:pt x="10" y="47"/>
                  </a:cubicBezTo>
                  <a:lnTo>
                    <a:pt x="19" y="44"/>
                  </a:ln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100">
              <a:extLst>
                <a:ext uri="{FF2B5EF4-FFF2-40B4-BE49-F238E27FC236}">
                  <a16:creationId xmlns:a16="http://schemas.microsoft.com/office/drawing/2014/main" id="{C47640D7-7025-D548-BED7-2EB1CED6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950" y="17317314"/>
              <a:ext cx="160269" cy="186980"/>
            </a:xfrm>
            <a:custGeom>
              <a:avLst/>
              <a:gdLst>
                <a:gd name="T0" fmla="*/ 44 w 52"/>
                <a:gd name="T1" fmla="*/ 22 h 60"/>
                <a:gd name="T2" fmla="*/ 44 w 52"/>
                <a:gd name="T3" fmla="*/ 22 h 60"/>
                <a:gd name="T4" fmla="*/ 35 w 52"/>
                <a:gd name="T5" fmla="*/ 53 h 60"/>
                <a:gd name="T6" fmla="*/ 7 w 52"/>
                <a:gd name="T7" fmla="*/ 34 h 60"/>
                <a:gd name="T8" fmla="*/ 16 w 52"/>
                <a:gd name="T9" fmla="*/ 3 h 60"/>
                <a:gd name="T10" fmla="*/ 44 w 52"/>
                <a:gd name="T11" fmla="*/ 22 h 60"/>
                <a:gd name="T12" fmla="*/ 16 w 52"/>
                <a:gd name="T13" fmla="*/ 31 h 60"/>
                <a:gd name="T14" fmla="*/ 16 w 52"/>
                <a:gd name="T15" fmla="*/ 31 h 60"/>
                <a:gd name="T16" fmla="*/ 32 w 52"/>
                <a:gd name="T17" fmla="*/ 47 h 60"/>
                <a:gd name="T18" fmla="*/ 32 w 52"/>
                <a:gd name="T19" fmla="*/ 25 h 60"/>
                <a:gd name="T20" fmla="*/ 19 w 52"/>
                <a:gd name="T21" fmla="*/ 12 h 60"/>
                <a:gd name="T22" fmla="*/ 16 w 52"/>
                <a:gd name="T23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60">
                  <a:moveTo>
                    <a:pt x="44" y="22"/>
                  </a:moveTo>
                  <a:lnTo>
                    <a:pt x="44" y="22"/>
                  </a:lnTo>
                  <a:cubicBezTo>
                    <a:pt x="51" y="40"/>
                    <a:pt x="47" y="50"/>
                    <a:pt x="35" y="53"/>
                  </a:cubicBezTo>
                  <a:cubicBezTo>
                    <a:pt x="22" y="59"/>
                    <a:pt x="13" y="53"/>
                    <a:pt x="7" y="34"/>
                  </a:cubicBezTo>
                  <a:cubicBezTo>
                    <a:pt x="0" y="18"/>
                    <a:pt x="3" y="9"/>
                    <a:pt x="16" y="3"/>
                  </a:cubicBezTo>
                  <a:cubicBezTo>
                    <a:pt x="29" y="0"/>
                    <a:pt x="38" y="6"/>
                    <a:pt x="44" y="22"/>
                  </a:cubicBezTo>
                  <a:close/>
                  <a:moveTo>
                    <a:pt x="16" y="31"/>
                  </a:moveTo>
                  <a:lnTo>
                    <a:pt x="16" y="31"/>
                  </a:lnTo>
                  <a:cubicBezTo>
                    <a:pt x="22" y="44"/>
                    <a:pt x="25" y="50"/>
                    <a:pt x="32" y="47"/>
                  </a:cubicBezTo>
                  <a:cubicBezTo>
                    <a:pt x="38" y="44"/>
                    <a:pt x="38" y="37"/>
                    <a:pt x="32" y="25"/>
                  </a:cubicBezTo>
                  <a:cubicBezTo>
                    <a:pt x="29" y="15"/>
                    <a:pt x="25" y="9"/>
                    <a:pt x="19" y="12"/>
                  </a:cubicBezTo>
                  <a:cubicBezTo>
                    <a:pt x="13" y="12"/>
                    <a:pt x="13" y="22"/>
                    <a:pt x="16" y="31"/>
                  </a:cubicBez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101">
              <a:extLst>
                <a:ext uri="{FF2B5EF4-FFF2-40B4-BE49-F238E27FC236}">
                  <a16:creationId xmlns:a16="http://schemas.microsoft.com/office/drawing/2014/main" id="{5C6D2F93-264E-324B-9590-6A2A0F64C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19" y="17277242"/>
              <a:ext cx="133557" cy="186980"/>
            </a:xfrm>
            <a:custGeom>
              <a:avLst/>
              <a:gdLst>
                <a:gd name="T0" fmla="*/ 12 w 45"/>
                <a:gd name="T1" fmla="*/ 41 h 61"/>
                <a:gd name="T2" fmla="*/ 12 w 45"/>
                <a:gd name="T3" fmla="*/ 41 h 61"/>
                <a:gd name="T4" fmla="*/ 12 w 45"/>
                <a:gd name="T5" fmla="*/ 57 h 61"/>
                <a:gd name="T6" fmla="*/ 3 w 45"/>
                <a:gd name="T7" fmla="*/ 60 h 61"/>
                <a:gd name="T8" fmla="*/ 0 w 45"/>
                <a:gd name="T9" fmla="*/ 6 h 61"/>
                <a:gd name="T10" fmla="*/ 12 w 45"/>
                <a:gd name="T11" fmla="*/ 0 h 61"/>
                <a:gd name="T12" fmla="*/ 44 w 45"/>
                <a:gd name="T13" fmla="*/ 44 h 61"/>
                <a:gd name="T14" fmla="*/ 31 w 45"/>
                <a:gd name="T15" fmla="*/ 50 h 61"/>
                <a:gd name="T16" fmla="*/ 25 w 45"/>
                <a:gd name="T17" fmla="*/ 38 h 61"/>
                <a:gd name="T18" fmla="*/ 12 w 45"/>
                <a:gd name="T19" fmla="*/ 41 h 61"/>
                <a:gd name="T20" fmla="*/ 22 w 45"/>
                <a:gd name="T21" fmla="*/ 31 h 61"/>
                <a:gd name="T22" fmla="*/ 22 w 45"/>
                <a:gd name="T23" fmla="*/ 31 h 61"/>
                <a:gd name="T24" fmla="*/ 9 w 45"/>
                <a:gd name="T25" fmla="*/ 13 h 61"/>
                <a:gd name="T26" fmla="*/ 9 w 45"/>
                <a:gd name="T27" fmla="*/ 13 h 61"/>
                <a:gd name="T28" fmla="*/ 12 w 45"/>
                <a:gd name="T29" fmla="*/ 35 h 61"/>
                <a:gd name="T30" fmla="*/ 22 w 45"/>
                <a:gd name="T3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1">
                  <a:moveTo>
                    <a:pt x="12" y="41"/>
                  </a:moveTo>
                  <a:lnTo>
                    <a:pt x="12" y="41"/>
                  </a:lnTo>
                  <a:cubicBezTo>
                    <a:pt x="12" y="57"/>
                    <a:pt x="12" y="57"/>
                    <a:pt x="12" y="57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5" y="38"/>
                    <a:pt x="25" y="38"/>
                    <a:pt x="25" y="38"/>
                  </a:cubicBezTo>
                  <a:lnTo>
                    <a:pt x="12" y="41"/>
                  </a:lnTo>
                  <a:close/>
                  <a:moveTo>
                    <a:pt x="22" y="31"/>
                  </a:moveTo>
                  <a:lnTo>
                    <a:pt x="22" y="31"/>
                  </a:lnTo>
                  <a:cubicBezTo>
                    <a:pt x="15" y="22"/>
                    <a:pt x="12" y="16"/>
                    <a:pt x="9" y="13"/>
                  </a:cubicBezTo>
                  <a:lnTo>
                    <a:pt x="9" y="13"/>
                  </a:lnTo>
                  <a:cubicBezTo>
                    <a:pt x="9" y="16"/>
                    <a:pt x="9" y="25"/>
                    <a:pt x="12" y="35"/>
                  </a:cubicBezTo>
                  <a:lnTo>
                    <a:pt x="22" y="31"/>
                  </a:ln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102">
              <a:extLst>
                <a:ext uri="{FF2B5EF4-FFF2-40B4-BE49-F238E27FC236}">
                  <a16:creationId xmlns:a16="http://schemas.microsoft.com/office/drawing/2014/main" id="{95847ABB-C6E1-B040-9CCA-CE38AEA9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705" y="17237179"/>
              <a:ext cx="133557" cy="186980"/>
            </a:xfrm>
            <a:custGeom>
              <a:avLst/>
              <a:gdLst>
                <a:gd name="T0" fmla="*/ 0 w 42"/>
                <a:gd name="T1" fmla="*/ 10 h 61"/>
                <a:gd name="T2" fmla="*/ 0 w 42"/>
                <a:gd name="T3" fmla="*/ 10 h 61"/>
                <a:gd name="T4" fmla="*/ 16 w 42"/>
                <a:gd name="T5" fmla="*/ 3 h 61"/>
                <a:gd name="T6" fmla="*/ 38 w 42"/>
                <a:gd name="T7" fmla="*/ 13 h 61"/>
                <a:gd name="T8" fmla="*/ 25 w 42"/>
                <a:gd name="T9" fmla="*/ 35 h 61"/>
                <a:gd name="T10" fmla="*/ 19 w 42"/>
                <a:gd name="T11" fmla="*/ 35 h 61"/>
                <a:gd name="T12" fmla="*/ 25 w 42"/>
                <a:gd name="T13" fmla="*/ 57 h 61"/>
                <a:gd name="T14" fmla="*/ 16 w 42"/>
                <a:gd name="T15" fmla="*/ 60 h 61"/>
                <a:gd name="T16" fmla="*/ 0 w 42"/>
                <a:gd name="T17" fmla="*/ 10 h 61"/>
                <a:gd name="T18" fmla="*/ 16 w 42"/>
                <a:gd name="T19" fmla="*/ 29 h 61"/>
                <a:gd name="T20" fmla="*/ 16 w 42"/>
                <a:gd name="T21" fmla="*/ 29 h 61"/>
                <a:gd name="T22" fmla="*/ 22 w 42"/>
                <a:gd name="T23" fmla="*/ 29 h 61"/>
                <a:gd name="T24" fmla="*/ 28 w 42"/>
                <a:gd name="T25" fmla="*/ 16 h 61"/>
                <a:gd name="T26" fmla="*/ 19 w 42"/>
                <a:gd name="T27" fmla="*/ 13 h 61"/>
                <a:gd name="T28" fmla="*/ 13 w 42"/>
                <a:gd name="T29" fmla="*/ 13 h 61"/>
                <a:gd name="T30" fmla="*/ 16 w 42"/>
                <a:gd name="T3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1">
                  <a:moveTo>
                    <a:pt x="0" y="10"/>
                  </a:moveTo>
                  <a:lnTo>
                    <a:pt x="0" y="10"/>
                  </a:lnTo>
                  <a:cubicBezTo>
                    <a:pt x="16" y="3"/>
                    <a:pt x="16" y="3"/>
                    <a:pt x="16" y="3"/>
                  </a:cubicBezTo>
                  <a:cubicBezTo>
                    <a:pt x="25" y="0"/>
                    <a:pt x="35" y="3"/>
                    <a:pt x="38" y="13"/>
                  </a:cubicBezTo>
                  <a:cubicBezTo>
                    <a:pt x="41" y="22"/>
                    <a:pt x="38" y="32"/>
                    <a:pt x="2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6" y="60"/>
                    <a:pt x="16" y="60"/>
                    <a:pt x="16" y="60"/>
                  </a:cubicBezTo>
                  <a:lnTo>
                    <a:pt x="0" y="10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22" y="29"/>
                    <a:pt x="22" y="29"/>
                    <a:pt x="22" y="29"/>
                  </a:cubicBezTo>
                  <a:cubicBezTo>
                    <a:pt x="28" y="25"/>
                    <a:pt x="28" y="22"/>
                    <a:pt x="28" y="16"/>
                  </a:cubicBezTo>
                  <a:cubicBezTo>
                    <a:pt x="25" y="13"/>
                    <a:pt x="22" y="10"/>
                    <a:pt x="19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103">
              <a:extLst>
                <a:ext uri="{FF2B5EF4-FFF2-40B4-BE49-F238E27FC236}">
                  <a16:creationId xmlns:a16="http://schemas.microsoft.com/office/drawing/2014/main" id="{EBAA4186-575C-5F4A-8344-6AD181895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59" y="16769724"/>
              <a:ext cx="133557" cy="133557"/>
            </a:xfrm>
            <a:custGeom>
              <a:avLst/>
              <a:gdLst>
                <a:gd name="T0" fmla="*/ 44 w 45"/>
                <a:gd name="T1" fmla="*/ 19 h 45"/>
                <a:gd name="T2" fmla="*/ 44 w 45"/>
                <a:gd name="T3" fmla="*/ 19 h 45"/>
                <a:gd name="T4" fmla="*/ 26 w 45"/>
                <a:gd name="T5" fmla="*/ 41 h 45"/>
                <a:gd name="T6" fmla="*/ 4 w 45"/>
                <a:gd name="T7" fmla="*/ 25 h 45"/>
                <a:gd name="T8" fmla="*/ 19 w 45"/>
                <a:gd name="T9" fmla="*/ 0 h 45"/>
                <a:gd name="T10" fmla="*/ 44 w 45"/>
                <a:gd name="T11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4" y="19"/>
                  </a:moveTo>
                  <a:lnTo>
                    <a:pt x="44" y="19"/>
                  </a:lnTo>
                  <a:cubicBezTo>
                    <a:pt x="44" y="29"/>
                    <a:pt x="38" y="41"/>
                    <a:pt x="26" y="41"/>
                  </a:cubicBezTo>
                  <a:cubicBezTo>
                    <a:pt x="16" y="44"/>
                    <a:pt x="4" y="35"/>
                    <a:pt x="4" y="25"/>
                  </a:cubicBezTo>
                  <a:cubicBezTo>
                    <a:pt x="0" y="13"/>
                    <a:pt x="10" y="3"/>
                    <a:pt x="19" y="0"/>
                  </a:cubicBezTo>
                  <a:cubicBezTo>
                    <a:pt x="32" y="0"/>
                    <a:pt x="41" y="7"/>
                    <a:pt x="44" y="19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104">
              <a:extLst>
                <a:ext uri="{FF2B5EF4-FFF2-40B4-BE49-F238E27FC236}">
                  <a16:creationId xmlns:a16="http://schemas.microsoft.com/office/drawing/2014/main" id="{EA702E05-13F2-CC44-B536-B1E18093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456" y="16702950"/>
              <a:ext cx="106846" cy="106846"/>
            </a:xfrm>
            <a:custGeom>
              <a:avLst/>
              <a:gdLst>
                <a:gd name="T0" fmla="*/ 31 w 35"/>
                <a:gd name="T1" fmla="*/ 16 h 36"/>
                <a:gd name="T2" fmla="*/ 31 w 35"/>
                <a:gd name="T3" fmla="*/ 16 h 36"/>
                <a:gd name="T4" fmla="*/ 19 w 35"/>
                <a:gd name="T5" fmla="*/ 35 h 36"/>
                <a:gd name="T6" fmla="*/ 0 w 35"/>
                <a:gd name="T7" fmla="*/ 19 h 36"/>
                <a:gd name="T8" fmla="*/ 12 w 35"/>
                <a:gd name="T9" fmla="*/ 0 h 36"/>
                <a:gd name="T10" fmla="*/ 31 w 35"/>
                <a:gd name="T11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6">
                  <a:moveTo>
                    <a:pt x="31" y="16"/>
                  </a:moveTo>
                  <a:lnTo>
                    <a:pt x="31" y="16"/>
                  </a:lnTo>
                  <a:cubicBezTo>
                    <a:pt x="34" y="25"/>
                    <a:pt x="28" y="32"/>
                    <a:pt x="19" y="35"/>
                  </a:cubicBezTo>
                  <a:cubicBezTo>
                    <a:pt x="9" y="35"/>
                    <a:pt x="0" y="28"/>
                    <a:pt x="0" y="19"/>
                  </a:cubicBezTo>
                  <a:cubicBezTo>
                    <a:pt x="0" y="9"/>
                    <a:pt x="6" y="3"/>
                    <a:pt x="12" y="0"/>
                  </a:cubicBezTo>
                  <a:cubicBezTo>
                    <a:pt x="22" y="0"/>
                    <a:pt x="31" y="6"/>
                    <a:pt x="31" y="16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105">
              <a:extLst>
                <a:ext uri="{FF2B5EF4-FFF2-40B4-BE49-F238E27FC236}">
                  <a16:creationId xmlns:a16="http://schemas.microsoft.com/office/drawing/2014/main" id="{B84C8FFA-D0A7-4948-8B70-47EC073A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64" y="16889930"/>
              <a:ext cx="173629" cy="186980"/>
            </a:xfrm>
            <a:custGeom>
              <a:avLst/>
              <a:gdLst>
                <a:gd name="T0" fmla="*/ 54 w 58"/>
                <a:gd name="T1" fmla="*/ 25 h 61"/>
                <a:gd name="T2" fmla="*/ 54 w 58"/>
                <a:gd name="T3" fmla="*/ 25 h 61"/>
                <a:gd name="T4" fmla="*/ 32 w 58"/>
                <a:gd name="T5" fmla="*/ 57 h 61"/>
                <a:gd name="T6" fmla="*/ 0 w 58"/>
                <a:gd name="T7" fmla="*/ 35 h 61"/>
                <a:gd name="T8" fmla="*/ 26 w 58"/>
                <a:gd name="T9" fmla="*/ 3 h 61"/>
                <a:gd name="T10" fmla="*/ 54 w 58"/>
                <a:gd name="T11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1">
                  <a:moveTo>
                    <a:pt x="54" y="25"/>
                  </a:moveTo>
                  <a:lnTo>
                    <a:pt x="54" y="25"/>
                  </a:lnTo>
                  <a:cubicBezTo>
                    <a:pt x="57" y="41"/>
                    <a:pt x="48" y="53"/>
                    <a:pt x="32" y="57"/>
                  </a:cubicBezTo>
                  <a:cubicBezTo>
                    <a:pt x="16" y="60"/>
                    <a:pt x="4" y="47"/>
                    <a:pt x="0" y="35"/>
                  </a:cubicBezTo>
                  <a:cubicBezTo>
                    <a:pt x="0" y="19"/>
                    <a:pt x="10" y="6"/>
                    <a:pt x="26" y="3"/>
                  </a:cubicBezTo>
                  <a:cubicBezTo>
                    <a:pt x="38" y="0"/>
                    <a:pt x="54" y="13"/>
                    <a:pt x="54" y="25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106">
              <a:extLst>
                <a:ext uri="{FF2B5EF4-FFF2-40B4-BE49-F238E27FC236}">
                  <a16:creationId xmlns:a16="http://schemas.microsoft.com/office/drawing/2014/main" id="{22AB3BCB-CF49-6B46-91B9-61DF770C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187" y="16929993"/>
              <a:ext cx="80134" cy="80134"/>
            </a:xfrm>
            <a:custGeom>
              <a:avLst/>
              <a:gdLst>
                <a:gd name="T0" fmla="*/ 25 w 26"/>
                <a:gd name="T1" fmla="*/ 12 h 26"/>
                <a:gd name="T2" fmla="*/ 25 w 26"/>
                <a:gd name="T3" fmla="*/ 12 h 26"/>
                <a:gd name="T4" fmla="*/ 13 w 26"/>
                <a:gd name="T5" fmla="*/ 25 h 26"/>
                <a:gd name="T6" fmla="*/ 0 w 26"/>
                <a:gd name="T7" fmla="*/ 12 h 26"/>
                <a:gd name="T8" fmla="*/ 13 w 26"/>
                <a:gd name="T9" fmla="*/ 0 h 26"/>
                <a:gd name="T10" fmla="*/ 25 w 26"/>
                <a:gd name="T1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6">
                  <a:moveTo>
                    <a:pt x="25" y="12"/>
                  </a:moveTo>
                  <a:lnTo>
                    <a:pt x="25" y="12"/>
                  </a:lnTo>
                  <a:cubicBezTo>
                    <a:pt x="25" y="18"/>
                    <a:pt x="19" y="25"/>
                    <a:pt x="13" y="25"/>
                  </a:cubicBezTo>
                  <a:cubicBezTo>
                    <a:pt x="7" y="25"/>
                    <a:pt x="0" y="18"/>
                    <a:pt x="0" y="12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19" y="0"/>
                    <a:pt x="25" y="6"/>
                    <a:pt x="25" y="12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107">
              <a:extLst>
                <a:ext uri="{FF2B5EF4-FFF2-40B4-BE49-F238E27FC236}">
                  <a16:creationId xmlns:a16="http://schemas.microsoft.com/office/drawing/2014/main" id="{2B9EA847-BC3B-9F47-85D3-C54854EED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82" y="16796436"/>
              <a:ext cx="53423" cy="53423"/>
            </a:xfrm>
            <a:custGeom>
              <a:avLst/>
              <a:gdLst>
                <a:gd name="T0" fmla="*/ 16 w 17"/>
                <a:gd name="T1" fmla="*/ 9 h 19"/>
                <a:gd name="T2" fmla="*/ 16 w 17"/>
                <a:gd name="T3" fmla="*/ 9 h 19"/>
                <a:gd name="T4" fmla="*/ 7 w 17"/>
                <a:gd name="T5" fmla="*/ 18 h 19"/>
                <a:gd name="T6" fmla="*/ 0 w 17"/>
                <a:gd name="T7" fmla="*/ 9 h 19"/>
                <a:gd name="T8" fmla="*/ 7 w 17"/>
                <a:gd name="T9" fmla="*/ 0 h 19"/>
                <a:gd name="T10" fmla="*/ 16 w 17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16" y="9"/>
                  </a:moveTo>
                  <a:lnTo>
                    <a:pt x="16" y="9"/>
                  </a:lnTo>
                  <a:cubicBezTo>
                    <a:pt x="16" y="15"/>
                    <a:pt x="13" y="18"/>
                    <a:pt x="7" y="18"/>
                  </a:cubicBezTo>
                  <a:cubicBezTo>
                    <a:pt x="3" y="18"/>
                    <a:pt x="0" y="15"/>
                    <a:pt x="0" y="9"/>
                  </a:cubicBezTo>
                  <a:cubicBezTo>
                    <a:pt x="0" y="6"/>
                    <a:pt x="3" y="0"/>
                    <a:pt x="7" y="0"/>
                  </a:cubicBezTo>
                  <a:cubicBezTo>
                    <a:pt x="13" y="0"/>
                    <a:pt x="16" y="6"/>
                    <a:pt x="16" y="9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108">
              <a:extLst>
                <a:ext uri="{FF2B5EF4-FFF2-40B4-BE49-F238E27FC236}">
                  <a16:creationId xmlns:a16="http://schemas.microsoft.com/office/drawing/2014/main" id="{9FE0E4A4-6D53-7546-8BD7-CA50D407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528" y="16716301"/>
              <a:ext cx="40063" cy="40071"/>
            </a:xfrm>
            <a:custGeom>
              <a:avLst/>
              <a:gdLst>
                <a:gd name="T0" fmla="*/ 13 w 14"/>
                <a:gd name="T1" fmla="*/ 7 h 14"/>
                <a:gd name="T2" fmla="*/ 13 w 14"/>
                <a:gd name="T3" fmla="*/ 7 h 14"/>
                <a:gd name="T4" fmla="*/ 7 w 14"/>
                <a:gd name="T5" fmla="*/ 13 h 14"/>
                <a:gd name="T6" fmla="*/ 0 w 14"/>
                <a:gd name="T7" fmla="*/ 7 h 14"/>
                <a:gd name="T8" fmla="*/ 7 w 14"/>
                <a:gd name="T9" fmla="*/ 0 h 14"/>
                <a:gd name="T10" fmla="*/ 13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3" y="7"/>
                  </a:moveTo>
                  <a:lnTo>
                    <a:pt x="13" y="7"/>
                  </a:ln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109">
              <a:extLst>
                <a:ext uri="{FF2B5EF4-FFF2-40B4-BE49-F238E27FC236}">
                  <a16:creationId xmlns:a16="http://schemas.microsoft.com/office/drawing/2014/main" id="{E8D49AE3-69C9-6846-A264-0179C3DD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704" y="17116974"/>
              <a:ext cx="2283827" cy="1455780"/>
            </a:xfrm>
            <a:custGeom>
              <a:avLst/>
              <a:gdLst>
                <a:gd name="T0" fmla="*/ 745 w 756"/>
                <a:gd name="T1" fmla="*/ 226 h 482"/>
                <a:gd name="T2" fmla="*/ 745 w 756"/>
                <a:gd name="T3" fmla="*/ 226 h 482"/>
                <a:gd name="T4" fmla="*/ 695 w 756"/>
                <a:gd name="T5" fmla="*/ 226 h 482"/>
                <a:gd name="T6" fmla="*/ 619 w 756"/>
                <a:gd name="T7" fmla="*/ 201 h 482"/>
                <a:gd name="T8" fmla="*/ 358 w 756"/>
                <a:gd name="T9" fmla="*/ 15 h 482"/>
                <a:gd name="T10" fmla="*/ 308 w 756"/>
                <a:gd name="T11" fmla="*/ 15 h 482"/>
                <a:gd name="T12" fmla="*/ 327 w 756"/>
                <a:gd name="T13" fmla="*/ 72 h 482"/>
                <a:gd name="T14" fmla="*/ 390 w 756"/>
                <a:gd name="T15" fmla="*/ 135 h 482"/>
                <a:gd name="T16" fmla="*/ 374 w 756"/>
                <a:gd name="T17" fmla="*/ 172 h 482"/>
                <a:gd name="T18" fmla="*/ 94 w 756"/>
                <a:gd name="T19" fmla="*/ 172 h 482"/>
                <a:gd name="T20" fmla="*/ 62 w 756"/>
                <a:gd name="T21" fmla="*/ 195 h 482"/>
                <a:gd name="T22" fmla="*/ 94 w 756"/>
                <a:gd name="T23" fmla="*/ 232 h 482"/>
                <a:gd name="T24" fmla="*/ 320 w 756"/>
                <a:gd name="T25" fmla="*/ 232 h 482"/>
                <a:gd name="T26" fmla="*/ 336 w 756"/>
                <a:gd name="T27" fmla="*/ 245 h 482"/>
                <a:gd name="T28" fmla="*/ 336 w 756"/>
                <a:gd name="T29" fmla="*/ 245 h 482"/>
                <a:gd name="T30" fmla="*/ 320 w 756"/>
                <a:gd name="T31" fmla="*/ 261 h 482"/>
                <a:gd name="T32" fmla="*/ 34 w 756"/>
                <a:gd name="T33" fmla="*/ 261 h 482"/>
                <a:gd name="T34" fmla="*/ 3 w 756"/>
                <a:gd name="T35" fmla="*/ 286 h 482"/>
                <a:gd name="T36" fmla="*/ 31 w 756"/>
                <a:gd name="T37" fmla="*/ 320 h 482"/>
                <a:gd name="T38" fmla="*/ 324 w 756"/>
                <a:gd name="T39" fmla="*/ 320 h 482"/>
                <a:gd name="T40" fmla="*/ 336 w 756"/>
                <a:gd name="T41" fmla="*/ 330 h 482"/>
                <a:gd name="T42" fmla="*/ 336 w 756"/>
                <a:gd name="T43" fmla="*/ 333 h 482"/>
                <a:gd name="T44" fmla="*/ 324 w 756"/>
                <a:gd name="T45" fmla="*/ 342 h 482"/>
                <a:gd name="T46" fmla="*/ 94 w 756"/>
                <a:gd name="T47" fmla="*/ 342 h 482"/>
                <a:gd name="T48" fmla="*/ 62 w 756"/>
                <a:gd name="T49" fmla="*/ 368 h 482"/>
                <a:gd name="T50" fmla="*/ 94 w 756"/>
                <a:gd name="T51" fmla="*/ 402 h 482"/>
                <a:gd name="T52" fmla="*/ 324 w 756"/>
                <a:gd name="T53" fmla="*/ 402 h 482"/>
                <a:gd name="T54" fmla="*/ 336 w 756"/>
                <a:gd name="T55" fmla="*/ 415 h 482"/>
                <a:gd name="T56" fmla="*/ 336 w 756"/>
                <a:gd name="T57" fmla="*/ 415 h 482"/>
                <a:gd name="T58" fmla="*/ 324 w 756"/>
                <a:gd name="T59" fmla="*/ 424 h 482"/>
                <a:gd name="T60" fmla="*/ 213 w 756"/>
                <a:gd name="T61" fmla="*/ 427 h 482"/>
                <a:gd name="T62" fmla="*/ 185 w 756"/>
                <a:gd name="T63" fmla="*/ 449 h 482"/>
                <a:gd name="T64" fmla="*/ 213 w 756"/>
                <a:gd name="T65" fmla="*/ 478 h 482"/>
                <a:gd name="T66" fmla="*/ 399 w 756"/>
                <a:gd name="T67" fmla="*/ 481 h 482"/>
                <a:gd name="T68" fmla="*/ 437 w 756"/>
                <a:gd name="T69" fmla="*/ 481 h 482"/>
                <a:gd name="T70" fmla="*/ 512 w 756"/>
                <a:gd name="T71" fmla="*/ 481 h 482"/>
                <a:gd name="T72" fmla="*/ 632 w 756"/>
                <a:gd name="T73" fmla="*/ 462 h 482"/>
                <a:gd name="T74" fmla="*/ 666 w 756"/>
                <a:gd name="T75" fmla="*/ 459 h 482"/>
                <a:gd name="T76" fmla="*/ 745 w 756"/>
                <a:gd name="T77" fmla="*/ 459 h 482"/>
                <a:gd name="T78" fmla="*/ 755 w 756"/>
                <a:gd name="T79" fmla="*/ 446 h 482"/>
                <a:gd name="T80" fmla="*/ 755 w 756"/>
                <a:gd name="T81" fmla="*/ 239 h 482"/>
                <a:gd name="T82" fmla="*/ 745 w 756"/>
                <a:gd name="T83" fmla="*/ 22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6" h="482">
                  <a:moveTo>
                    <a:pt x="745" y="226"/>
                  </a:moveTo>
                  <a:lnTo>
                    <a:pt x="745" y="226"/>
                  </a:lnTo>
                  <a:cubicBezTo>
                    <a:pt x="695" y="226"/>
                    <a:pt x="695" y="226"/>
                    <a:pt x="695" y="226"/>
                  </a:cubicBezTo>
                  <a:cubicBezTo>
                    <a:pt x="666" y="226"/>
                    <a:pt x="641" y="217"/>
                    <a:pt x="619" y="201"/>
                  </a:cubicBezTo>
                  <a:cubicBezTo>
                    <a:pt x="528" y="128"/>
                    <a:pt x="358" y="15"/>
                    <a:pt x="358" y="15"/>
                  </a:cubicBezTo>
                  <a:cubicBezTo>
                    <a:pt x="346" y="3"/>
                    <a:pt x="320" y="0"/>
                    <a:pt x="308" y="15"/>
                  </a:cubicBezTo>
                  <a:cubicBezTo>
                    <a:pt x="295" y="34"/>
                    <a:pt x="308" y="56"/>
                    <a:pt x="327" y="72"/>
                  </a:cubicBezTo>
                  <a:cubicBezTo>
                    <a:pt x="327" y="72"/>
                    <a:pt x="371" y="113"/>
                    <a:pt x="390" y="135"/>
                  </a:cubicBezTo>
                  <a:cubicBezTo>
                    <a:pt x="402" y="147"/>
                    <a:pt x="393" y="172"/>
                    <a:pt x="374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1" y="172"/>
                    <a:pt x="66" y="182"/>
                    <a:pt x="62" y="195"/>
                  </a:cubicBezTo>
                  <a:cubicBezTo>
                    <a:pt x="59" y="213"/>
                    <a:pt x="75" y="232"/>
                    <a:pt x="94" y="232"/>
                  </a:cubicBezTo>
                  <a:cubicBezTo>
                    <a:pt x="320" y="232"/>
                    <a:pt x="320" y="232"/>
                    <a:pt x="320" y="232"/>
                  </a:cubicBezTo>
                  <a:cubicBezTo>
                    <a:pt x="327" y="232"/>
                    <a:pt x="333" y="239"/>
                    <a:pt x="336" y="245"/>
                  </a:cubicBezTo>
                  <a:lnTo>
                    <a:pt x="336" y="245"/>
                  </a:lnTo>
                  <a:cubicBezTo>
                    <a:pt x="336" y="254"/>
                    <a:pt x="327" y="261"/>
                    <a:pt x="320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18" y="261"/>
                    <a:pt x="6" y="270"/>
                    <a:pt x="3" y="286"/>
                  </a:cubicBezTo>
                  <a:cubicBezTo>
                    <a:pt x="0" y="305"/>
                    <a:pt x="12" y="320"/>
                    <a:pt x="31" y="320"/>
                  </a:cubicBezTo>
                  <a:cubicBezTo>
                    <a:pt x="324" y="320"/>
                    <a:pt x="324" y="320"/>
                    <a:pt x="324" y="320"/>
                  </a:cubicBezTo>
                  <a:cubicBezTo>
                    <a:pt x="330" y="320"/>
                    <a:pt x="336" y="327"/>
                    <a:pt x="336" y="330"/>
                  </a:cubicBezTo>
                  <a:cubicBezTo>
                    <a:pt x="336" y="333"/>
                    <a:pt x="336" y="333"/>
                    <a:pt x="336" y="333"/>
                  </a:cubicBezTo>
                  <a:cubicBezTo>
                    <a:pt x="336" y="339"/>
                    <a:pt x="330" y="342"/>
                    <a:pt x="324" y="342"/>
                  </a:cubicBezTo>
                  <a:cubicBezTo>
                    <a:pt x="94" y="342"/>
                    <a:pt x="94" y="342"/>
                    <a:pt x="94" y="342"/>
                  </a:cubicBezTo>
                  <a:cubicBezTo>
                    <a:pt x="81" y="342"/>
                    <a:pt x="66" y="352"/>
                    <a:pt x="62" y="368"/>
                  </a:cubicBezTo>
                  <a:cubicBezTo>
                    <a:pt x="59" y="386"/>
                    <a:pt x="75" y="402"/>
                    <a:pt x="94" y="402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0" y="402"/>
                    <a:pt x="336" y="408"/>
                    <a:pt x="336" y="415"/>
                  </a:cubicBezTo>
                  <a:lnTo>
                    <a:pt x="336" y="415"/>
                  </a:lnTo>
                  <a:cubicBezTo>
                    <a:pt x="336" y="421"/>
                    <a:pt x="330" y="424"/>
                    <a:pt x="324" y="424"/>
                  </a:cubicBezTo>
                  <a:cubicBezTo>
                    <a:pt x="213" y="427"/>
                    <a:pt x="213" y="427"/>
                    <a:pt x="213" y="427"/>
                  </a:cubicBezTo>
                  <a:cubicBezTo>
                    <a:pt x="198" y="427"/>
                    <a:pt x="185" y="434"/>
                    <a:pt x="185" y="449"/>
                  </a:cubicBezTo>
                  <a:cubicBezTo>
                    <a:pt x="182" y="468"/>
                    <a:pt x="195" y="478"/>
                    <a:pt x="213" y="478"/>
                  </a:cubicBezTo>
                  <a:cubicBezTo>
                    <a:pt x="399" y="481"/>
                    <a:pt x="399" y="481"/>
                    <a:pt x="399" y="481"/>
                  </a:cubicBezTo>
                  <a:cubicBezTo>
                    <a:pt x="437" y="481"/>
                    <a:pt x="437" y="481"/>
                    <a:pt x="437" y="481"/>
                  </a:cubicBezTo>
                  <a:cubicBezTo>
                    <a:pt x="512" y="481"/>
                    <a:pt x="512" y="481"/>
                    <a:pt x="512" y="481"/>
                  </a:cubicBezTo>
                  <a:cubicBezTo>
                    <a:pt x="528" y="481"/>
                    <a:pt x="588" y="474"/>
                    <a:pt x="632" y="462"/>
                  </a:cubicBezTo>
                  <a:cubicBezTo>
                    <a:pt x="641" y="459"/>
                    <a:pt x="654" y="459"/>
                    <a:pt x="666" y="459"/>
                  </a:cubicBezTo>
                  <a:cubicBezTo>
                    <a:pt x="745" y="459"/>
                    <a:pt x="745" y="459"/>
                    <a:pt x="745" y="459"/>
                  </a:cubicBezTo>
                  <a:cubicBezTo>
                    <a:pt x="751" y="459"/>
                    <a:pt x="755" y="453"/>
                    <a:pt x="755" y="446"/>
                  </a:cubicBezTo>
                  <a:cubicBezTo>
                    <a:pt x="755" y="239"/>
                    <a:pt x="755" y="239"/>
                    <a:pt x="755" y="239"/>
                  </a:cubicBezTo>
                  <a:cubicBezTo>
                    <a:pt x="755" y="232"/>
                    <a:pt x="751" y="226"/>
                    <a:pt x="745" y="226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110">
              <a:extLst>
                <a:ext uri="{FF2B5EF4-FFF2-40B4-BE49-F238E27FC236}">
                  <a16:creationId xmlns:a16="http://schemas.microsoft.com/office/drawing/2014/main" id="{496ED13D-B439-AC4C-856F-92A16D964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17" y="16916642"/>
              <a:ext cx="173629" cy="240403"/>
            </a:xfrm>
            <a:custGeom>
              <a:avLst/>
              <a:gdLst>
                <a:gd name="T0" fmla="*/ 56 w 57"/>
                <a:gd name="T1" fmla="*/ 48 h 80"/>
                <a:gd name="T2" fmla="*/ 56 w 57"/>
                <a:gd name="T3" fmla="*/ 48 h 80"/>
                <a:gd name="T4" fmla="*/ 28 w 57"/>
                <a:gd name="T5" fmla="*/ 79 h 80"/>
                <a:gd name="T6" fmla="*/ 0 w 57"/>
                <a:gd name="T7" fmla="*/ 48 h 80"/>
                <a:gd name="T8" fmla="*/ 28 w 57"/>
                <a:gd name="T9" fmla="*/ 0 h 80"/>
                <a:gd name="T10" fmla="*/ 56 w 57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56" y="48"/>
                  </a:moveTo>
                  <a:lnTo>
                    <a:pt x="56" y="48"/>
                  </a:lnTo>
                  <a:cubicBezTo>
                    <a:pt x="56" y="63"/>
                    <a:pt x="44" y="79"/>
                    <a:pt x="28" y="79"/>
                  </a:cubicBezTo>
                  <a:cubicBezTo>
                    <a:pt x="12" y="79"/>
                    <a:pt x="0" y="63"/>
                    <a:pt x="0" y="48"/>
                  </a:cubicBezTo>
                  <a:cubicBezTo>
                    <a:pt x="0" y="29"/>
                    <a:pt x="28" y="0"/>
                    <a:pt x="28" y="0"/>
                  </a:cubicBezTo>
                  <a:cubicBezTo>
                    <a:pt x="28" y="0"/>
                    <a:pt x="56" y="29"/>
                    <a:pt x="56" y="4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111">
              <a:extLst>
                <a:ext uri="{FF2B5EF4-FFF2-40B4-BE49-F238E27FC236}">
                  <a16:creationId xmlns:a16="http://schemas.microsoft.com/office/drawing/2014/main" id="{F5154CFE-46C2-074A-85CA-A7B5103A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17" y="17277242"/>
              <a:ext cx="173629" cy="227052"/>
            </a:xfrm>
            <a:custGeom>
              <a:avLst/>
              <a:gdLst>
                <a:gd name="T0" fmla="*/ 56 w 57"/>
                <a:gd name="T1" fmla="*/ 44 h 76"/>
                <a:gd name="T2" fmla="*/ 56 w 57"/>
                <a:gd name="T3" fmla="*/ 44 h 76"/>
                <a:gd name="T4" fmla="*/ 28 w 57"/>
                <a:gd name="T5" fmla="*/ 75 h 76"/>
                <a:gd name="T6" fmla="*/ 0 w 57"/>
                <a:gd name="T7" fmla="*/ 44 h 76"/>
                <a:gd name="T8" fmla="*/ 28 w 57"/>
                <a:gd name="T9" fmla="*/ 0 h 76"/>
                <a:gd name="T10" fmla="*/ 56 w 57"/>
                <a:gd name="T11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76">
                  <a:moveTo>
                    <a:pt x="56" y="44"/>
                  </a:moveTo>
                  <a:lnTo>
                    <a:pt x="56" y="44"/>
                  </a:lnTo>
                  <a:cubicBezTo>
                    <a:pt x="56" y="63"/>
                    <a:pt x="44" y="75"/>
                    <a:pt x="28" y="75"/>
                  </a:cubicBezTo>
                  <a:cubicBezTo>
                    <a:pt x="12" y="75"/>
                    <a:pt x="0" y="63"/>
                    <a:pt x="0" y="44"/>
                  </a:cubicBezTo>
                  <a:cubicBezTo>
                    <a:pt x="0" y="25"/>
                    <a:pt x="28" y="0"/>
                    <a:pt x="28" y="0"/>
                  </a:cubicBezTo>
                  <a:cubicBezTo>
                    <a:pt x="28" y="0"/>
                    <a:pt x="56" y="25"/>
                    <a:pt x="56" y="4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1112">
              <a:extLst>
                <a:ext uri="{FF2B5EF4-FFF2-40B4-BE49-F238E27FC236}">
                  <a16:creationId xmlns:a16="http://schemas.microsoft.com/office/drawing/2014/main" id="{A5424D48-5F0A-6A44-AE8D-2410B70E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780" y="16916642"/>
              <a:ext cx="173620" cy="240403"/>
            </a:xfrm>
            <a:custGeom>
              <a:avLst/>
              <a:gdLst>
                <a:gd name="T0" fmla="*/ 57 w 58"/>
                <a:gd name="T1" fmla="*/ 48 h 80"/>
                <a:gd name="T2" fmla="*/ 57 w 58"/>
                <a:gd name="T3" fmla="*/ 48 h 80"/>
                <a:gd name="T4" fmla="*/ 29 w 58"/>
                <a:gd name="T5" fmla="*/ 79 h 80"/>
                <a:gd name="T6" fmla="*/ 0 w 58"/>
                <a:gd name="T7" fmla="*/ 48 h 80"/>
                <a:gd name="T8" fmla="*/ 29 w 58"/>
                <a:gd name="T9" fmla="*/ 0 h 80"/>
                <a:gd name="T10" fmla="*/ 57 w 58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80">
                  <a:moveTo>
                    <a:pt x="57" y="48"/>
                  </a:moveTo>
                  <a:lnTo>
                    <a:pt x="57" y="48"/>
                  </a:lnTo>
                  <a:cubicBezTo>
                    <a:pt x="57" y="63"/>
                    <a:pt x="44" y="79"/>
                    <a:pt x="29" y="79"/>
                  </a:cubicBezTo>
                  <a:cubicBezTo>
                    <a:pt x="13" y="79"/>
                    <a:pt x="0" y="63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7" y="29"/>
                    <a:pt x="57" y="4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113">
              <a:extLst>
                <a:ext uri="{FF2B5EF4-FFF2-40B4-BE49-F238E27FC236}">
                  <a16:creationId xmlns:a16="http://schemas.microsoft.com/office/drawing/2014/main" id="{1B05090C-36D5-494C-A9BB-FE3F724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780" y="17277242"/>
              <a:ext cx="173620" cy="227052"/>
            </a:xfrm>
            <a:custGeom>
              <a:avLst/>
              <a:gdLst>
                <a:gd name="T0" fmla="*/ 57 w 58"/>
                <a:gd name="T1" fmla="*/ 44 h 76"/>
                <a:gd name="T2" fmla="*/ 57 w 58"/>
                <a:gd name="T3" fmla="*/ 44 h 76"/>
                <a:gd name="T4" fmla="*/ 29 w 58"/>
                <a:gd name="T5" fmla="*/ 75 h 76"/>
                <a:gd name="T6" fmla="*/ 0 w 58"/>
                <a:gd name="T7" fmla="*/ 44 h 76"/>
                <a:gd name="T8" fmla="*/ 29 w 58"/>
                <a:gd name="T9" fmla="*/ 0 h 76"/>
                <a:gd name="T10" fmla="*/ 57 w 58"/>
                <a:gd name="T11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6">
                  <a:moveTo>
                    <a:pt x="57" y="44"/>
                  </a:moveTo>
                  <a:lnTo>
                    <a:pt x="57" y="44"/>
                  </a:lnTo>
                  <a:cubicBezTo>
                    <a:pt x="57" y="63"/>
                    <a:pt x="44" y="75"/>
                    <a:pt x="29" y="75"/>
                  </a:cubicBezTo>
                  <a:cubicBezTo>
                    <a:pt x="13" y="75"/>
                    <a:pt x="0" y="63"/>
                    <a:pt x="0" y="44"/>
                  </a:cubicBezTo>
                  <a:cubicBezTo>
                    <a:pt x="0" y="25"/>
                    <a:pt x="29" y="0"/>
                    <a:pt x="29" y="0"/>
                  </a:cubicBezTo>
                  <a:cubicBezTo>
                    <a:pt x="29" y="0"/>
                    <a:pt x="57" y="25"/>
                    <a:pt x="57" y="4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114">
              <a:extLst>
                <a:ext uri="{FF2B5EF4-FFF2-40B4-BE49-F238E27FC236}">
                  <a16:creationId xmlns:a16="http://schemas.microsoft.com/office/drawing/2014/main" id="{A091F7AF-E27C-4840-A5BC-7300A1F99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77" y="16542681"/>
              <a:ext cx="387312" cy="307178"/>
            </a:xfrm>
            <a:custGeom>
              <a:avLst/>
              <a:gdLst>
                <a:gd name="T0" fmla="*/ 97 w 127"/>
                <a:gd name="T1" fmla="*/ 100 h 101"/>
                <a:gd name="T2" fmla="*/ 97 w 127"/>
                <a:gd name="T3" fmla="*/ 100 h 101"/>
                <a:gd name="T4" fmla="*/ 28 w 127"/>
                <a:gd name="T5" fmla="*/ 100 h 101"/>
                <a:gd name="T6" fmla="*/ 0 w 127"/>
                <a:gd name="T7" fmla="*/ 72 h 101"/>
                <a:gd name="T8" fmla="*/ 0 w 127"/>
                <a:gd name="T9" fmla="*/ 28 h 101"/>
                <a:gd name="T10" fmla="*/ 28 w 127"/>
                <a:gd name="T11" fmla="*/ 0 h 101"/>
                <a:gd name="T12" fmla="*/ 97 w 127"/>
                <a:gd name="T13" fmla="*/ 0 h 101"/>
                <a:gd name="T14" fmla="*/ 126 w 127"/>
                <a:gd name="T15" fmla="*/ 28 h 101"/>
                <a:gd name="T16" fmla="*/ 126 w 127"/>
                <a:gd name="T17" fmla="*/ 72 h 101"/>
                <a:gd name="T18" fmla="*/ 97 w 127"/>
                <a:gd name="T1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97" y="100"/>
                  </a:moveTo>
                  <a:lnTo>
                    <a:pt x="97" y="100"/>
                  </a:lnTo>
                  <a:cubicBezTo>
                    <a:pt x="28" y="100"/>
                    <a:pt x="28" y="100"/>
                    <a:pt x="28" y="100"/>
                  </a:cubicBezTo>
                  <a:cubicBezTo>
                    <a:pt x="12" y="100"/>
                    <a:pt x="0" y="88"/>
                    <a:pt x="0" y="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3" y="0"/>
                    <a:pt x="126" y="12"/>
                    <a:pt x="126" y="2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88"/>
                    <a:pt x="113" y="100"/>
                    <a:pt x="97" y="10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115">
              <a:extLst>
                <a:ext uri="{FF2B5EF4-FFF2-40B4-BE49-F238E27FC236}">
                  <a16:creationId xmlns:a16="http://schemas.microsoft.com/office/drawing/2014/main" id="{4F7B23D1-D6B6-D744-AB8D-81293A9B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289" y="16409124"/>
              <a:ext cx="1789669" cy="681139"/>
            </a:xfrm>
            <a:custGeom>
              <a:avLst/>
              <a:gdLst>
                <a:gd name="T0" fmla="*/ 59 w 589"/>
                <a:gd name="T1" fmla="*/ 226 h 227"/>
                <a:gd name="T2" fmla="*/ 59 w 589"/>
                <a:gd name="T3" fmla="*/ 226 h 227"/>
                <a:gd name="T4" fmla="*/ 12 w 589"/>
                <a:gd name="T5" fmla="*/ 198 h 227"/>
                <a:gd name="T6" fmla="*/ 37 w 589"/>
                <a:gd name="T7" fmla="*/ 132 h 227"/>
                <a:gd name="T8" fmla="*/ 305 w 589"/>
                <a:gd name="T9" fmla="*/ 3 h 227"/>
                <a:gd name="T10" fmla="*/ 327 w 589"/>
                <a:gd name="T11" fmla="*/ 0 h 227"/>
                <a:gd name="T12" fmla="*/ 538 w 589"/>
                <a:gd name="T13" fmla="*/ 0 h 227"/>
                <a:gd name="T14" fmla="*/ 588 w 589"/>
                <a:gd name="T15" fmla="*/ 50 h 227"/>
                <a:gd name="T16" fmla="*/ 538 w 589"/>
                <a:gd name="T17" fmla="*/ 97 h 227"/>
                <a:gd name="T18" fmla="*/ 339 w 589"/>
                <a:gd name="T19" fmla="*/ 97 h 227"/>
                <a:gd name="T20" fmla="*/ 78 w 589"/>
                <a:gd name="T21" fmla="*/ 223 h 227"/>
                <a:gd name="T22" fmla="*/ 59 w 589"/>
                <a:gd name="T2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9" h="227">
                  <a:moveTo>
                    <a:pt x="59" y="226"/>
                  </a:moveTo>
                  <a:lnTo>
                    <a:pt x="59" y="226"/>
                  </a:lnTo>
                  <a:cubicBezTo>
                    <a:pt x="41" y="226"/>
                    <a:pt x="22" y="217"/>
                    <a:pt x="12" y="198"/>
                  </a:cubicBezTo>
                  <a:cubicBezTo>
                    <a:pt x="0" y="173"/>
                    <a:pt x="12" y="144"/>
                    <a:pt x="37" y="132"/>
                  </a:cubicBezTo>
                  <a:cubicBezTo>
                    <a:pt x="305" y="3"/>
                    <a:pt x="305" y="3"/>
                    <a:pt x="305" y="3"/>
                  </a:cubicBezTo>
                  <a:cubicBezTo>
                    <a:pt x="311" y="0"/>
                    <a:pt x="321" y="0"/>
                    <a:pt x="327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66" y="0"/>
                    <a:pt x="588" y="22"/>
                    <a:pt x="588" y="50"/>
                  </a:cubicBezTo>
                  <a:cubicBezTo>
                    <a:pt x="588" y="75"/>
                    <a:pt x="566" y="97"/>
                    <a:pt x="538" y="97"/>
                  </a:cubicBezTo>
                  <a:cubicBezTo>
                    <a:pt x="339" y="97"/>
                    <a:pt x="339" y="97"/>
                    <a:pt x="339" y="97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2" y="226"/>
                    <a:pt x="66" y="226"/>
                    <a:pt x="59" y="226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5FC36-F8C6-C347-B394-F7BF6B9C7619}"/>
              </a:ext>
            </a:extLst>
          </p:cNvPr>
          <p:cNvGrpSpPr/>
          <p:nvPr/>
        </p:nvGrpSpPr>
        <p:grpSpPr>
          <a:xfrm>
            <a:off x="17878989" y="5080794"/>
            <a:ext cx="2123558" cy="3151954"/>
            <a:chOff x="14173857" y="15989609"/>
            <a:chExt cx="2123558" cy="3151954"/>
          </a:xfrm>
        </p:grpSpPr>
        <p:sp>
          <p:nvSpPr>
            <p:cNvPr id="114" name="Freeform 1116">
              <a:extLst>
                <a:ext uri="{FF2B5EF4-FFF2-40B4-BE49-F238E27FC236}">
                  <a16:creationId xmlns:a16="http://schemas.microsoft.com/office/drawing/2014/main" id="{DC7D74AB-E9E9-6947-9A01-4AC223B4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1375" y="17645721"/>
              <a:ext cx="1108522" cy="988325"/>
            </a:xfrm>
            <a:custGeom>
              <a:avLst/>
              <a:gdLst>
                <a:gd name="T0" fmla="*/ 352 w 365"/>
                <a:gd name="T1" fmla="*/ 214 h 325"/>
                <a:gd name="T2" fmla="*/ 352 w 365"/>
                <a:gd name="T3" fmla="*/ 214 h 325"/>
                <a:gd name="T4" fmla="*/ 327 w 365"/>
                <a:gd name="T5" fmla="*/ 0 h 325"/>
                <a:gd name="T6" fmla="*/ 47 w 365"/>
                <a:gd name="T7" fmla="*/ 0 h 325"/>
                <a:gd name="T8" fmla="*/ 15 w 365"/>
                <a:gd name="T9" fmla="*/ 220 h 325"/>
                <a:gd name="T10" fmla="*/ 34 w 365"/>
                <a:gd name="T11" fmla="*/ 292 h 325"/>
                <a:gd name="T12" fmla="*/ 182 w 365"/>
                <a:gd name="T13" fmla="*/ 324 h 325"/>
                <a:gd name="T14" fmla="*/ 336 w 365"/>
                <a:gd name="T15" fmla="*/ 283 h 325"/>
                <a:gd name="T16" fmla="*/ 352 w 365"/>
                <a:gd name="T17" fmla="*/ 21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325">
                  <a:moveTo>
                    <a:pt x="352" y="214"/>
                  </a:moveTo>
                  <a:lnTo>
                    <a:pt x="352" y="214"/>
                  </a:lnTo>
                  <a:cubicBezTo>
                    <a:pt x="311" y="151"/>
                    <a:pt x="327" y="0"/>
                    <a:pt x="32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59" y="154"/>
                    <a:pt x="15" y="220"/>
                  </a:cubicBezTo>
                  <a:cubicBezTo>
                    <a:pt x="0" y="242"/>
                    <a:pt x="9" y="277"/>
                    <a:pt x="34" y="292"/>
                  </a:cubicBezTo>
                  <a:cubicBezTo>
                    <a:pt x="69" y="311"/>
                    <a:pt x="119" y="324"/>
                    <a:pt x="182" y="324"/>
                  </a:cubicBezTo>
                  <a:cubicBezTo>
                    <a:pt x="258" y="321"/>
                    <a:pt x="305" y="305"/>
                    <a:pt x="336" y="283"/>
                  </a:cubicBezTo>
                  <a:cubicBezTo>
                    <a:pt x="358" y="267"/>
                    <a:pt x="364" y="236"/>
                    <a:pt x="352" y="214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117">
              <a:extLst>
                <a:ext uri="{FF2B5EF4-FFF2-40B4-BE49-F238E27FC236}">
                  <a16:creationId xmlns:a16="http://schemas.microsoft.com/office/drawing/2014/main" id="{773E5E40-B91C-4B4F-9B11-3928CCC04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7414" y="15989609"/>
              <a:ext cx="1789669" cy="1883155"/>
            </a:xfrm>
            <a:custGeom>
              <a:avLst/>
              <a:gdLst>
                <a:gd name="T0" fmla="*/ 340 w 592"/>
                <a:gd name="T1" fmla="*/ 619 h 620"/>
                <a:gd name="T2" fmla="*/ 340 w 592"/>
                <a:gd name="T3" fmla="*/ 619 h 620"/>
                <a:gd name="T4" fmla="*/ 277 w 592"/>
                <a:gd name="T5" fmla="*/ 619 h 620"/>
                <a:gd name="T6" fmla="*/ 41 w 592"/>
                <a:gd name="T7" fmla="*/ 217 h 620"/>
                <a:gd name="T8" fmla="*/ 236 w 592"/>
                <a:gd name="T9" fmla="*/ 72 h 620"/>
                <a:gd name="T10" fmla="*/ 481 w 592"/>
                <a:gd name="T11" fmla="*/ 47 h 620"/>
                <a:gd name="T12" fmla="*/ 569 w 592"/>
                <a:gd name="T13" fmla="*/ 365 h 620"/>
                <a:gd name="T14" fmla="*/ 340 w 592"/>
                <a:gd name="T15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620">
                  <a:moveTo>
                    <a:pt x="340" y="619"/>
                  </a:moveTo>
                  <a:lnTo>
                    <a:pt x="340" y="619"/>
                  </a:lnTo>
                  <a:cubicBezTo>
                    <a:pt x="277" y="619"/>
                    <a:pt x="277" y="619"/>
                    <a:pt x="277" y="619"/>
                  </a:cubicBezTo>
                  <a:cubicBezTo>
                    <a:pt x="138" y="619"/>
                    <a:pt x="0" y="424"/>
                    <a:pt x="41" y="217"/>
                  </a:cubicBezTo>
                  <a:cubicBezTo>
                    <a:pt x="69" y="81"/>
                    <a:pt x="160" y="44"/>
                    <a:pt x="236" y="72"/>
                  </a:cubicBezTo>
                  <a:cubicBezTo>
                    <a:pt x="252" y="25"/>
                    <a:pt x="409" y="0"/>
                    <a:pt x="481" y="47"/>
                  </a:cubicBezTo>
                  <a:cubicBezTo>
                    <a:pt x="576" y="110"/>
                    <a:pt x="591" y="229"/>
                    <a:pt x="569" y="365"/>
                  </a:cubicBezTo>
                  <a:cubicBezTo>
                    <a:pt x="554" y="462"/>
                    <a:pt x="478" y="619"/>
                    <a:pt x="340" y="61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118">
              <a:extLst>
                <a:ext uri="{FF2B5EF4-FFF2-40B4-BE49-F238E27FC236}">
                  <a16:creationId xmlns:a16="http://schemas.microsoft.com/office/drawing/2014/main" id="{38FEBC61-981F-2B43-BDDE-D6DB910F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4529" y="16497127"/>
              <a:ext cx="1348926" cy="1535906"/>
            </a:xfrm>
            <a:custGeom>
              <a:avLst/>
              <a:gdLst>
                <a:gd name="T0" fmla="*/ 299 w 445"/>
                <a:gd name="T1" fmla="*/ 0 h 505"/>
                <a:gd name="T2" fmla="*/ 299 w 445"/>
                <a:gd name="T3" fmla="*/ 0 h 505"/>
                <a:gd name="T4" fmla="*/ 145 w 445"/>
                <a:gd name="T5" fmla="*/ 0 h 505"/>
                <a:gd name="T6" fmla="*/ 0 w 445"/>
                <a:gd name="T7" fmla="*/ 145 h 505"/>
                <a:gd name="T8" fmla="*/ 0 w 445"/>
                <a:gd name="T9" fmla="*/ 280 h 505"/>
                <a:gd name="T10" fmla="*/ 220 w 445"/>
                <a:gd name="T11" fmla="*/ 504 h 505"/>
                <a:gd name="T12" fmla="*/ 444 w 445"/>
                <a:gd name="T13" fmla="*/ 280 h 505"/>
                <a:gd name="T14" fmla="*/ 444 w 445"/>
                <a:gd name="T15" fmla="*/ 145 h 505"/>
                <a:gd name="T16" fmla="*/ 299 w 445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05">
                  <a:moveTo>
                    <a:pt x="299" y="0"/>
                  </a:moveTo>
                  <a:lnTo>
                    <a:pt x="299" y="0"/>
                  </a:lnTo>
                  <a:cubicBezTo>
                    <a:pt x="145" y="0"/>
                    <a:pt x="145" y="0"/>
                    <a:pt x="145" y="0"/>
                  </a:cubicBezTo>
                  <a:cubicBezTo>
                    <a:pt x="63" y="0"/>
                    <a:pt x="0" y="66"/>
                    <a:pt x="0" y="145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403"/>
                    <a:pt x="97" y="504"/>
                    <a:pt x="220" y="504"/>
                  </a:cubicBezTo>
                  <a:cubicBezTo>
                    <a:pt x="343" y="504"/>
                    <a:pt x="444" y="403"/>
                    <a:pt x="444" y="280"/>
                  </a:cubicBezTo>
                  <a:cubicBezTo>
                    <a:pt x="444" y="145"/>
                    <a:pt x="444" y="145"/>
                    <a:pt x="444" y="145"/>
                  </a:cubicBezTo>
                  <a:cubicBezTo>
                    <a:pt x="444" y="66"/>
                    <a:pt x="377" y="0"/>
                    <a:pt x="299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119">
              <a:extLst>
                <a:ext uri="{FF2B5EF4-FFF2-40B4-BE49-F238E27FC236}">
                  <a16:creationId xmlns:a16="http://schemas.microsoft.com/office/drawing/2014/main" id="{EA1E7799-A1BE-6342-9B45-5CDB9C4B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4726" y="16964574"/>
              <a:ext cx="400672" cy="173629"/>
            </a:xfrm>
            <a:custGeom>
              <a:avLst/>
              <a:gdLst>
                <a:gd name="T0" fmla="*/ 9 w 133"/>
                <a:gd name="T1" fmla="*/ 56 h 57"/>
                <a:gd name="T2" fmla="*/ 9 w 133"/>
                <a:gd name="T3" fmla="*/ 56 h 57"/>
                <a:gd name="T4" fmla="*/ 3 w 133"/>
                <a:gd name="T5" fmla="*/ 53 h 57"/>
                <a:gd name="T6" fmla="*/ 6 w 133"/>
                <a:gd name="T7" fmla="*/ 44 h 57"/>
                <a:gd name="T8" fmla="*/ 129 w 133"/>
                <a:gd name="T9" fmla="*/ 44 h 57"/>
                <a:gd name="T10" fmla="*/ 129 w 133"/>
                <a:gd name="T11" fmla="*/ 53 h 57"/>
                <a:gd name="T12" fmla="*/ 119 w 133"/>
                <a:gd name="T13" fmla="*/ 56 h 57"/>
                <a:gd name="T14" fmla="*/ 12 w 133"/>
                <a:gd name="T15" fmla="*/ 56 h 57"/>
                <a:gd name="T16" fmla="*/ 9 w 133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57">
                  <a:moveTo>
                    <a:pt x="9" y="56"/>
                  </a:moveTo>
                  <a:lnTo>
                    <a:pt x="9" y="56"/>
                  </a:lnTo>
                  <a:cubicBezTo>
                    <a:pt x="6" y="56"/>
                    <a:pt x="3" y="56"/>
                    <a:pt x="3" y="53"/>
                  </a:cubicBezTo>
                  <a:cubicBezTo>
                    <a:pt x="0" y="50"/>
                    <a:pt x="3" y="47"/>
                    <a:pt x="6" y="44"/>
                  </a:cubicBezTo>
                  <a:cubicBezTo>
                    <a:pt x="6" y="44"/>
                    <a:pt x="66" y="0"/>
                    <a:pt x="129" y="44"/>
                  </a:cubicBezTo>
                  <a:cubicBezTo>
                    <a:pt x="132" y="47"/>
                    <a:pt x="132" y="50"/>
                    <a:pt x="129" y="53"/>
                  </a:cubicBezTo>
                  <a:cubicBezTo>
                    <a:pt x="126" y="56"/>
                    <a:pt x="123" y="56"/>
                    <a:pt x="119" y="56"/>
                  </a:cubicBezTo>
                  <a:cubicBezTo>
                    <a:pt x="66" y="15"/>
                    <a:pt x="12" y="53"/>
                    <a:pt x="12" y="56"/>
                  </a:cubicBezTo>
                  <a:lnTo>
                    <a:pt x="9" y="56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120">
              <a:extLst>
                <a:ext uri="{FF2B5EF4-FFF2-40B4-BE49-F238E27FC236}">
                  <a16:creationId xmlns:a16="http://schemas.microsoft.com/office/drawing/2014/main" id="{66D89E22-0EE8-BB46-8481-5FCB206B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932" y="17058068"/>
              <a:ext cx="160269" cy="146909"/>
            </a:xfrm>
            <a:custGeom>
              <a:avLst/>
              <a:gdLst>
                <a:gd name="T0" fmla="*/ 50 w 51"/>
                <a:gd name="T1" fmla="*/ 25 h 48"/>
                <a:gd name="T2" fmla="*/ 50 w 51"/>
                <a:gd name="T3" fmla="*/ 25 h 48"/>
                <a:gd name="T4" fmla="*/ 25 w 51"/>
                <a:gd name="T5" fmla="*/ 47 h 48"/>
                <a:gd name="T6" fmla="*/ 0 w 51"/>
                <a:gd name="T7" fmla="*/ 25 h 48"/>
                <a:gd name="T8" fmla="*/ 25 w 51"/>
                <a:gd name="T9" fmla="*/ 0 h 48"/>
                <a:gd name="T10" fmla="*/ 50 w 51"/>
                <a:gd name="T1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50" y="25"/>
                  </a:moveTo>
                  <a:lnTo>
                    <a:pt x="50" y="25"/>
                  </a:lnTo>
                  <a:cubicBezTo>
                    <a:pt x="50" y="38"/>
                    <a:pt x="37" y="47"/>
                    <a:pt x="25" y="47"/>
                  </a:cubicBezTo>
                  <a:cubicBezTo>
                    <a:pt x="12" y="47"/>
                    <a:pt x="0" y="38"/>
                    <a:pt x="0" y="25"/>
                  </a:cubicBezTo>
                  <a:cubicBezTo>
                    <a:pt x="0" y="9"/>
                    <a:pt x="12" y="0"/>
                    <a:pt x="25" y="0"/>
                  </a:cubicBezTo>
                  <a:cubicBezTo>
                    <a:pt x="37" y="0"/>
                    <a:pt x="50" y="9"/>
                    <a:pt x="50" y="2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121">
              <a:extLst>
                <a:ext uri="{FF2B5EF4-FFF2-40B4-BE49-F238E27FC236}">
                  <a16:creationId xmlns:a16="http://schemas.microsoft.com/office/drawing/2014/main" id="{FCB24327-B0C3-394F-A2A0-69E7E41E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585" y="16964574"/>
              <a:ext cx="387312" cy="173629"/>
            </a:xfrm>
            <a:custGeom>
              <a:avLst/>
              <a:gdLst>
                <a:gd name="T0" fmla="*/ 6 w 130"/>
                <a:gd name="T1" fmla="*/ 56 h 57"/>
                <a:gd name="T2" fmla="*/ 6 w 130"/>
                <a:gd name="T3" fmla="*/ 56 h 57"/>
                <a:gd name="T4" fmla="*/ 3 w 130"/>
                <a:gd name="T5" fmla="*/ 53 h 57"/>
                <a:gd name="T6" fmla="*/ 3 w 130"/>
                <a:gd name="T7" fmla="*/ 44 h 57"/>
                <a:gd name="T8" fmla="*/ 125 w 130"/>
                <a:gd name="T9" fmla="*/ 44 h 57"/>
                <a:gd name="T10" fmla="*/ 129 w 130"/>
                <a:gd name="T11" fmla="*/ 53 h 57"/>
                <a:gd name="T12" fmla="*/ 119 w 130"/>
                <a:gd name="T13" fmla="*/ 56 h 57"/>
                <a:gd name="T14" fmla="*/ 9 w 130"/>
                <a:gd name="T15" fmla="*/ 56 h 57"/>
                <a:gd name="T16" fmla="*/ 6 w 130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57">
                  <a:moveTo>
                    <a:pt x="6" y="56"/>
                  </a:moveTo>
                  <a:lnTo>
                    <a:pt x="6" y="56"/>
                  </a:lnTo>
                  <a:cubicBezTo>
                    <a:pt x="6" y="56"/>
                    <a:pt x="3" y="56"/>
                    <a:pt x="3" y="53"/>
                  </a:cubicBezTo>
                  <a:cubicBezTo>
                    <a:pt x="0" y="50"/>
                    <a:pt x="0" y="47"/>
                    <a:pt x="3" y="44"/>
                  </a:cubicBezTo>
                  <a:cubicBezTo>
                    <a:pt x="3" y="44"/>
                    <a:pt x="66" y="0"/>
                    <a:pt x="125" y="44"/>
                  </a:cubicBezTo>
                  <a:cubicBezTo>
                    <a:pt x="129" y="47"/>
                    <a:pt x="129" y="50"/>
                    <a:pt x="129" y="53"/>
                  </a:cubicBezTo>
                  <a:cubicBezTo>
                    <a:pt x="125" y="56"/>
                    <a:pt x="122" y="56"/>
                    <a:pt x="119" y="56"/>
                  </a:cubicBezTo>
                  <a:cubicBezTo>
                    <a:pt x="66" y="15"/>
                    <a:pt x="12" y="53"/>
                    <a:pt x="9" y="56"/>
                  </a:cubicBezTo>
                  <a:cubicBezTo>
                    <a:pt x="9" y="56"/>
                    <a:pt x="9" y="56"/>
                    <a:pt x="6" y="5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122">
              <a:extLst>
                <a:ext uri="{FF2B5EF4-FFF2-40B4-BE49-F238E27FC236}">
                  <a16:creationId xmlns:a16="http://schemas.microsoft.com/office/drawing/2014/main" id="{DDFE7B61-D833-1747-821C-B280A317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782" y="17058068"/>
              <a:ext cx="146917" cy="146909"/>
            </a:xfrm>
            <a:custGeom>
              <a:avLst/>
              <a:gdLst>
                <a:gd name="T0" fmla="*/ 47 w 48"/>
                <a:gd name="T1" fmla="*/ 25 h 48"/>
                <a:gd name="T2" fmla="*/ 47 w 48"/>
                <a:gd name="T3" fmla="*/ 25 h 48"/>
                <a:gd name="T4" fmla="*/ 25 w 48"/>
                <a:gd name="T5" fmla="*/ 47 h 48"/>
                <a:gd name="T6" fmla="*/ 0 w 48"/>
                <a:gd name="T7" fmla="*/ 25 h 48"/>
                <a:gd name="T8" fmla="*/ 25 w 48"/>
                <a:gd name="T9" fmla="*/ 0 h 48"/>
                <a:gd name="T10" fmla="*/ 47 w 48"/>
                <a:gd name="T1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7" y="25"/>
                  </a:moveTo>
                  <a:lnTo>
                    <a:pt x="47" y="25"/>
                  </a:lnTo>
                  <a:cubicBezTo>
                    <a:pt x="47" y="38"/>
                    <a:pt x="37" y="47"/>
                    <a:pt x="25" y="47"/>
                  </a:cubicBezTo>
                  <a:cubicBezTo>
                    <a:pt x="9" y="47"/>
                    <a:pt x="0" y="38"/>
                    <a:pt x="0" y="25"/>
                  </a:cubicBezTo>
                  <a:cubicBezTo>
                    <a:pt x="0" y="9"/>
                    <a:pt x="9" y="0"/>
                    <a:pt x="25" y="0"/>
                  </a:cubicBezTo>
                  <a:cubicBezTo>
                    <a:pt x="37" y="0"/>
                    <a:pt x="47" y="9"/>
                    <a:pt x="47" y="2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123">
              <a:extLst>
                <a:ext uri="{FF2B5EF4-FFF2-40B4-BE49-F238E27FC236}">
                  <a16:creationId xmlns:a16="http://schemas.microsoft.com/office/drawing/2014/main" id="{7FB0B11E-B64D-5E4D-9EDA-AAFD6C0A1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7280" y="18019681"/>
              <a:ext cx="1015036" cy="1121882"/>
            </a:xfrm>
            <a:custGeom>
              <a:avLst/>
              <a:gdLst>
                <a:gd name="T0" fmla="*/ 0 w 337"/>
                <a:gd name="T1" fmla="*/ 248 h 372"/>
                <a:gd name="T2" fmla="*/ 0 w 337"/>
                <a:gd name="T3" fmla="*/ 248 h 372"/>
                <a:gd name="T4" fmla="*/ 107 w 337"/>
                <a:gd name="T5" fmla="*/ 0 h 372"/>
                <a:gd name="T6" fmla="*/ 336 w 337"/>
                <a:gd name="T7" fmla="*/ 88 h 372"/>
                <a:gd name="T8" fmla="*/ 255 w 337"/>
                <a:gd name="T9" fmla="*/ 355 h 372"/>
                <a:gd name="T10" fmla="*/ 232 w 337"/>
                <a:gd name="T11" fmla="*/ 368 h 372"/>
                <a:gd name="T12" fmla="*/ 223 w 337"/>
                <a:gd name="T13" fmla="*/ 361 h 372"/>
                <a:gd name="T14" fmla="*/ 204 w 337"/>
                <a:gd name="T15" fmla="*/ 355 h 372"/>
                <a:gd name="T16" fmla="*/ 179 w 337"/>
                <a:gd name="T17" fmla="*/ 342 h 372"/>
                <a:gd name="T18" fmla="*/ 160 w 337"/>
                <a:gd name="T19" fmla="*/ 333 h 372"/>
                <a:gd name="T20" fmla="*/ 132 w 337"/>
                <a:gd name="T21" fmla="*/ 324 h 372"/>
                <a:gd name="T22" fmla="*/ 116 w 337"/>
                <a:gd name="T23" fmla="*/ 314 h 372"/>
                <a:gd name="T24" fmla="*/ 88 w 337"/>
                <a:gd name="T25" fmla="*/ 301 h 372"/>
                <a:gd name="T26" fmla="*/ 69 w 337"/>
                <a:gd name="T27" fmla="*/ 295 h 372"/>
                <a:gd name="T28" fmla="*/ 44 w 337"/>
                <a:gd name="T29" fmla="*/ 283 h 372"/>
                <a:gd name="T30" fmla="*/ 25 w 337"/>
                <a:gd name="T31" fmla="*/ 273 h 372"/>
                <a:gd name="T32" fmla="*/ 12 w 337"/>
                <a:gd name="T33" fmla="*/ 267 h 372"/>
                <a:gd name="T34" fmla="*/ 0 w 337"/>
                <a:gd name="T35" fmla="*/ 24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7" h="372">
                  <a:moveTo>
                    <a:pt x="0" y="248"/>
                  </a:moveTo>
                  <a:lnTo>
                    <a:pt x="0" y="248"/>
                  </a:lnTo>
                  <a:cubicBezTo>
                    <a:pt x="12" y="188"/>
                    <a:pt x="56" y="59"/>
                    <a:pt x="107" y="0"/>
                  </a:cubicBezTo>
                  <a:cubicBezTo>
                    <a:pt x="336" y="88"/>
                    <a:pt x="336" y="88"/>
                    <a:pt x="336" y="88"/>
                  </a:cubicBezTo>
                  <a:cubicBezTo>
                    <a:pt x="336" y="88"/>
                    <a:pt x="299" y="157"/>
                    <a:pt x="255" y="355"/>
                  </a:cubicBezTo>
                  <a:cubicBezTo>
                    <a:pt x="255" y="368"/>
                    <a:pt x="242" y="371"/>
                    <a:pt x="232" y="368"/>
                  </a:cubicBezTo>
                  <a:cubicBezTo>
                    <a:pt x="223" y="361"/>
                    <a:pt x="223" y="361"/>
                    <a:pt x="223" y="361"/>
                  </a:cubicBezTo>
                  <a:cubicBezTo>
                    <a:pt x="204" y="355"/>
                    <a:pt x="204" y="355"/>
                    <a:pt x="204" y="355"/>
                  </a:cubicBezTo>
                  <a:cubicBezTo>
                    <a:pt x="179" y="342"/>
                    <a:pt x="179" y="342"/>
                    <a:pt x="179" y="342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32" y="324"/>
                    <a:pt x="132" y="324"/>
                    <a:pt x="132" y="324"/>
                  </a:cubicBezTo>
                  <a:cubicBezTo>
                    <a:pt x="116" y="314"/>
                    <a:pt x="116" y="314"/>
                    <a:pt x="116" y="314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69" y="295"/>
                    <a:pt x="69" y="295"/>
                    <a:pt x="69" y="295"/>
                  </a:cubicBezTo>
                  <a:cubicBezTo>
                    <a:pt x="44" y="283"/>
                    <a:pt x="44" y="283"/>
                    <a:pt x="44" y="283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12" y="267"/>
                    <a:pt x="12" y="267"/>
                    <a:pt x="12" y="267"/>
                  </a:cubicBezTo>
                  <a:cubicBezTo>
                    <a:pt x="3" y="264"/>
                    <a:pt x="0" y="254"/>
                    <a:pt x="0" y="2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124">
              <a:extLst>
                <a:ext uri="{FF2B5EF4-FFF2-40B4-BE49-F238E27FC236}">
                  <a16:creationId xmlns:a16="http://schemas.microsoft.com/office/drawing/2014/main" id="{09F29D3A-DF0A-2649-9871-41A294B9D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3857" y="17712495"/>
              <a:ext cx="2123558" cy="1041748"/>
            </a:xfrm>
            <a:custGeom>
              <a:avLst/>
              <a:gdLst>
                <a:gd name="T0" fmla="*/ 157 w 699"/>
                <a:gd name="T1" fmla="*/ 22 h 344"/>
                <a:gd name="T2" fmla="*/ 157 w 699"/>
                <a:gd name="T3" fmla="*/ 22 h 344"/>
                <a:gd name="T4" fmla="*/ 75 w 699"/>
                <a:gd name="T5" fmla="*/ 101 h 344"/>
                <a:gd name="T6" fmla="*/ 28 w 699"/>
                <a:gd name="T7" fmla="*/ 220 h 344"/>
                <a:gd name="T8" fmla="*/ 403 w 699"/>
                <a:gd name="T9" fmla="*/ 327 h 344"/>
                <a:gd name="T10" fmla="*/ 692 w 699"/>
                <a:gd name="T11" fmla="*/ 208 h 344"/>
                <a:gd name="T12" fmla="*/ 629 w 699"/>
                <a:gd name="T13" fmla="*/ 104 h 344"/>
                <a:gd name="T14" fmla="*/ 550 w 699"/>
                <a:gd name="T15" fmla="*/ 12 h 344"/>
                <a:gd name="T16" fmla="*/ 349 w 699"/>
                <a:gd name="T17" fmla="*/ 72 h 344"/>
                <a:gd name="T18" fmla="*/ 157 w 699"/>
                <a:gd name="T19" fmla="*/ 2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344">
                  <a:moveTo>
                    <a:pt x="157" y="22"/>
                  </a:moveTo>
                  <a:lnTo>
                    <a:pt x="157" y="22"/>
                  </a:lnTo>
                  <a:cubicBezTo>
                    <a:pt x="129" y="22"/>
                    <a:pt x="104" y="34"/>
                    <a:pt x="75" y="101"/>
                  </a:cubicBezTo>
                  <a:cubicBezTo>
                    <a:pt x="50" y="154"/>
                    <a:pt x="0" y="167"/>
                    <a:pt x="28" y="220"/>
                  </a:cubicBezTo>
                  <a:cubicBezTo>
                    <a:pt x="57" y="270"/>
                    <a:pt x="271" y="343"/>
                    <a:pt x="403" y="327"/>
                  </a:cubicBezTo>
                  <a:cubicBezTo>
                    <a:pt x="538" y="311"/>
                    <a:pt x="686" y="264"/>
                    <a:pt x="692" y="208"/>
                  </a:cubicBezTo>
                  <a:cubicBezTo>
                    <a:pt x="698" y="157"/>
                    <a:pt x="642" y="129"/>
                    <a:pt x="629" y="104"/>
                  </a:cubicBezTo>
                  <a:cubicBezTo>
                    <a:pt x="610" y="66"/>
                    <a:pt x="604" y="0"/>
                    <a:pt x="550" y="12"/>
                  </a:cubicBezTo>
                  <a:cubicBezTo>
                    <a:pt x="494" y="25"/>
                    <a:pt x="491" y="75"/>
                    <a:pt x="349" y="72"/>
                  </a:cubicBezTo>
                  <a:cubicBezTo>
                    <a:pt x="214" y="69"/>
                    <a:pt x="192" y="19"/>
                    <a:pt x="157" y="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125">
              <a:extLst>
                <a:ext uri="{FF2B5EF4-FFF2-40B4-BE49-F238E27FC236}">
                  <a16:creationId xmlns:a16="http://schemas.microsoft.com/office/drawing/2014/main" id="{19CFE90E-0C73-144E-A92A-E883C91E9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9090" y="17578938"/>
              <a:ext cx="213692" cy="133557"/>
            </a:xfrm>
            <a:custGeom>
              <a:avLst/>
              <a:gdLst>
                <a:gd name="T0" fmla="*/ 47 w 70"/>
                <a:gd name="T1" fmla="*/ 41 h 45"/>
                <a:gd name="T2" fmla="*/ 47 w 70"/>
                <a:gd name="T3" fmla="*/ 41 h 45"/>
                <a:gd name="T4" fmla="*/ 66 w 70"/>
                <a:gd name="T5" fmla="*/ 34 h 45"/>
                <a:gd name="T6" fmla="*/ 60 w 70"/>
                <a:gd name="T7" fmla="*/ 16 h 45"/>
                <a:gd name="T8" fmla="*/ 0 w 70"/>
                <a:gd name="T9" fmla="*/ 0 h 45"/>
                <a:gd name="T10" fmla="*/ 16 w 70"/>
                <a:gd name="T11" fmla="*/ 28 h 45"/>
                <a:gd name="T12" fmla="*/ 47 w 70"/>
                <a:gd name="T1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5">
                  <a:moveTo>
                    <a:pt x="47" y="41"/>
                  </a:moveTo>
                  <a:lnTo>
                    <a:pt x="47" y="41"/>
                  </a:lnTo>
                  <a:cubicBezTo>
                    <a:pt x="57" y="44"/>
                    <a:pt x="63" y="41"/>
                    <a:pt x="66" y="34"/>
                  </a:cubicBezTo>
                  <a:cubicBezTo>
                    <a:pt x="69" y="28"/>
                    <a:pt x="69" y="19"/>
                    <a:pt x="60" y="16"/>
                  </a:cubicBezTo>
                  <a:cubicBezTo>
                    <a:pt x="41" y="6"/>
                    <a:pt x="19" y="0"/>
                    <a:pt x="0" y="0"/>
                  </a:cubicBezTo>
                  <a:cubicBezTo>
                    <a:pt x="6" y="9"/>
                    <a:pt x="10" y="19"/>
                    <a:pt x="16" y="28"/>
                  </a:cubicBezTo>
                  <a:cubicBezTo>
                    <a:pt x="25" y="31"/>
                    <a:pt x="38" y="34"/>
                    <a:pt x="47" y="41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126">
              <a:extLst>
                <a:ext uri="{FF2B5EF4-FFF2-40B4-BE49-F238E27FC236}">
                  <a16:creationId xmlns:a16="http://schemas.microsoft.com/office/drawing/2014/main" id="{7E996317-E1EB-6D45-9522-E838876C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553" y="17578938"/>
              <a:ext cx="293826" cy="133557"/>
            </a:xfrm>
            <a:custGeom>
              <a:avLst/>
              <a:gdLst>
                <a:gd name="T0" fmla="*/ 10 w 99"/>
                <a:gd name="T1" fmla="*/ 16 h 45"/>
                <a:gd name="T2" fmla="*/ 10 w 99"/>
                <a:gd name="T3" fmla="*/ 16 h 45"/>
                <a:gd name="T4" fmla="*/ 4 w 99"/>
                <a:gd name="T5" fmla="*/ 34 h 45"/>
                <a:gd name="T6" fmla="*/ 16 w 99"/>
                <a:gd name="T7" fmla="*/ 44 h 45"/>
                <a:gd name="T8" fmla="*/ 22 w 99"/>
                <a:gd name="T9" fmla="*/ 41 h 45"/>
                <a:gd name="T10" fmla="*/ 98 w 99"/>
                <a:gd name="T11" fmla="*/ 28 h 45"/>
                <a:gd name="T12" fmla="*/ 85 w 99"/>
                <a:gd name="T13" fmla="*/ 0 h 45"/>
                <a:gd name="T14" fmla="*/ 10 w 99"/>
                <a:gd name="T15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45">
                  <a:moveTo>
                    <a:pt x="10" y="16"/>
                  </a:moveTo>
                  <a:lnTo>
                    <a:pt x="10" y="16"/>
                  </a:lnTo>
                  <a:cubicBezTo>
                    <a:pt x="4" y="19"/>
                    <a:pt x="0" y="28"/>
                    <a:pt x="4" y="34"/>
                  </a:cubicBezTo>
                  <a:cubicBezTo>
                    <a:pt x="7" y="41"/>
                    <a:pt x="10" y="44"/>
                    <a:pt x="16" y="44"/>
                  </a:cubicBezTo>
                  <a:cubicBezTo>
                    <a:pt x="19" y="44"/>
                    <a:pt x="19" y="41"/>
                    <a:pt x="22" y="41"/>
                  </a:cubicBezTo>
                  <a:cubicBezTo>
                    <a:pt x="22" y="41"/>
                    <a:pt x="57" y="25"/>
                    <a:pt x="98" y="28"/>
                  </a:cubicBezTo>
                  <a:cubicBezTo>
                    <a:pt x="92" y="19"/>
                    <a:pt x="88" y="9"/>
                    <a:pt x="85" y="0"/>
                  </a:cubicBezTo>
                  <a:cubicBezTo>
                    <a:pt x="44" y="0"/>
                    <a:pt x="13" y="16"/>
                    <a:pt x="10" y="16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127">
              <a:extLst>
                <a:ext uri="{FF2B5EF4-FFF2-40B4-BE49-F238E27FC236}">
                  <a16:creationId xmlns:a16="http://schemas.microsoft.com/office/drawing/2014/main" id="{44CF4BDB-C3C3-F844-BC13-9A6B714B7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9762" y="18393642"/>
              <a:ext cx="13360" cy="13352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3 h 4"/>
                <a:gd name="T4" fmla="*/ 0 w 1"/>
                <a:gd name="T5" fmla="*/ 0 h 4"/>
                <a:gd name="T6" fmla="*/ 0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3"/>
                  </a:cubicBezTo>
                </a:path>
              </a:pathLst>
            </a:custGeom>
            <a:solidFill>
              <a:srgbClr val="69B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128">
              <a:extLst>
                <a:ext uri="{FF2B5EF4-FFF2-40B4-BE49-F238E27FC236}">
                  <a16:creationId xmlns:a16="http://schemas.microsoft.com/office/drawing/2014/main" id="{6EC6C3FF-F955-9D44-B8CB-222CA906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316" y="17578938"/>
              <a:ext cx="106846" cy="93494"/>
            </a:xfrm>
            <a:custGeom>
              <a:avLst/>
              <a:gdLst>
                <a:gd name="T0" fmla="*/ 19 w 36"/>
                <a:gd name="T1" fmla="*/ 0 h 29"/>
                <a:gd name="T2" fmla="*/ 19 w 36"/>
                <a:gd name="T3" fmla="*/ 0 h 29"/>
                <a:gd name="T4" fmla="*/ 0 w 36"/>
                <a:gd name="T5" fmla="*/ 0 h 29"/>
                <a:gd name="T6" fmla="*/ 13 w 36"/>
                <a:gd name="T7" fmla="*/ 28 h 29"/>
                <a:gd name="T8" fmla="*/ 35 w 36"/>
                <a:gd name="T9" fmla="*/ 28 h 29"/>
                <a:gd name="T10" fmla="*/ 19 w 3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9">
                  <a:moveTo>
                    <a:pt x="19" y="0"/>
                  </a:moveTo>
                  <a:lnTo>
                    <a:pt x="19" y="0"/>
                  </a:lnTo>
                  <a:cubicBezTo>
                    <a:pt x="13" y="0"/>
                    <a:pt x="7" y="0"/>
                    <a:pt x="0" y="0"/>
                  </a:cubicBezTo>
                  <a:cubicBezTo>
                    <a:pt x="3" y="9"/>
                    <a:pt x="7" y="19"/>
                    <a:pt x="13" y="28"/>
                  </a:cubicBezTo>
                  <a:cubicBezTo>
                    <a:pt x="19" y="28"/>
                    <a:pt x="25" y="28"/>
                    <a:pt x="35" y="28"/>
                  </a:cubicBezTo>
                  <a:cubicBezTo>
                    <a:pt x="29" y="19"/>
                    <a:pt x="25" y="9"/>
                    <a:pt x="19" y="0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129">
              <a:extLst>
                <a:ext uri="{FF2B5EF4-FFF2-40B4-BE49-F238E27FC236}">
                  <a16:creationId xmlns:a16="http://schemas.microsoft.com/office/drawing/2014/main" id="{5F51C69E-5354-FE42-B2CD-5CA5032D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9762" y="18393642"/>
              <a:ext cx="13360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130">
              <a:extLst>
                <a:ext uri="{FF2B5EF4-FFF2-40B4-BE49-F238E27FC236}">
                  <a16:creationId xmlns:a16="http://schemas.microsoft.com/office/drawing/2014/main" id="{CA5FA0C4-1F66-264B-8282-595D0EA3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8687" y="17245048"/>
              <a:ext cx="360609" cy="240403"/>
            </a:xfrm>
            <a:custGeom>
              <a:avLst/>
              <a:gdLst>
                <a:gd name="T0" fmla="*/ 94 w 117"/>
                <a:gd name="T1" fmla="*/ 28 h 79"/>
                <a:gd name="T2" fmla="*/ 94 w 117"/>
                <a:gd name="T3" fmla="*/ 28 h 79"/>
                <a:gd name="T4" fmla="*/ 56 w 117"/>
                <a:gd name="T5" fmla="*/ 0 h 79"/>
                <a:gd name="T6" fmla="*/ 18 w 117"/>
                <a:gd name="T7" fmla="*/ 28 h 79"/>
                <a:gd name="T8" fmla="*/ 0 w 117"/>
                <a:gd name="T9" fmla="*/ 47 h 79"/>
                <a:gd name="T10" fmla="*/ 18 w 117"/>
                <a:gd name="T11" fmla="*/ 63 h 79"/>
                <a:gd name="T12" fmla="*/ 22 w 117"/>
                <a:gd name="T13" fmla="*/ 63 h 79"/>
                <a:gd name="T14" fmla="*/ 34 w 117"/>
                <a:gd name="T15" fmla="*/ 69 h 79"/>
                <a:gd name="T16" fmla="*/ 56 w 117"/>
                <a:gd name="T17" fmla="*/ 78 h 79"/>
                <a:gd name="T18" fmla="*/ 81 w 117"/>
                <a:gd name="T19" fmla="*/ 66 h 79"/>
                <a:gd name="T20" fmla="*/ 94 w 117"/>
                <a:gd name="T21" fmla="*/ 63 h 79"/>
                <a:gd name="T22" fmla="*/ 116 w 117"/>
                <a:gd name="T23" fmla="*/ 50 h 79"/>
                <a:gd name="T24" fmla="*/ 94 w 117"/>
                <a:gd name="T25" fmla="*/ 2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79">
                  <a:moveTo>
                    <a:pt x="94" y="28"/>
                  </a:moveTo>
                  <a:lnTo>
                    <a:pt x="94" y="28"/>
                  </a:lnTo>
                  <a:cubicBezTo>
                    <a:pt x="84" y="22"/>
                    <a:pt x="69" y="0"/>
                    <a:pt x="56" y="0"/>
                  </a:cubicBezTo>
                  <a:cubicBezTo>
                    <a:pt x="44" y="0"/>
                    <a:pt x="28" y="25"/>
                    <a:pt x="18" y="28"/>
                  </a:cubicBezTo>
                  <a:cubicBezTo>
                    <a:pt x="9" y="31"/>
                    <a:pt x="0" y="37"/>
                    <a:pt x="0" y="47"/>
                  </a:cubicBezTo>
                  <a:cubicBezTo>
                    <a:pt x="0" y="56"/>
                    <a:pt x="6" y="63"/>
                    <a:pt x="18" y="63"/>
                  </a:cubicBezTo>
                  <a:lnTo>
                    <a:pt x="22" y="63"/>
                  </a:lnTo>
                  <a:cubicBezTo>
                    <a:pt x="25" y="63"/>
                    <a:pt x="31" y="66"/>
                    <a:pt x="34" y="69"/>
                  </a:cubicBezTo>
                  <a:cubicBezTo>
                    <a:pt x="37" y="75"/>
                    <a:pt x="47" y="78"/>
                    <a:pt x="56" y="78"/>
                  </a:cubicBezTo>
                  <a:cubicBezTo>
                    <a:pt x="72" y="78"/>
                    <a:pt x="75" y="69"/>
                    <a:pt x="81" y="66"/>
                  </a:cubicBezTo>
                  <a:cubicBezTo>
                    <a:pt x="88" y="63"/>
                    <a:pt x="91" y="63"/>
                    <a:pt x="94" y="63"/>
                  </a:cubicBezTo>
                  <a:cubicBezTo>
                    <a:pt x="106" y="63"/>
                    <a:pt x="116" y="56"/>
                    <a:pt x="116" y="50"/>
                  </a:cubicBezTo>
                  <a:cubicBezTo>
                    <a:pt x="116" y="41"/>
                    <a:pt x="103" y="34"/>
                    <a:pt x="94" y="28"/>
                  </a:cubicBezTo>
                </a:path>
              </a:pathLst>
            </a:custGeom>
            <a:solidFill>
              <a:srgbClr val="F4A6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20FBC0-0996-F042-941E-888A48D6D46D}"/>
              </a:ext>
            </a:extLst>
          </p:cNvPr>
          <p:cNvGrpSpPr/>
          <p:nvPr/>
        </p:nvGrpSpPr>
        <p:grpSpPr>
          <a:xfrm>
            <a:off x="16525594" y="8895992"/>
            <a:ext cx="4941604" cy="2871896"/>
            <a:chOff x="16909497" y="7754122"/>
            <a:chExt cx="4941604" cy="2871896"/>
          </a:xfrm>
        </p:grpSpPr>
        <p:sp>
          <p:nvSpPr>
            <p:cNvPr id="133" name="Rectángulo 1337">
              <a:extLst>
                <a:ext uri="{FF2B5EF4-FFF2-40B4-BE49-F238E27FC236}">
                  <a16:creationId xmlns:a16="http://schemas.microsoft.com/office/drawing/2014/main" id="{F5FE1217-8830-0A40-B398-9233F5CC99C7}"/>
                </a:ext>
              </a:extLst>
            </p:cNvPr>
            <p:cNvSpPr/>
            <p:nvPr/>
          </p:nvSpPr>
          <p:spPr>
            <a:xfrm>
              <a:off x="16909497" y="9333356"/>
              <a:ext cx="4941604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600" dirty="0">
                  <a:solidFill>
                    <a:schemeClr val="tx1">
                      <a:lumMod val="50000"/>
                    </a:schemeClr>
                  </a:solidFill>
                  <a:latin typeface="Raleway Light" panose="020B0403030101060003" pitchFamily="34" charset="77"/>
                </a:rPr>
                <a:t>The disease causes respiratory illness with symptoms such as a cough, fever. </a:t>
              </a:r>
            </a:p>
          </p:txBody>
        </p:sp>
        <p:sp>
          <p:nvSpPr>
            <p:cNvPr id="134" name="Rectángulo 1338">
              <a:extLst>
                <a:ext uri="{FF2B5EF4-FFF2-40B4-BE49-F238E27FC236}">
                  <a16:creationId xmlns:a16="http://schemas.microsoft.com/office/drawing/2014/main" id="{934B28A7-C2B2-DC41-9D5D-C9B7A90066F3}"/>
                </a:ext>
              </a:extLst>
            </p:cNvPr>
            <p:cNvSpPr/>
            <p:nvPr/>
          </p:nvSpPr>
          <p:spPr>
            <a:xfrm>
              <a:off x="16919440" y="7754122"/>
              <a:ext cx="423698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tx1">
                      <a:lumMod val="50000"/>
                    </a:schemeClr>
                  </a:solidFill>
                  <a:latin typeface="Raleway" panose="020B0503030101060003" pitchFamily="34" charset="77"/>
                </a:rPr>
                <a:t>Avoid touching your face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D3A24-E541-D84F-89EC-4B247CBF2682}"/>
              </a:ext>
            </a:extLst>
          </p:cNvPr>
          <p:cNvGrpSpPr/>
          <p:nvPr/>
        </p:nvGrpSpPr>
        <p:grpSpPr>
          <a:xfrm>
            <a:off x="9773801" y="8916149"/>
            <a:ext cx="4960997" cy="2851739"/>
            <a:chOff x="9864109" y="7774279"/>
            <a:chExt cx="4960997" cy="2851739"/>
          </a:xfrm>
        </p:grpSpPr>
        <p:sp>
          <p:nvSpPr>
            <p:cNvPr id="132" name="Rectángulo 1336">
              <a:extLst>
                <a:ext uri="{FF2B5EF4-FFF2-40B4-BE49-F238E27FC236}">
                  <a16:creationId xmlns:a16="http://schemas.microsoft.com/office/drawing/2014/main" id="{4894558F-FA82-EB4B-AF71-675F11D46045}"/>
                </a:ext>
              </a:extLst>
            </p:cNvPr>
            <p:cNvSpPr/>
            <p:nvPr/>
          </p:nvSpPr>
          <p:spPr>
            <a:xfrm>
              <a:off x="9864109" y="7774279"/>
              <a:ext cx="355704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Use a hand </a:t>
              </a:r>
            </a:p>
            <a:p>
              <a:r>
                <a:rPr lang="es-MX" sz="44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sanitizer</a:t>
              </a:r>
            </a:p>
          </p:txBody>
        </p:sp>
        <p:sp>
          <p:nvSpPr>
            <p:cNvPr id="135" name="Rectángulo 1337">
              <a:extLst>
                <a:ext uri="{FF2B5EF4-FFF2-40B4-BE49-F238E27FC236}">
                  <a16:creationId xmlns:a16="http://schemas.microsoft.com/office/drawing/2014/main" id="{00C8CF91-939B-4046-8958-905ED7A26D5F}"/>
                </a:ext>
              </a:extLst>
            </p:cNvPr>
            <p:cNvSpPr/>
            <p:nvPr/>
          </p:nvSpPr>
          <p:spPr>
            <a:xfrm>
              <a:off x="9900019" y="9333356"/>
              <a:ext cx="4925087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6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48884-FC90-D045-94CA-558F16C4BFDC}"/>
              </a:ext>
            </a:extLst>
          </p:cNvPr>
          <p:cNvGrpSpPr/>
          <p:nvPr/>
        </p:nvGrpSpPr>
        <p:grpSpPr>
          <a:xfrm>
            <a:off x="2898388" y="8909981"/>
            <a:ext cx="4905909" cy="2857907"/>
            <a:chOff x="3901169" y="7768111"/>
            <a:chExt cx="4905909" cy="2857907"/>
          </a:xfrm>
        </p:grpSpPr>
        <p:sp>
          <p:nvSpPr>
            <p:cNvPr id="130" name="Rectángulo 9">
              <a:extLst>
                <a:ext uri="{FF2B5EF4-FFF2-40B4-BE49-F238E27FC236}">
                  <a16:creationId xmlns:a16="http://schemas.microsoft.com/office/drawing/2014/main" id="{663F9783-2EE6-8A4A-9180-90B656A56747}"/>
                </a:ext>
              </a:extLst>
            </p:cNvPr>
            <p:cNvSpPr/>
            <p:nvPr/>
          </p:nvSpPr>
          <p:spPr>
            <a:xfrm>
              <a:off x="3913233" y="7768111"/>
              <a:ext cx="355704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Wash your </a:t>
              </a:r>
            </a:p>
            <a:p>
              <a:r>
                <a:rPr lang="es-MX" sz="44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hands</a:t>
              </a:r>
            </a:p>
          </p:txBody>
        </p:sp>
        <p:sp>
          <p:nvSpPr>
            <p:cNvPr id="136" name="Rectángulo 1337">
              <a:extLst>
                <a:ext uri="{FF2B5EF4-FFF2-40B4-BE49-F238E27FC236}">
                  <a16:creationId xmlns:a16="http://schemas.microsoft.com/office/drawing/2014/main" id="{E4031779-1118-B741-8655-9ABF7F4BB36F}"/>
                </a:ext>
              </a:extLst>
            </p:cNvPr>
            <p:cNvSpPr/>
            <p:nvPr/>
          </p:nvSpPr>
          <p:spPr>
            <a:xfrm>
              <a:off x="3901169" y="9333356"/>
              <a:ext cx="490590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6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3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3529328" y="1293495"/>
            <a:ext cx="17318992" cy="1743619"/>
            <a:chOff x="3529328" y="1293495"/>
            <a:chExt cx="1731899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3529328" y="1680341"/>
              <a:ext cx="1731899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TAKE STEPS TO PROTECT YOURSELF_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3529328" y="1293495"/>
              <a:ext cx="1731899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961">
            <a:extLst>
              <a:ext uri="{FF2B5EF4-FFF2-40B4-BE49-F238E27FC236}">
                <a16:creationId xmlns:a16="http://schemas.microsoft.com/office/drawing/2014/main" id="{E45BE81F-DDFC-FA45-AC9C-50D590AE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232" y="4382645"/>
            <a:ext cx="5973184" cy="7843364"/>
          </a:xfrm>
          <a:custGeom>
            <a:avLst/>
            <a:gdLst>
              <a:gd name="T0" fmla="*/ 1387 w 1388"/>
              <a:gd name="T1" fmla="*/ 3221 h 3222"/>
              <a:gd name="T2" fmla="*/ 0 w 1388"/>
              <a:gd name="T3" fmla="*/ 3221 h 3222"/>
              <a:gd name="T4" fmla="*/ 0 w 1388"/>
              <a:gd name="T5" fmla="*/ 0 h 3222"/>
              <a:gd name="T6" fmla="*/ 1387 w 1388"/>
              <a:gd name="T7" fmla="*/ 0 h 3222"/>
              <a:gd name="T8" fmla="*/ 1387 w 1388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8" h="3222">
                <a:moveTo>
                  <a:pt x="1387" y="3221"/>
                </a:moveTo>
                <a:lnTo>
                  <a:pt x="0" y="3221"/>
                </a:lnTo>
                <a:lnTo>
                  <a:pt x="0" y="0"/>
                </a:lnTo>
                <a:lnTo>
                  <a:pt x="1387" y="0"/>
                </a:lnTo>
                <a:lnTo>
                  <a:pt x="1387" y="32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8915B0-73E3-B443-B6D0-B4CFAF5FA038}"/>
              </a:ext>
            </a:extLst>
          </p:cNvPr>
          <p:cNvGrpSpPr/>
          <p:nvPr/>
        </p:nvGrpSpPr>
        <p:grpSpPr>
          <a:xfrm>
            <a:off x="10538697" y="5500309"/>
            <a:ext cx="3352294" cy="2163630"/>
            <a:chOff x="3903289" y="16409124"/>
            <a:chExt cx="3352294" cy="2163630"/>
          </a:xfrm>
        </p:grpSpPr>
        <p:sp>
          <p:nvSpPr>
            <p:cNvPr id="63" name="Freeform 1097">
              <a:extLst>
                <a:ext uri="{FF2B5EF4-FFF2-40B4-BE49-F238E27FC236}">
                  <a16:creationId xmlns:a16="http://schemas.microsoft.com/office/drawing/2014/main" id="{DC8334B0-B24C-1B46-901F-B229E963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784" y="16903282"/>
              <a:ext cx="1268799" cy="961613"/>
            </a:xfrm>
            <a:custGeom>
              <a:avLst/>
              <a:gdLst>
                <a:gd name="T0" fmla="*/ 267 w 419"/>
                <a:gd name="T1" fmla="*/ 16 h 319"/>
                <a:gd name="T2" fmla="*/ 267 w 419"/>
                <a:gd name="T3" fmla="*/ 16 h 319"/>
                <a:gd name="T4" fmla="*/ 72 w 419"/>
                <a:gd name="T5" fmla="*/ 85 h 319"/>
                <a:gd name="T6" fmla="*/ 15 w 419"/>
                <a:gd name="T7" fmla="*/ 202 h 319"/>
                <a:gd name="T8" fmla="*/ 31 w 419"/>
                <a:gd name="T9" fmla="*/ 246 h 319"/>
                <a:gd name="T10" fmla="*/ 147 w 419"/>
                <a:gd name="T11" fmla="*/ 299 h 319"/>
                <a:gd name="T12" fmla="*/ 343 w 419"/>
                <a:gd name="T13" fmla="*/ 233 h 319"/>
                <a:gd name="T14" fmla="*/ 399 w 419"/>
                <a:gd name="T15" fmla="*/ 114 h 319"/>
                <a:gd name="T16" fmla="*/ 383 w 419"/>
                <a:gd name="T17" fmla="*/ 73 h 319"/>
                <a:gd name="T18" fmla="*/ 267 w 419"/>
                <a:gd name="T19" fmla="*/ 1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9" h="319">
                  <a:moveTo>
                    <a:pt x="267" y="16"/>
                  </a:moveTo>
                  <a:lnTo>
                    <a:pt x="267" y="16"/>
                  </a:lnTo>
                  <a:cubicBezTo>
                    <a:pt x="72" y="85"/>
                    <a:pt x="72" y="85"/>
                    <a:pt x="72" y="85"/>
                  </a:cubicBezTo>
                  <a:cubicBezTo>
                    <a:pt x="25" y="101"/>
                    <a:pt x="0" y="154"/>
                    <a:pt x="15" y="202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47" y="293"/>
                    <a:pt x="100" y="318"/>
                    <a:pt x="147" y="299"/>
                  </a:cubicBezTo>
                  <a:cubicBezTo>
                    <a:pt x="343" y="233"/>
                    <a:pt x="343" y="233"/>
                    <a:pt x="343" y="233"/>
                  </a:cubicBezTo>
                  <a:cubicBezTo>
                    <a:pt x="393" y="214"/>
                    <a:pt x="418" y="164"/>
                    <a:pt x="399" y="114"/>
                  </a:cubicBezTo>
                  <a:cubicBezTo>
                    <a:pt x="383" y="73"/>
                    <a:pt x="383" y="73"/>
                    <a:pt x="383" y="73"/>
                  </a:cubicBezTo>
                  <a:cubicBezTo>
                    <a:pt x="368" y="25"/>
                    <a:pt x="314" y="0"/>
                    <a:pt x="267" y="16"/>
                  </a:cubicBezTo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098">
              <a:extLst>
                <a:ext uri="{FF2B5EF4-FFF2-40B4-BE49-F238E27FC236}">
                  <a16:creationId xmlns:a16="http://schemas.microsoft.com/office/drawing/2014/main" id="{FD7FEC4A-D531-FB40-A312-B075A1C7F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341" y="17023488"/>
              <a:ext cx="1015036" cy="721210"/>
            </a:xfrm>
            <a:custGeom>
              <a:avLst/>
              <a:gdLst>
                <a:gd name="T0" fmla="*/ 239 w 337"/>
                <a:gd name="T1" fmla="*/ 22 h 240"/>
                <a:gd name="T2" fmla="*/ 239 w 337"/>
                <a:gd name="T3" fmla="*/ 22 h 240"/>
                <a:gd name="T4" fmla="*/ 302 w 337"/>
                <a:gd name="T5" fmla="*/ 53 h 240"/>
                <a:gd name="T6" fmla="*/ 314 w 337"/>
                <a:gd name="T7" fmla="*/ 88 h 240"/>
                <a:gd name="T8" fmla="*/ 283 w 337"/>
                <a:gd name="T9" fmla="*/ 154 h 240"/>
                <a:gd name="T10" fmla="*/ 97 w 337"/>
                <a:gd name="T11" fmla="*/ 217 h 240"/>
                <a:gd name="T12" fmla="*/ 31 w 337"/>
                <a:gd name="T13" fmla="*/ 186 h 240"/>
                <a:gd name="T14" fmla="*/ 18 w 337"/>
                <a:gd name="T15" fmla="*/ 154 h 240"/>
                <a:gd name="T16" fmla="*/ 50 w 337"/>
                <a:gd name="T17" fmla="*/ 88 h 240"/>
                <a:gd name="T18" fmla="*/ 239 w 337"/>
                <a:gd name="T19" fmla="*/ 22 h 240"/>
                <a:gd name="T20" fmla="*/ 235 w 337"/>
                <a:gd name="T21" fmla="*/ 13 h 240"/>
                <a:gd name="T22" fmla="*/ 235 w 337"/>
                <a:gd name="T23" fmla="*/ 13 h 240"/>
                <a:gd name="T24" fmla="*/ 47 w 337"/>
                <a:gd name="T25" fmla="*/ 79 h 240"/>
                <a:gd name="T26" fmla="*/ 9 w 337"/>
                <a:gd name="T27" fmla="*/ 157 h 240"/>
                <a:gd name="T28" fmla="*/ 22 w 337"/>
                <a:gd name="T29" fmla="*/ 189 h 240"/>
                <a:gd name="T30" fmla="*/ 100 w 337"/>
                <a:gd name="T31" fmla="*/ 227 h 240"/>
                <a:gd name="T32" fmla="*/ 286 w 337"/>
                <a:gd name="T33" fmla="*/ 160 h 240"/>
                <a:gd name="T34" fmla="*/ 323 w 337"/>
                <a:gd name="T35" fmla="*/ 85 h 240"/>
                <a:gd name="T36" fmla="*/ 311 w 337"/>
                <a:gd name="T37" fmla="*/ 50 h 240"/>
                <a:gd name="T38" fmla="*/ 235 w 337"/>
                <a:gd name="T39" fmla="*/ 13 h 240"/>
                <a:gd name="T40" fmla="*/ 239 w 337"/>
                <a:gd name="T41" fmla="*/ 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240">
                  <a:moveTo>
                    <a:pt x="239" y="22"/>
                  </a:moveTo>
                  <a:lnTo>
                    <a:pt x="239" y="22"/>
                  </a:lnTo>
                  <a:cubicBezTo>
                    <a:pt x="264" y="13"/>
                    <a:pt x="292" y="25"/>
                    <a:pt x="302" y="53"/>
                  </a:cubicBezTo>
                  <a:cubicBezTo>
                    <a:pt x="314" y="88"/>
                    <a:pt x="314" y="88"/>
                    <a:pt x="314" y="88"/>
                  </a:cubicBezTo>
                  <a:cubicBezTo>
                    <a:pt x="323" y="113"/>
                    <a:pt x="311" y="145"/>
                    <a:pt x="283" y="15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69" y="227"/>
                    <a:pt x="40" y="214"/>
                    <a:pt x="31" y="186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9" y="126"/>
                    <a:pt x="25" y="98"/>
                    <a:pt x="50" y="88"/>
                  </a:cubicBezTo>
                  <a:cubicBezTo>
                    <a:pt x="239" y="22"/>
                    <a:pt x="239" y="22"/>
                    <a:pt x="239" y="22"/>
                  </a:cubicBezTo>
                  <a:lnTo>
                    <a:pt x="235" y="13"/>
                  </a:lnTo>
                  <a:lnTo>
                    <a:pt x="235" y="13"/>
                  </a:lnTo>
                  <a:cubicBezTo>
                    <a:pt x="47" y="79"/>
                    <a:pt x="47" y="79"/>
                    <a:pt x="47" y="79"/>
                  </a:cubicBezTo>
                  <a:cubicBezTo>
                    <a:pt x="15" y="88"/>
                    <a:pt x="0" y="123"/>
                    <a:pt x="9" y="157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34" y="223"/>
                    <a:pt x="69" y="239"/>
                    <a:pt x="100" y="227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317" y="151"/>
                    <a:pt x="336" y="116"/>
                    <a:pt x="323" y="85"/>
                  </a:cubicBezTo>
                  <a:cubicBezTo>
                    <a:pt x="311" y="50"/>
                    <a:pt x="311" y="50"/>
                    <a:pt x="311" y="50"/>
                  </a:cubicBezTo>
                  <a:cubicBezTo>
                    <a:pt x="302" y="19"/>
                    <a:pt x="267" y="0"/>
                    <a:pt x="235" y="13"/>
                  </a:cubicBezTo>
                  <a:lnTo>
                    <a:pt x="239" y="22"/>
                  </a:ln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099">
              <a:extLst>
                <a:ext uri="{FF2B5EF4-FFF2-40B4-BE49-F238E27FC236}">
                  <a16:creationId xmlns:a16="http://schemas.microsoft.com/office/drawing/2014/main" id="{075BE31E-70FE-FF48-AA98-51AF93BA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105" y="17357377"/>
              <a:ext cx="133557" cy="186980"/>
            </a:xfrm>
            <a:custGeom>
              <a:avLst/>
              <a:gdLst>
                <a:gd name="T0" fmla="*/ 19 w 46"/>
                <a:gd name="T1" fmla="*/ 44 h 61"/>
                <a:gd name="T2" fmla="*/ 19 w 46"/>
                <a:gd name="T3" fmla="*/ 44 h 61"/>
                <a:gd name="T4" fmla="*/ 29 w 46"/>
                <a:gd name="T5" fmla="*/ 50 h 61"/>
                <a:gd name="T6" fmla="*/ 32 w 46"/>
                <a:gd name="T7" fmla="*/ 41 h 61"/>
                <a:gd name="T8" fmla="*/ 19 w 46"/>
                <a:gd name="T9" fmla="*/ 35 h 61"/>
                <a:gd name="T10" fmla="*/ 4 w 46"/>
                <a:gd name="T11" fmla="*/ 25 h 61"/>
                <a:gd name="T12" fmla="*/ 13 w 46"/>
                <a:gd name="T13" fmla="*/ 6 h 61"/>
                <a:gd name="T14" fmla="*/ 35 w 46"/>
                <a:gd name="T15" fmla="*/ 13 h 61"/>
                <a:gd name="T16" fmla="*/ 26 w 46"/>
                <a:gd name="T17" fmla="*/ 19 h 61"/>
                <a:gd name="T18" fmla="*/ 16 w 46"/>
                <a:gd name="T19" fmla="*/ 13 h 61"/>
                <a:gd name="T20" fmla="*/ 13 w 46"/>
                <a:gd name="T21" fmla="*/ 19 h 61"/>
                <a:gd name="T22" fmla="*/ 22 w 46"/>
                <a:gd name="T23" fmla="*/ 25 h 61"/>
                <a:gd name="T24" fmla="*/ 45 w 46"/>
                <a:gd name="T25" fmla="*/ 38 h 61"/>
                <a:gd name="T26" fmla="*/ 32 w 46"/>
                <a:gd name="T27" fmla="*/ 57 h 61"/>
                <a:gd name="T28" fmla="*/ 10 w 46"/>
                <a:gd name="T29" fmla="*/ 47 h 61"/>
                <a:gd name="T30" fmla="*/ 19 w 46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61">
                  <a:moveTo>
                    <a:pt x="19" y="44"/>
                  </a:moveTo>
                  <a:lnTo>
                    <a:pt x="19" y="44"/>
                  </a:lnTo>
                  <a:cubicBezTo>
                    <a:pt x="19" y="47"/>
                    <a:pt x="22" y="50"/>
                    <a:pt x="29" y="50"/>
                  </a:cubicBezTo>
                  <a:cubicBezTo>
                    <a:pt x="35" y="47"/>
                    <a:pt x="35" y="44"/>
                    <a:pt x="32" y="41"/>
                  </a:cubicBezTo>
                  <a:cubicBezTo>
                    <a:pt x="32" y="38"/>
                    <a:pt x="29" y="35"/>
                    <a:pt x="19" y="35"/>
                  </a:cubicBezTo>
                  <a:cubicBezTo>
                    <a:pt x="10" y="35"/>
                    <a:pt x="4" y="32"/>
                    <a:pt x="4" y="25"/>
                  </a:cubicBezTo>
                  <a:cubicBezTo>
                    <a:pt x="0" y="16"/>
                    <a:pt x="4" y="10"/>
                    <a:pt x="13" y="6"/>
                  </a:cubicBezTo>
                  <a:cubicBezTo>
                    <a:pt x="26" y="0"/>
                    <a:pt x="32" y="6"/>
                    <a:pt x="35" y="1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2" y="16"/>
                    <a:pt x="19" y="10"/>
                    <a:pt x="16" y="13"/>
                  </a:cubicBezTo>
                  <a:cubicBezTo>
                    <a:pt x="13" y="13"/>
                    <a:pt x="10" y="16"/>
                    <a:pt x="13" y="19"/>
                  </a:cubicBezTo>
                  <a:cubicBezTo>
                    <a:pt x="13" y="25"/>
                    <a:pt x="16" y="25"/>
                    <a:pt x="22" y="25"/>
                  </a:cubicBezTo>
                  <a:cubicBezTo>
                    <a:pt x="35" y="25"/>
                    <a:pt x="41" y="28"/>
                    <a:pt x="45" y="38"/>
                  </a:cubicBezTo>
                  <a:cubicBezTo>
                    <a:pt x="45" y="44"/>
                    <a:pt x="41" y="54"/>
                    <a:pt x="32" y="57"/>
                  </a:cubicBezTo>
                  <a:cubicBezTo>
                    <a:pt x="19" y="60"/>
                    <a:pt x="13" y="57"/>
                    <a:pt x="10" y="47"/>
                  </a:cubicBezTo>
                  <a:lnTo>
                    <a:pt x="19" y="44"/>
                  </a:ln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100">
              <a:extLst>
                <a:ext uri="{FF2B5EF4-FFF2-40B4-BE49-F238E27FC236}">
                  <a16:creationId xmlns:a16="http://schemas.microsoft.com/office/drawing/2014/main" id="{C47640D7-7025-D548-BED7-2EB1CED6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950" y="17317314"/>
              <a:ext cx="160269" cy="186980"/>
            </a:xfrm>
            <a:custGeom>
              <a:avLst/>
              <a:gdLst>
                <a:gd name="T0" fmla="*/ 44 w 52"/>
                <a:gd name="T1" fmla="*/ 22 h 60"/>
                <a:gd name="T2" fmla="*/ 44 w 52"/>
                <a:gd name="T3" fmla="*/ 22 h 60"/>
                <a:gd name="T4" fmla="*/ 35 w 52"/>
                <a:gd name="T5" fmla="*/ 53 h 60"/>
                <a:gd name="T6" fmla="*/ 7 w 52"/>
                <a:gd name="T7" fmla="*/ 34 h 60"/>
                <a:gd name="T8" fmla="*/ 16 w 52"/>
                <a:gd name="T9" fmla="*/ 3 h 60"/>
                <a:gd name="T10" fmla="*/ 44 w 52"/>
                <a:gd name="T11" fmla="*/ 22 h 60"/>
                <a:gd name="T12" fmla="*/ 16 w 52"/>
                <a:gd name="T13" fmla="*/ 31 h 60"/>
                <a:gd name="T14" fmla="*/ 16 w 52"/>
                <a:gd name="T15" fmla="*/ 31 h 60"/>
                <a:gd name="T16" fmla="*/ 32 w 52"/>
                <a:gd name="T17" fmla="*/ 47 h 60"/>
                <a:gd name="T18" fmla="*/ 32 w 52"/>
                <a:gd name="T19" fmla="*/ 25 h 60"/>
                <a:gd name="T20" fmla="*/ 19 w 52"/>
                <a:gd name="T21" fmla="*/ 12 h 60"/>
                <a:gd name="T22" fmla="*/ 16 w 52"/>
                <a:gd name="T23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60">
                  <a:moveTo>
                    <a:pt x="44" y="22"/>
                  </a:moveTo>
                  <a:lnTo>
                    <a:pt x="44" y="22"/>
                  </a:lnTo>
                  <a:cubicBezTo>
                    <a:pt x="51" y="40"/>
                    <a:pt x="47" y="50"/>
                    <a:pt x="35" y="53"/>
                  </a:cubicBezTo>
                  <a:cubicBezTo>
                    <a:pt x="22" y="59"/>
                    <a:pt x="13" y="53"/>
                    <a:pt x="7" y="34"/>
                  </a:cubicBezTo>
                  <a:cubicBezTo>
                    <a:pt x="0" y="18"/>
                    <a:pt x="3" y="9"/>
                    <a:pt x="16" y="3"/>
                  </a:cubicBezTo>
                  <a:cubicBezTo>
                    <a:pt x="29" y="0"/>
                    <a:pt x="38" y="6"/>
                    <a:pt x="44" y="22"/>
                  </a:cubicBezTo>
                  <a:close/>
                  <a:moveTo>
                    <a:pt x="16" y="31"/>
                  </a:moveTo>
                  <a:lnTo>
                    <a:pt x="16" y="31"/>
                  </a:lnTo>
                  <a:cubicBezTo>
                    <a:pt x="22" y="44"/>
                    <a:pt x="25" y="50"/>
                    <a:pt x="32" y="47"/>
                  </a:cubicBezTo>
                  <a:cubicBezTo>
                    <a:pt x="38" y="44"/>
                    <a:pt x="38" y="37"/>
                    <a:pt x="32" y="25"/>
                  </a:cubicBezTo>
                  <a:cubicBezTo>
                    <a:pt x="29" y="15"/>
                    <a:pt x="25" y="9"/>
                    <a:pt x="19" y="12"/>
                  </a:cubicBezTo>
                  <a:cubicBezTo>
                    <a:pt x="13" y="12"/>
                    <a:pt x="13" y="22"/>
                    <a:pt x="16" y="31"/>
                  </a:cubicBez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101">
              <a:extLst>
                <a:ext uri="{FF2B5EF4-FFF2-40B4-BE49-F238E27FC236}">
                  <a16:creationId xmlns:a16="http://schemas.microsoft.com/office/drawing/2014/main" id="{5C6D2F93-264E-324B-9590-6A2A0F64C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19" y="17277242"/>
              <a:ext cx="133557" cy="186980"/>
            </a:xfrm>
            <a:custGeom>
              <a:avLst/>
              <a:gdLst>
                <a:gd name="T0" fmla="*/ 12 w 45"/>
                <a:gd name="T1" fmla="*/ 41 h 61"/>
                <a:gd name="T2" fmla="*/ 12 w 45"/>
                <a:gd name="T3" fmla="*/ 41 h 61"/>
                <a:gd name="T4" fmla="*/ 12 w 45"/>
                <a:gd name="T5" fmla="*/ 57 h 61"/>
                <a:gd name="T6" fmla="*/ 3 w 45"/>
                <a:gd name="T7" fmla="*/ 60 h 61"/>
                <a:gd name="T8" fmla="*/ 0 w 45"/>
                <a:gd name="T9" fmla="*/ 6 h 61"/>
                <a:gd name="T10" fmla="*/ 12 w 45"/>
                <a:gd name="T11" fmla="*/ 0 h 61"/>
                <a:gd name="T12" fmla="*/ 44 w 45"/>
                <a:gd name="T13" fmla="*/ 44 h 61"/>
                <a:gd name="T14" fmla="*/ 31 w 45"/>
                <a:gd name="T15" fmla="*/ 50 h 61"/>
                <a:gd name="T16" fmla="*/ 25 w 45"/>
                <a:gd name="T17" fmla="*/ 38 h 61"/>
                <a:gd name="T18" fmla="*/ 12 w 45"/>
                <a:gd name="T19" fmla="*/ 41 h 61"/>
                <a:gd name="T20" fmla="*/ 22 w 45"/>
                <a:gd name="T21" fmla="*/ 31 h 61"/>
                <a:gd name="T22" fmla="*/ 22 w 45"/>
                <a:gd name="T23" fmla="*/ 31 h 61"/>
                <a:gd name="T24" fmla="*/ 9 w 45"/>
                <a:gd name="T25" fmla="*/ 13 h 61"/>
                <a:gd name="T26" fmla="*/ 9 w 45"/>
                <a:gd name="T27" fmla="*/ 13 h 61"/>
                <a:gd name="T28" fmla="*/ 12 w 45"/>
                <a:gd name="T29" fmla="*/ 35 h 61"/>
                <a:gd name="T30" fmla="*/ 22 w 45"/>
                <a:gd name="T3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1">
                  <a:moveTo>
                    <a:pt x="12" y="41"/>
                  </a:moveTo>
                  <a:lnTo>
                    <a:pt x="12" y="41"/>
                  </a:lnTo>
                  <a:cubicBezTo>
                    <a:pt x="12" y="57"/>
                    <a:pt x="12" y="57"/>
                    <a:pt x="12" y="57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5" y="38"/>
                    <a:pt x="25" y="38"/>
                    <a:pt x="25" y="38"/>
                  </a:cubicBezTo>
                  <a:lnTo>
                    <a:pt x="12" y="41"/>
                  </a:lnTo>
                  <a:close/>
                  <a:moveTo>
                    <a:pt x="22" y="31"/>
                  </a:moveTo>
                  <a:lnTo>
                    <a:pt x="22" y="31"/>
                  </a:lnTo>
                  <a:cubicBezTo>
                    <a:pt x="15" y="22"/>
                    <a:pt x="12" y="16"/>
                    <a:pt x="9" y="13"/>
                  </a:cubicBezTo>
                  <a:lnTo>
                    <a:pt x="9" y="13"/>
                  </a:lnTo>
                  <a:cubicBezTo>
                    <a:pt x="9" y="16"/>
                    <a:pt x="9" y="25"/>
                    <a:pt x="12" y="35"/>
                  </a:cubicBezTo>
                  <a:lnTo>
                    <a:pt x="22" y="31"/>
                  </a:ln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102">
              <a:extLst>
                <a:ext uri="{FF2B5EF4-FFF2-40B4-BE49-F238E27FC236}">
                  <a16:creationId xmlns:a16="http://schemas.microsoft.com/office/drawing/2014/main" id="{95847ABB-C6E1-B040-9CCA-CE38AEA9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705" y="17237179"/>
              <a:ext cx="133557" cy="186980"/>
            </a:xfrm>
            <a:custGeom>
              <a:avLst/>
              <a:gdLst>
                <a:gd name="T0" fmla="*/ 0 w 42"/>
                <a:gd name="T1" fmla="*/ 10 h 61"/>
                <a:gd name="T2" fmla="*/ 0 w 42"/>
                <a:gd name="T3" fmla="*/ 10 h 61"/>
                <a:gd name="T4" fmla="*/ 16 w 42"/>
                <a:gd name="T5" fmla="*/ 3 h 61"/>
                <a:gd name="T6" fmla="*/ 38 w 42"/>
                <a:gd name="T7" fmla="*/ 13 h 61"/>
                <a:gd name="T8" fmla="*/ 25 w 42"/>
                <a:gd name="T9" fmla="*/ 35 h 61"/>
                <a:gd name="T10" fmla="*/ 19 w 42"/>
                <a:gd name="T11" fmla="*/ 35 h 61"/>
                <a:gd name="T12" fmla="*/ 25 w 42"/>
                <a:gd name="T13" fmla="*/ 57 h 61"/>
                <a:gd name="T14" fmla="*/ 16 w 42"/>
                <a:gd name="T15" fmla="*/ 60 h 61"/>
                <a:gd name="T16" fmla="*/ 0 w 42"/>
                <a:gd name="T17" fmla="*/ 10 h 61"/>
                <a:gd name="T18" fmla="*/ 16 w 42"/>
                <a:gd name="T19" fmla="*/ 29 h 61"/>
                <a:gd name="T20" fmla="*/ 16 w 42"/>
                <a:gd name="T21" fmla="*/ 29 h 61"/>
                <a:gd name="T22" fmla="*/ 22 w 42"/>
                <a:gd name="T23" fmla="*/ 29 h 61"/>
                <a:gd name="T24" fmla="*/ 28 w 42"/>
                <a:gd name="T25" fmla="*/ 16 h 61"/>
                <a:gd name="T26" fmla="*/ 19 w 42"/>
                <a:gd name="T27" fmla="*/ 13 h 61"/>
                <a:gd name="T28" fmla="*/ 13 w 42"/>
                <a:gd name="T29" fmla="*/ 13 h 61"/>
                <a:gd name="T30" fmla="*/ 16 w 42"/>
                <a:gd name="T3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1">
                  <a:moveTo>
                    <a:pt x="0" y="10"/>
                  </a:moveTo>
                  <a:lnTo>
                    <a:pt x="0" y="10"/>
                  </a:lnTo>
                  <a:cubicBezTo>
                    <a:pt x="16" y="3"/>
                    <a:pt x="16" y="3"/>
                    <a:pt x="16" y="3"/>
                  </a:cubicBezTo>
                  <a:cubicBezTo>
                    <a:pt x="25" y="0"/>
                    <a:pt x="35" y="3"/>
                    <a:pt x="38" y="13"/>
                  </a:cubicBezTo>
                  <a:cubicBezTo>
                    <a:pt x="41" y="22"/>
                    <a:pt x="38" y="32"/>
                    <a:pt x="2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6" y="60"/>
                    <a:pt x="16" y="60"/>
                    <a:pt x="16" y="60"/>
                  </a:cubicBezTo>
                  <a:lnTo>
                    <a:pt x="0" y="10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22" y="29"/>
                    <a:pt x="22" y="29"/>
                    <a:pt x="22" y="29"/>
                  </a:cubicBezTo>
                  <a:cubicBezTo>
                    <a:pt x="28" y="25"/>
                    <a:pt x="28" y="22"/>
                    <a:pt x="28" y="16"/>
                  </a:cubicBezTo>
                  <a:cubicBezTo>
                    <a:pt x="25" y="13"/>
                    <a:pt x="22" y="10"/>
                    <a:pt x="19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103">
              <a:extLst>
                <a:ext uri="{FF2B5EF4-FFF2-40B4-BE49-F238E27FC236}">
                  <a16:creationId xmlns:a16="http://schemas.microsoft.com/office/drawing/2014/main" id="{EBAA4186-575C-5F4A-8344-6AD181895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59" y="16769724"/>
              <a:ext cx="133557" cy="133557"/>
            </a:xfrm>
            <a:custGeom>
              <a:avLst/>
              <a:gdLst>
                <a:gd name="T0" fmla="*/ 44 w 45"/>
                <a:gd name="T1" fmla="*/ 19 h 45"/>
                <a:gd name="T2" fmla="*/ 44 w 45"/>
                <a:gd name="T3" fmla="*/ 19 h 45"/>
                <a:gd name="T4" fmla="*/ 26 w 45"/>
                <a:gd name="T5" fmla="*/ 41 h 45"/>
                <a:gd name="T6" fmla="*/ 4 w 45"/>
                <a:gd name="T7" fmla="*/ 25 h 45"/>
                <a:gd name="T8" fmla="*/ 19 w 45"/>
                <a:gd name="T9" fmla="*/ 0 h 45"/>
                <a:gd name="T10" fmla="*/ 44 w 45"/>
                <a:gd name="T11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4" y="19"/>
                  </a:moveTo>
                  <a:lnTo>
                    <a:pt x="44" y="19"/>
                  </a:lnTo>
                  <a:cubicBezTo>
                    <a:pt x="44" y="29"/>
                    <a:pt x="38" y="41"/>
                    <a:pt x="26" y="41"/>
                  </a:cubicBezTo>
                  <a:cubicBezTo>
                    <a:pt x="16" y="44"/>
                    <a:pt x="4" y="35"/>
                    <a:pt x="4" y="25"/>
                  </a:cubicBezTo>
                  <a:cubicBezTo>
                    <a:pt x="0" y="13"/>
                    <a:pt x="10" y="3"/>
                    <a:pt x="19" y="0"/>
                  </a:cubicBezTo>
                  <a:cubicBezTo>
                    <a:pt x="32" y="0"/>
                    <a:pt x="41" y="7"/>
                    <a:pt x="44" y="19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104">
              <a:extLst>
                <a:ext uri="{FF2B5EF4-FFF2-40B4-BE49-F238E27FC236}">
                  <a16:creationId xmlns:a16="http://schemas.microsoft.com/office/drawing/2014/main" id="{EA702E05-13F2-CC44-B536-B1E18093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456" y="16702950"/>
              <a:ext cx="106846" cy="106846"/>
            </a:xfrm>
            <a:custGeom>
              <a:avLst/>
              <a:gdLst>
                <a:gd name="T0" fmla="*/ 31 w 35"/>
                <a:gd name="T1" fmla="*/ 16 h 36"/>
                <a:gd name="T2" fmla="*/ 31 w 35"/>
                <a:gd name="T3" fmla="*/ 16 h 36"/>
                <a:gd name="T4" fmla="*/ 19 w 35"/>
                <a:gd name="T5" fmla="*/ 35 h 36"/>
                <a:gd name="T6" fmla="*/ 0 w 35"/>
                <a:gd name="T7" fmla="*/ 19 h 36"/>
                <a:gd name="T8" fmla="*/ 12 w 35"/>
                <a:gd name="T9" fmla="*/ 0 h 36"/>
                <a:gd name="T10" fmla="*/ 31 w 35"/>
                <a:gd name="T11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6">
                  <a:moveTo>
                    <a:pt x="31" y="16"/>
                  </a:moveTo>
                  <a:lnTo>
                    <a:pt x="31" y="16"/>
                  </a:lnTo>
                  <a:cubicBezTo>
                    <a:pt x="34" y="25"/>
                    <a:pt x="28" y="32"/>
                    <a:pt x="19" y="35"/>
                  </a:cubicBezTo>
                  <a:cubicBezTo>
                    <a:pt x="9" y="35"/>
                    <a:pt x="0" y="28"/>
                    <a:pt x="0" y="19"/>
                  </a:cubicBezTo>
                  <a:cubicBezTo>
                    <a:pt x="0" y="9"/>
                    <a:pt x="6" y="3"/>
                    <a:pt x="12" y="0"/>
                  </a:cubicBezTo>
                  <a:cubicBezTo>
                    <a:pt x="22" y="0"/>
                    <a:pt x="31" y="6"/>
                    <a:pt x="31" y="16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105">
              <a:extLst>
                <a:ext uri="{FF2B5EF4-FFF2-40B4-BE49-F238E27FC236}">
                  <a16:creationId xmlns:a16="http://schemas.microsoft.com/office/drawing/2014/main" id="{B84C8FFA-D0A7-4948-8B70-47EC073A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64" y="16889930"/>
              <a:ext cx="173629" cy="186980"/>
            </a:xfrm>
            <a:custGeom>
              <a:avLst/>
              <a:gdLst>
                <a:gd name="T0" fmla="*/ 54 w 58"/>
                <a:gd name="T1" fmla="*/ 25 h 61"/>
                <a:gd name="T2" fmla="*/ 54 w 58"/>
                <a:gd name="T3" fmla="*/ 25 h 61"/>
                <a:gd name="T4" fmla="*/ 32 w 58"/>
                <a:gd name="T5" fmla="*/ 57 h 61"/>
                <a:gd name="T6" fmla="*/ 0 w 58"/>
                <a:gd name="T7" fmla="*/ 35 h 61"/>
                <a:gd name="T8" fmla="*/ 26 w 58"/>
                <a:gd name="T9" fmla="*/ 3 h 61"/>
                <a:gd name="T10" fmla="*/ 54 w 58"/>
                <a:gd name="T11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1">
                  <a:moveTo>
                    <a:pt x="54" y="25"/>
                  </a:moveTo>
                  <a:lnTo>
                    <a:pt x="54" y="25"/>
                  </a:lnTo>
                  <a:cubicBezTo>
                    <a:pt x="57" y="41"/>
                    <a:pt x="48" y="53"/>
                    <a:pt x="32" y="57"/>
                  </a:cubicBezTo>
                  <a:cubicBezTo>
                    <a:pt x="16" y="60"/>
                    <a:pt x="4" y="47"/>
                    <a:pt x="0" y="35"/>
                  </a:cubicBezTo>
                  <a:cubicBezTo>
                    <a:pt x="0" y="19"/>
                    <a:pt x="10" y="6"/>
                    <a:pt x="26" y="3"/>
                  </a:cubicBezTo>
                  <a:cubicBezTo>
                    <a:pt x="38" y="0"/>
                    <a:pt x="54" y="13"/>
                    <a:pt x="54" y="25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106">
              <a:extLst>
                <a:ext uri="{FF2B5EF4-FFF2-40B4-BE49-F238E27FC236}">
                  <a16:creationId xmlns:a16="http://schemas.microsoft.com/office/drawing/2014/main" id="{22AB3BCB-CF49-6B46-91B9-61DF770C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187" y="16929993"/>
              <a:ext cx="80134" cy="80134"/>
            </a:xfrm>
            <a:custGeom>
              <a:avLst/>
              <a:gdLst>
                <a:gd name="T0" fmla="*/ 25 w 26"/>
                <a:gd name="T1" fmla="*/ 12 h 26"/>
                <a:gd name="T2" fmla="*/ 25 w 26"/>
                <a:gd name="T3" fmla="*/ 12 h 26"/>
                <a:gd name="T4" fmla="*/ 13 w 26"/>
                <a:gd name="T5" fmla="*/ 25 h 26"/>
                <a:gd name="T6" fmla="*/ 0 w 26"/>
                <a:gd name="T7" fmla="*/ 12 h 26"/>
                <a:gd name="T8" fmla="*/ 13 w 26"/>
                <a:gd name="T9" fmla="*/ 0 h 26"/>
                <a:gd name="T10" fmla="*/ 25 w 26"/>
                <a:gd name="T1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6">
                  <a:moveTo>
                    <a:pt x="25" y="12"/>
                  </a:moveTo>
                  <a:lnTo>
                    <a:pt x="25" y="12"/>
                  </a:lnTo>
                  <a:cubicBezTo>
                    <a:pt x="25" y="18"/>
                    <a:pt x="19" y="25"/>
                    <a:pt x="13" y="25"/>
                  </a:cubicBezTo>
                  <a:cubicBezTo>
                    <a:pt x="7" y="25"/>
                    <a:pt x="0" y="18"/>
                    <a:pt x="0" y="12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19" y="0"/>
                    <a:pt x="25" y="6"/>
                    <a:pt x="25" y="12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107">
              <a:extLst>
                <a:ext uri="{FF2B5EF4-FFF2-40B4-BE49-F238E27FC236}">
                  <a16:creationId xmlns:a16="http://schemas.microsoft.com/office/drawing/2014/main" id="{2B9EA847-BC3B-9F47-85D3-C54854EED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82" y="16796436"/>
              <a:ext cx="53423" cy="53423"/>
            </a:xfrm>
            <a:custGeom>
              <a:avLst/>
              <a:gdLst>
                <a:gd name="T0" fmla="*/ 16 w 17"/>
                <a:gd name="T1" fmla="*/ 9 h 19"/>
                <a:gd name="T2" fmla="*/ 16 w 17"/>
                <a:gd name="T3" fmla="*/ 9 h 19"/>
                <a:gd name="T4" fmla="*/ 7 w 17"/>
                <a:gd name="T5" fmla="*/ 18 h 19"/>
                <a:gd name="T6" fmla="*/ 0 w 17"/>
                <a:gd name="T7" fmla="*/ 9 h 19"/>
                <a:gd name="T8" fmla="*/ 7 w 17"/>
                <a:gd name="T9" fmla="*/ 0 h 19"/>
                <a:gd name="T10" fmla="*/ 16 w 17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16" y="9"/>
                  </a:moveTo>
                  <a:lnTo>
                    <a:pt x="16" y="9"/>
                  </a:lnTo>
                  <a:cubicBezTo>
                    <a:pt x="16" y="15"/>
                    <a:pt x="13" y="18"/>
                    <a:pt x="7" y="18"/>
                  </a:cubicBezTo>
                  <a:cubicBezTo>
                    <a:pt x="3" y="18"/>
                    <a:pt x="0" y="15"/>
                    <a:pt x="0" y="9"/>
                  </a:cubicBezTo>
                  <a:cubicBezTo>
                    <a:pt x="0" y="6"/>
                    <a:pt x="3" y="0"/>
                    <a:pt x="7" y="0"/>
                  </a:cubicBezTo>
                  <a:cubicBezTo>
                    <a:pt x="13" y="0"/>
                    <a:pt x="16" y="6"/>
                    <a:pt x="16" y="9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108">
              <a:extLst>
                <a:ext uri="{FF2B5EF4-FFF2-40B4-BE49-F238E27FC236}">
                  <a16:creationId xmlns:a16="http://schemas.microsoft.com/office/drawing/2014/main" id="{9FE0E4A4-6D53-7546-8BD7-CA50D407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528" y="16716301"/>
              <a:ext cx="40063" cy="40071"/>
            </a:xfrm>
            <a:custGeom>
              <a:avLst/>
              <a:gdLst>
                <a:gd name="T0" fmla="*/ 13 w 14"/>
                <a:gd name="T1" fmla="*/ 7 h 14"/>
                <a:gd name="T2" fmla="*/ 13 w 14"/>
                <a:gd name="T3" fmla="*/ 7 h 14"/>
                <a:gd name="T4" fmla="*/ 7 w 14"/>
                <a:gd name="T5" fmla="*/ 13 h 14"/>
                <a:gd name="T6" fmla="*/ 0 w 14"/>
                <a:gd name="T7" fmla="*/ 7 h 14"/>
                <a:gd name="T8" fmla="*/ 7 w 14"/>
                <a:gd name="T9" fmla="*/ 0 h 14"/>
                <a:gd name="T10" fmla="*/ 13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3" y="7"/>
                  </a:moveTo>
                  <a:lnTo>
                    <a:pt x="13" y="7"/>
                  </a:ln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</a:path>
              </a:pathLst>
            </a:custGeom>
            <a:solidFill>
              <a:srgbClr val="FF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109">
              <a:extLst>
                <a:ext uri="{FF2B5EF4-FFF2-40B4-BE49-F238E27FC236}">
                  <a16:creationId xmlns:a16="http://schemas.microsoft.com/office/drawing/2014/main" id="{E8D49AE3-69C9-6846-A264-0179C3DD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704" y="17116974"/>
              <a:ext cx="2283827" cy="1455780"/>
            </a:xfrm>
            <a:custGeom>
              <a:avLst/>
              <a:gdLst>
                <a:gd name="T0" fmla="*/ 745 w 756"/>
                <a:gd name="T1" fmla="*/ 226 h 482"/>
                <a:gd name="T2" fmla="*/ 745 w 756"/>
                <a:gd name="T3" fmla="*/ 226 h 482"/>
                <a:gd name="T4" fmla="*/ 695 w 756"/>
                <a:gd name="T5" fmla="*/ 226 h 482"/>
                <a:gd name="T6" fmla="*/ 619 w 756"/>
                <a:gd name="T7" fmla="*/ 201 h 482"/>
                <a:gd name="T8" fmla="*/ 358 w 756"/>
                <a:gd name="T9" fmla="*/ 15 h 482"/>
                <a:gd name="T10" fmla="*/ 308 w 756"/>
                <a:gd name="T11" fmla="*/ 15 h 482"/>
                <a:gd name="T12" fmla="*/ 327 w 756"/>
                <a:gd name="T13" fmla="*/ 72 h 482"/>
                <a:gd name="T14" fmla="*/ 390 w 756"/>
                <a:gd name="T15" fmla="*/ 135 h 482"/>
                <a:gd name="T16" fmla="*/ 374 w 756"/>
                <a:gd name="T17" fmla="*/ 172 h 482"/>
                <a:gd name="T18" fmla="*/ 94 w 756"/>
                <a:gd name="T19" fmla="*/ 172 h 482"/>
                <a:gd name="T20" fmla="*/ 62 w 756"/>
                <a:gd name="T21" fmla="*/ 195 h 482"/>
                <a:gd name="T22" fmla="*/ 94 w 756"/>
                <a:gd name="T23" fmla="*/ 232 h 482"/>
                <a:gd name="T24" fmla="*/ 320 w 756"/>
                <a:gd name="T25" fmla="*/ 232 h 482"/>
                <a:gd name="T26" fmla="*/ 336 w 756"/>
                <a:gd name="T27" fmla="*/ 245 h 482"/>
                <a:gd name="T28" fmla="*/ 336 w 756"/>
                <a:gd name="T29" fmla="*/ 245 h 482"/>
                <a:gd name="T30" fmla="*/ 320 w 756"/>
                <a:gd name="T31" fmla="*/ 261 h 482"/>
                <a:gd name="T32" fmla="*/ 34 w 756"/>
                <a:gd name="T33" fmla="*/ 261 h 482"/>
                <a:gd name="T34" fmla="*/ 3 w 756"/>
                <a:gd name="T35" fmla="*/ 286 h 482"/>
                <a:gd name="T36" fmla="*/ 31 w 756"/>
                <a:gd name="T37" fmla="*/ 320 h 482"/>
                <a:gd name="T38" fmla="*/ 324 w 756"/>
                <a:gd name="T39" fmla="*/ 320 h 482"/>
                <a:gd name="T40" fmla="*/ 336 w 756"/>
                <a:gd name="T41" fmla="*/ 330 h 482"/>
                <a:gd name="T42" fmla="*/ 336 w 756"/>
                <a:gd name="T43" fmla="*/ 333 h 482"/>
                <a:gd name="T44" fmla="*/ 324 w 756"/>
                <a:gd name="T45" fmla="*/ 342 h 482"/>
                <a:gd name="T46" fmla="*/ 94 w 756"/>
                <a:gd name="T47" fmla="*/ 342 h 482"/>
                <a:gd name="T48" fmla="*/ 62 w 756"/>
                <a:gd name="T49" fmla="*/ 368 h 482"/>
                <a:gd name="T50" fmla="*/ 94 w 756"/>
                <a:gd name="T51" fmla="*/ 402 h 482"/>
                <a:gd name="T52" fmla="*/ 324 w 756"/>
                <a:gd name="T53" fmla="*/ 402 h 482"/>
                <a:gd name="T54" fmla="*/ 336 w 756"/>
                <a:gd name="T55" fmla="*/ 415 h 482"/>
                <a:gd name="T56" fmla="*/ 336 w 756"/>
                <a:gd name="T57" fmla="*/ 415 h 482"/>
                <a:gd name="T58" fmla="*/ 324 w 756"/>
                <a:gd name="T59" fmla="*/ 424 h 482"/>
                <a:gd name="T60" fmla="*/ 213 w 756"/>
                <a:gd name="T61" fmla="*/ 427 h 482"/>
                <a:gd name="T62" fmla="*/ 185 w 756"/>
                <a:gd name="T63" fmla="*/ 449 h 482"/>
                <a:gd name="T64" fmla="*/ 213 w 756"/>
                <a:gd name="T65" fmla="*/ 478 h 482"/>
                <a:gd name="T66" fmla="*/ 399 w 756"/>
                <a:gd name="T67" fmla="*/ 481 h 482"/>
                <a:gd name="T68" fmla="*/ 437 w 756"/>
                <a:gd name="T69" fmla="*/ 481 h 482"/>
                <a:gd name="T70" fmla="*/ 512 w 756"/>
                <a:gd name="T71" fmla="*/ 481 h 482"/>
                <a:gd name="T72" fmla="*/ 632 w 756"/>
                <a:gd name="T73" fmla="*/ 462 h 482"/>
                <a:gd name="T74" fmla="*/ 666 w 756"/>
                <a:gd name="T75" fmla="*/ 459 h 482"/>
                <a:gd name="T76" fmla="*/ 745 w 756"/>
                <a:gd name="T77" fmla="*/ 459 h 482"/>
                <a:gd name="T78" fmla="*/ 755 w 756"/>
                <a:gd name="T79" fmla="*/ 446 h 482"/>
                <a:gd name="T80" fmla="*/ 755 w 756"/>
                <a:gd name="T81" fmla="*/ 239 h 482"/>
                <a:gd name="T82" fmla="*/ 745 w 756"/>
                <a:gd name="T83" fmla="*/ 22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6" h="482">
                  <a:moveTo>
                    <a:pt x="745" y="226"/>
                  </a:moveTo>
                  <a:lnTo>
                    <a:pt x="745" y="226"/>
                  </a:lnTo>
                  <a:cubicBezTo>
                    <a:pt x="695" y="226"/>
                    <a:pt x="695" y="226"/>
                    <a:pt x="695" y="226"/>
                  </a:cubicBezTo>
                  <a:cubicBezTo>
                    <a:pt x="666" y="226"/>
                    <a:pt x="641" y="217"/>
                    <a:pt x="619" y="201"/>
                  </a:cubicBezTo>
                  <a:cubicBezTo>
                    <a:pt x="528" y="128"/>
                    <a:pt x="358" y="15"/>
                    <a:pt x="358" y="15"/>
                  </a:cubicBezTo>
                  <a:cubicBezTo>
                    <a:pt x="346" y="3"/>
                    <a:pt x="320" y="0"/>
                    <a:pt x="308" y="15"/>
                  </a:cubicBezTo>
                  <a:cubicBezTo>
                    <a:pt x="295" y="34"/>
                    <a:pt x="308" y="56"/>
                    <a:pt x="327" y="72"/>
                  </a:cubicBezTo>
                  <a:cubicBezTo>
                    <a:pt x="327" y="72"/>
                    <a:pt x="371" y="113"/>
                    <a:pt x="390" y="135"/>
                  </a:cubicBezTo>
                  <a:cubicBezTo>
                    <a:pt x="402" y="147"/>
                    <a:pt x="393" y="172"/>
                    <a:pt x="374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1" y="172"/>
                    <a:pt x="66" y="182"/>
                    <a:pt x="62" y="195"/>
                  </a:cubicBezTo>
                  <a:cubicBezTo>
                    <a:pt x="59" y="213"/>
                    <a:pt x="75" y="232"/>
                    <a:pt x="94" y="232"/>
                  </a:cubicBezTo>
                  <a:cubicBezTo>
                    <a:pt x="320" y="232"/>
                    <a:pt x="320" y="232"/>
                    <a:pt x="320" y="232"/>
                  </a:cubicBezTo>
                  <a:cubicBezTo>
                    <a:pt x="327" y="232"/>
                    <a:pt x="333" y="239"/>
                    <a:pt x="336" y="245"/>
                  </a:cubicBezTo>
                  <a:lnTo>
                    <a:pt x="336" y="245"/>
                  </a:lnTo>
                  <a:cubicBezTo>
                    <a:pt x="336" y="254"/>
                    <a:pt x="327" y="261"/>
                    <a:pt x="320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18" y="261"/>
                    <a:pt x="6" y="270"/>
                    <a:pt x="3" y="286"/>
                  </a:cubicBezTo>
                  <a:cubicBezTo>
                    <a:pt x="0" y="305"/>
                    <a:pt x="12" y="320"/>
                    <a:pt x="31" y="320"/>
                  </a:cubicBezTo>
                  <a:cubicBezTo>
                    <a:pt x="324" y="320"/>
                    <a:pt x="324" y="320"/>
                    <a:pt x="324" y="320"/>
                  </a:cubicBezTo>
                  <a:cubicBezTo>
                    <a:pt x="330" y="320"/>
                    <a:pt x="336" y="327"/>
                    <a:pt x="336" y="330"/>
                  </a:cubicBezTo>
                  <a:cubicBezTo>
                    <a:pt x="336" y="333"/>
                    <a:pt x="336" y="333"/>
                    <a:pt x="336" y="333"/>
                  </a:cubicBezTo>
                  <a:cubicBezTo>
                    <a:pt x="336" y="339"/>
                    <a:pt x="330" y="342"/>
                    <a:pt x="324" y="342"/>
                  </a:cubicBezTo>
                  <a:cubicBezTo>
                    <a:pt x="94" y="342"/>
                    <a:pt x="94" y="342"/>
                    <a:pt x="94" y="342"/>
                  </a:cubicBezTo>
                  <a:cubicBezTo>
                    <a:pt x="81" y="342"/>
                    <a:pt x="66" y="352"/>
                    <a:pt x="62" y="368"/>
                  </a:cubicBezTo>
                  <a:cubicBezTo>
                    <a:pt x="59" y="386"/>
                    <a:pt x="75" y="402"/>
                    <a:pt x="94" y="402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330" y="402"/>
                    <a:pt x="336" y="408"/>
                    <a:pt x="336" y="415"/>
                  </a:cubicBezTo>
                  <a:lnTo>
                    <a:pt x="336" y="415"/>
                  </a:lnTo>
                  <a:cubicBezTo>
                    <a:pt x="336" y="421"/>
                    <a:pt x="330" y="424"/>
                    <a:pt x="324" y="424"/>
                  </a:cubicBezTo>
                  <a:cubicBezTo>
                    <a:pt x="213" y="427"/>
                    <a:pt x="213" y="427"/>
                    <a:pt x="213" y="427"/>
                  </a:cubicBezTo>
                  <a:cubicBezTo>
                    <a:pt x="198" y="427"/>
                    <a:pt x="185" y="434"/>
                    <a:pt x="185" y="449"/>
                  </a:cubicBezTo>
                  <a:cubicBezTo>
                    <a:pt x="182" y="468"/>
                    <a:pt x="195" y="478"/>
                    <a:pt x="213" y="478"/>
                  </a:cubicBezTo>
                  <a:cubicBezTo>
                    <a:pt x="399" y="481"/>
                    <a:pt x="399" y="481"/>
                    <a:pt x="399" y="481"/>
                  </a:cubicBezTo>
                  <a:cubicBezTo>
                    <a:pt x="437" y="481"/>
                    <a:pt x="437" y="481"/>
                    <a:pt x="437" y="481"/>
                  </a:cubicBezTo>
                  <a:cubicBezTo>
                    <a:pt x="512" y="481"/>
                    <a:pt x="512" y="481"/>
                    <a:pt x="512" y="481"/>
                  </a:cubicBezTo>
                  <a:cubicBezTo>
                    <a:pt x="528" y="481"/>
                    <a:pt x="588" y="474"/>
                    <a:pt x="632" y="462"/>
                  </a:cubicBezTo>
                  <a:cubicBezTo>
                    <a:pt x="641" y="459"/>
                    <a:pt x="654" y="459"/>
                    <a:pt x="666" y="459"/>
                  </a:cubicBezTo>
                  <a:cubicBezTo>
                    <a:pt x="745" y="459"/>
                    <a:pt x="745" y="459"/>
                    <a:pt x="745" y="459"/>
                  </a:cubicBezTo>
                  <a:cubicBezTo>
                    <a:pt x="751" y="459"/>
                    <a:pt x="755" y="453"/>
                    <a:pt x="755" y="446"/>
                  </a:cubicBezTo>
                  <a:cubicBezTo>
                    <a:pt x="755" y="239"/>
                    <a:pt x="755" y="239"/>
                    <a:pt x="755" y="239"/>
                  </a:cubicBezTo>
                  <a:cubicBezTo>
                    <a:pt x="755" y="232"/>
                    <a:pt x="751" y="226"/>
                    <a:pt x="745" y="226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110">
              <a:extLst>
                <a:ext uri="{FF2B5EF4-FFF2-40B4-BE49-F238E27FC236}">
                  <a16:creationId xmlns:a16="http://schemas.microsoft.com/office/drawing/2014/main" id="{496ED13D-B439-AC4C-856F-92A16D964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17" y="16916642"/>
              <a:ext cx="173629" cy="240403"/>
            </a:xfrm>
            <a:custGeom>
              <a:avLst/>
              <a:gdLst>
                <a:gd name="T0" fmla="*/ 56 w 57"/>
                <a:gd name="T1" fmla="*/ 48 h 80"/>
                <a:gd name="T2" fmla="*/ 56 w 57"/>
                <a:gd name="T3" fmla="*/ 48 h 80"/>
                <a:gd name="T4" fmla="*/ 28 w 57"/>
                <a:gd name="T5" fmla="*/ 79 h 80"/>
                <a:gd name="T6" fmla="*/ 0 w 57"/>
                <a:gd name="T7" fmla="*/ 48 h 80"/>
                <a:gd name="T8" fmla="*/ 28 w 57"/>
                <a:gd name="T9" fmla="*/ 0 h 80"/>
                <a:gd name="T10" fmla="*/ 56 w 57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56" y="48"/>
                  </a:moveTo>
                  <a:lnTo>
                    <a:pt x="56" y="48"/>
                  </a:lnTo>
                  <a:cubicBezTo>
                    <a:pt x="56" y="63"/>
                    <a:pt x="44" y="79"/>
                    <a:pt x="28" y="79"/>
                  </a:cubicBezTo>
                  <a:cubicBezTo>
                    <a:pt x="12" y="79"/>
                    <a:pt x="0" y="63"/>
                    <a:pt x="0" y="48"/>
                  </a:cubicBezTo>
                  <a:cubicBezTo>
                    <a:pt x="0" y="29"/>
                    <a:pt x="28" y="0"/>
                    <a:pt x="28" y="0"/>
                  </a:cubicBezTo>
                  <a:cubicBezTo>
                    <a:pt x="28" y="0"/>
                    <a:pt x="56" y="29"/>
                    <a:pt x="56" y="4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111">
              <a:extLst>
                <a:ext uri="{FF2B5EF4-FFF2-40B4-BE49-F238E27FC236}">
                  <a16:creationId xmlns:a16="http://schemas.microsoft.com/office/drawing/2014/main" id="{F5154CFE-46C2-074A-85CA-A7B5103A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17" y="17277242"/>
              <a:ext cx="173629" cy="227052"/>
            </a:xfrm>
            <a:custGeom>
              <a:avLst/>
              <a:gdLst>
                <a:gd name="T0" fmla="*/ 56 w 57"/>
                <a:gd name="T1" fmla="*/ 44 h 76"/>
                <a:gd name="T2" fmla="*/ 56 w 57"/>
                <a:gd name="T3" fmla="*/ 44 h 76"/>
                <a:gd name="T4" fmla="*/ 28 w 57"/>
                <a:gd name="T5" fmla="*/ 75 h 76"/>
                <a:gd name="T6" fmla="*/ 0 w 57"/>
                <a:gd name="T7" fmla="*/ 44 h 76"/>
                <a:gd name="T8" fmla="*/ 28 w 57"/>
                <a:gd name="T9" fmla="*/ 0 h 76"/>
                <a:gd name="T10" fmla="*/ 56 w 57"/>
                <a:gd name="T11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76">
                  <a:moveTo>
                    <a:pt x="56" y="44"/>
                  </a:moveTo>
                  <a:lnTo>
                    <a:pt x="56" y="44"/>
                  </a:lnTo>
                  <a:cubicBezTo>
                    <a:pt x="56" y="63"/>
                    <a:pt x="44" y="75"/>
                    <a:pt x="28" y="75"/>
                  </a:cubicBezTo>
                  <a:cubicBezTo>
                    <a:pt x="12" y="75"/>
                    <a:pt x="0" y="63"/>
                    <a:pt x="0" y="44"/>
                  </a:cubicBezTo>
                  <a:cubicBezTo>
                    <a:pt x="0" y="25"/>
                    <a:pt x="28" y="0"/>
                    <a:pt x="28" y="0"/>
                  </a:cubicBezTo>
                  <a:cubicBezTo>
                    <a:pt x="28" y="0"/>
                    <a:pt x="56" y="25"/>
                    <a:pt x="56" y="4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1112">
              <a:extLst>
                <a:ext uri="{FF2B5EF4-FFF2-40B4-BE49-F238E27FC236}">
                  <a16:creationId xmlns:a16="http://schemas.microsoft.com/office/drawing/2014/main" id="{A5424D48-5F0A-6A44-AE8D-2410B70E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780" y="16916642"/>
              <a:ext cx="173620" cy="240403"/>
            </a:xfrm>
            <a:custGeom>
              <a:avLst/>
              <a:gdLst>
                <a:gd name="T0" fmla="*/ 57 w 58"/>
                <a:gd name="T1" fmla="*/ 48 h 80"/>
                <a:gd name="T2" fmla="*/ 57 w 58"/>
                <a:gd name="T3" fmla="*/ 48 h 80"/>
                <a:gd name="T4" fmla="*/ 29 w 58"/>
                <a:gd name="T5" fmla="*/ 79 h 80"/>
                <a:gd name="T6" fmla="*/ 0 w 58"/>
                <a:gd name="T7" fmla="*/ 48 h 80"/>
                <a:gd name="T8" fmla="*/ 29 w 58"/>
                <a:gd name="T9" fmla="*/ 0 h 80"/>
                <a:gd name="T10" fmla="*/ 57 w 58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80">
                  <a:moveTo>
                    <a:pt x="57" y="48"/>
                  </a:moveTo>
                  <a:lnTo>
                    <a:pt x="57" y="48"/>
                  </a:lnTo>
                  <a:cubicBezTo>
                    <a:pt x="57" y="63"/>
                    <a:pt x="44" y="79"/>
                    <a:pt x="29" y="79"/>
                  </a:cubicBezTo>
                  <a:cubicBezTo>
                    <a:pt x="13" y="79"/>
                    <a:pt x="0" y="63"/>
                    <a:pt x="0" y="48"/>
                  </a:cubicBezTo>
                  <a:cubicBezTo>
                    <a:pt x="0" y="29"/>
                    <a:pt x="29" y="0"/>
                    <a:pt x="29" y="0"/>
                  </a:cubicBezTo>
                  <a:cubicBezTo>
                    <a:pt x="29" y="0"/>
                    <a:pt x="57" y="29"/>
                    <a:pt x="57" y="4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113">
              <a:extLst>
                <a:ext uri="{FF2B5EF4-FFF2-40B4-BE49-F238E27FC236}">
                  <a16:creationId xmlns:a16="http://schemas.microsoft.com/office/drawing/2014/main" id="{1B05090C-36D5-494C-A9BB-FE3F724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780" y="17277242"/>
              <a:ext cx="173620" cy="227052"/>
            </a:xfrm>
            <a:custGeom>
              <a:avLst/>
              <a:gdLst>
                <a:gd name="T0" fmla="*/ 57 w 58"/>
                <a:gd name="T1" fmla="*/ 44 h 76"/>
                <a:gd name="T2" fmla="*/ 57 w 58"/>
                <a:gd name="T3" fmla="*/ 44 h 76"/>
                <a:gd name="T4" fmla="*/ 29 w 58"/>
                <a:gd name="T5" fmla="*/ 75 h 76"/>
                <a:gd name="T6" fmla="*/ 0 w 58"/>
                <a:gd name="T7" fmla="*/ 44 h 76"/>
                <a:gd name="T8" fmla="*/ 29 w 58"/>
                <a:gd name="T9" fmla="*/ 0 h 76"/>
                <a:gd name="T10" fmla="*/ 57 w 58"/>
                <a:gd name="T11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6">
                  <a:moveTo>
                    <a:pt x="57" y="44"/>
                  </a:moveTo>
                  <a:lnTo>
                    <a:pt x="57" y="44"/>
                  </a:lnTo>
                  <a:cubicBezTo>
                    <a:pt x="57" y="63"/>
                    <a:pt x="44" y="75"/>
                    <a:pt x="29" y="75"/>
                  </a:cubicBezTo>
                  <a:cubicBezTo>
                    <a:pt x="13" y="75"/>
                    <a:pt x="0" y="63"/>
                    <a:pt x="0" y="44"/>
                  </a:cubicBezTo>
                  <a:cubicBezTo>
                    <a:pt x="0" y="25"/>
                    <a:pt x="29" y="0"/>
                    <a:pt x="29" y="0"/>
                  </a:cubicBezTo>
                  <a:cubicBezTo>
                    <a:pt x="29" y="0"/>
                    <a:pt x="57" y="25"/>
                    <a:pt x="57" y="4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114">
              <a:extLst>
                <a:ext uri="{FF2B5EF4-FFF2-40B4-BE49-F238E27FC236}">
                  <a16:creationId xmlns:a16="http://schemas.microsoft.com/office/drawing/2014/main" id="{A091F7AF-E27C-4840-A5BC-7300A1F99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77" y="16542681"/>
              <a:ext cx="387312" cy="307178"/>
            </a:xfrm>
            <a:custGeom>
              <a:avLst/>
              <a:gdLst>
                <a:gd name="T0" fmla="*/ 97 w 127"/>
                <a:gd name="T1" fmla="*/ 100 h 101"/>
                <a:gd name="T2" fmla="*/ 97 w 127"/>
                <a:gd name="T3" fmla="*/ 100 h 101"/>
                <a:gd name="T4" fmla="*/ 28 w 127"/>
                <a:gd name="T5" fmla="*/ 100 h 101"/>
                <a:gd name="T6" fmla="*/ 0 w 127"/>
                <a:gd name="T7" fmla="*/ 72 h 101"/>
                <a:gd name="T8" fmla="*/ 0 w 127"/>
                <a:gd name="T9" fmla="*/ 28 h 101"/>
                <a:gd name="T10" fmla="*/ 28 w 127"/>
                <a:gd name="T11" fmla="*/ 0 h 101"/>
                <a:gd name="T12" fmla="*/ 97 w 127"/>
                <a:gd name="T13" fmla="*/ 0 h 101"/>
                <a:gd name="T14" fmla="*/ 126 w 127"/>
                <a:gd name="T15" fmla="*/ 28 h 101"/>
                <a:gd name="T16" fmla="*/ 126 w 127"/>
                <a:gd name="T17" fmla="*/ 72 h 101"/>
                <a:gd name="T18" fmla="*/ 97 w 127"/>
                <a:gd name="T1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97" y="100"/>
                  </a:moveTo>
                  <a:lnTo>
                    <a:pt x="97" y="100"/>
                  </a:lnTo>
                  <a:cubicBezTo>
                    <a:pt x="28" y="100"/>
                    <a:pt x="28" y="100"/>
                    <a:pt x="28" y="100"/>
                  </a:cubicBezTo>
                  <a:cubicBezTo>
                    <a:pt x="12" y="100"/>
                    <a:pt x="0" y="88"/>
                    <a:pt x="0" y="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3" y="0"/>
                    <a:pt x="126" y="12"/>
                    <a:pt x="126" y="2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88"/>
                    <a:pt x="113" y="100"/>
                    <a:pt x="97" y="10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115">
              <a:extLst>
                <a:ext uri="{FF2B5EF4-FFF2-40B4-BE49-F238E27FC236}">
                  <a16:creationId xmlns:a16="http://schemas.microsoft.com/office/drawing/2014/main" id="{4F7B23D1-D6B6-D744-AB8D-81293A9B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289" y="16409124"/>
              <a:ext cx="1789669" cy="681139"/>
            </a:xfrm>
            <a:custGeom>
              <a:avLst/>
              <a:gdLst>
                <a:gd name="T0" fmla="*/ 59 w 589"/>
                <a:gd name="T1" fmla="*/ 226 h 227"/>
                <a:gd name="T2" fmla="*/ 59 w 589"/>
                <a:gd name="T3" fmla="*/ 226 h 227"/>
                <a:gd name="T4" fmla="*/ 12 w 589"/>
                <a:gd name="T5" fmla="*/ 198 h 227"/>
                <a:gd name="T6" fmla="*/ 37 w 589"/>
                <a:gd name="T7" fmla="*/ 132 h 227"/>
                <a:gd name="T8" fmla="*/ 305 w 589"/>
                <a:gd name="T9" fmla="*/ 3 h 227"/>
                <a:gd name="T10" fmla="*/ 327 w 589"/>
                <a:gd name="T11" fmla="*/ 0 h 227"/>
                <a:gd name="T12" fmla="*/ 538 w 589"/>
                <a:gd name="T13" fmla="*/ 0 h 227"/>
                <a:gd name="T14" fmla="*/ 588 w 589"/>
                <a:gd name="T15" fmla="*/ 50 h 227"/>
                <a:gd name="T16" fmla="*/ 538 w 589"/>
                <a:gd name="T17" fmla="*/ 97 h 227"/>
                <a:gd name="T18" fmla="*/ 339 w 589"/>
                <a:gd name="T19" fmla="*/ 97 h 227"/>
                <a:gd name="T20" fmla="*/ 78 w 589"/>
                <a:gd name="T21" fmla="*/ 223 h 227"/>
                <a:gd name="T22" fmla="*/ 59 w 589"/>
                <a:gd name="T2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9" h="227">
                  <a:moveTo>
                    <a:pt x="59" y="226"/>
                  </a:moveTo>
                  <a:lnTo>
                    <a:pt x="59" y="226"/>
                  </a:lnTo>
                  <a:cubicBezTo>
                    <a:pt x="41" y="226"/>
                    <a:pt x="22" y="217"/>
                    <a:pt x="12" y="198"/>
                  </a:cubicBezTo>
                  <a:cubicBezTo>
                    <a:pt x="0" y="173"/>
                    <a:pt x="12" y="144"/>
                    <a:pt x="37" y="132"/>
                  </a:cubicBezTo>
                  <a:cubicBezTo>
                    <a:pt x="305" y="3"/>
                    <a:pt x="305" y="3"/>
                    <a:pt x="305" y="3"/>
                  </a:cubicBezTo>
                  <a:cubicBezTo>
                    <a:pt x="311" y="0"/>
                    <a:pt x="321" y="0"/>
                    <a:pt x="327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66" y="0"/>
                    <a:pt x="588" y="22"/>
                    <a:pt x="588" y="50"/>
                  </a:cubicBezTo>
                  <a:cubicBezTo>
                    <a:pt x="588" y="75"/>
                    <a:pt x="566" y="97"/>
                    <a:pt x="538" y="97"/>
                  </a:cubicBezTo>
                  <a:cubicBezTo>
                    <a:pt x="339" y="97"/>
                    <a:pt x="339" y="97"/>
                    <a:pt x="339" y="97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2" y="226"/>
                    <a:pt x="66" y="226"/>
                    <a:pt x="59" y="226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48884-FC90-D045-94CA-558F16C4BFDC}"/>
              </a:ext>
            </a:extLst>
          </p:cNvPr>
          <p:cNvGrpSpPr/>
          <p:nvPr/>
        </p:nvGrpSpPr>
        <p:grpSpPr>
          <a:xfrm>
            <a:off x="9724877" y="8909981"/>
            <a:ext cx="4905909" cy="2857907"/>
            <a:chOff x="3901169" y="7768111"/>
            <a:chExt cx="4905909" cy="2857907"/>
          </a:xfrm>
        </p:grpSpPr>
        <p:sp>
          <p:nvSpPr>
            <p:cNvPr id="130" name="Rectángulo 9">
              <a:extLst>
                <a:ext uri="{FF2B5EF4-FFF2-40B4-BE49-F238E27FC236}">
                  <a16:creationId xmlns:a16="http://schemas.microsoft.com/office/drawing/2014/main" id="{663F9783-2EE6-8A4A-9180-90B656A56747}"/>
                </a:ext>
              </a:extLst>
            </p:cNvPr>
            <p:cNvSpPr/>
            <p:nvPr/>
          </p:nvSpPr>
          <p:spPr>
            <a:xfrm>
              <a:off x="3913233" y="7768111"/>
              <a:ext cx="355704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Wash your </a:t>
              </a:r>
            </a:p>
            <a:p>
              <a:r>
                <a:rPr lang="es-MX" sz="4400" b="1" dirty="0">
                  <a:solidFill>
                    <a:schemeClr val="bg1"/>
                  </a:solidFill>
                  <a:latin typeface="Raleway" panose="020B0503030101060003" pitchFamily="34" charset="77"/>
                </a:rPr>
                <a:t>hands</a:t>
              </a:r>
            </a:p>
          </p:txBody>
        </p:sp>
        <p:sp>
          <p:nvSpPr>
            <p:cNvPr id="136" name="Rectángulo 1337">
              <a:extLst>
                <a:ext uri="{FF2B5EF4-FFF2-40B4-BE49-F238E27FC236}">
                  <a16:creationId xmlns:a16="http://schemas.microsoft.com/office/drawing/2014/main" id="{E4031779-1118-B741-8655-9ABF7F4BB36F}"/>
                </a:ext>
              </a:extLst>
            </p:cNvPr>
            <p:cNvSpPr/>
            <p:nvPr/>
          </p:nvSpPr>
          <p:spPr>
            <a:xfrm>
              <a:off x="3901169" y="9333356"/>
              <a:ext cx="490590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6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fever. </a:t>
              </a:r>
            </a:p>
          </p:txBody>
        </p:sp>
      </p:grpSp>
      <p:sp>
        <p:nvSpPr>
          <p:cNvPr id="73" name="Rectángulo 8">
            <a:extLst>
              <a:ext uri="{FF2B5EF4-FFF2-40B4-BE49-F238E27FC236}">
                <a16:creationId xmlns:a16="http://schemas.microsoft.com/office/drawing/2014/main" id="{C51EC60E-F09A-F84B-84B2-5E7D93AD419B}"/>
              </a:ext>
            </a:extLst>
          </p:cNvPr>
          <p:cNvSpPr/>
          <p:nvPr/>
        </p:nvSpPr>
        <p:spPr>
          <a:xfrm>
            <a:off x="2838805" y="4382645"/>
            <a:ext cx="566678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77" name="Rectángulo 8">
            <a:extLst>
              <a:ext uri="{FF2B5EF4-FFF2-40B4-BE49-F238E27FC236}">
                <a16:creationId xmlns:a16="http://schemas.microsoft.com/office/drawing/2014/main" id="{E257A5E5-587F-6E44-A4DD-B0AFFE0AD874}"/>
              </a:ext>
            </a:extLst>
          </p:cNvPr>
          <p:cNvSpPr/>
          <p:nvPr/>
        </p:nvSpPr>
        <p:spPr>
          <a:xfrm>
            <a:off x="15872058" y="4382645"/>
            <a:ext cx="566678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16180-DF94-264A-A8F6-C94EB9F1D130}"/>
              </a:ext>
            </a:extLst>
          </p:cNvPr>
          <p:cNvSpPr/>
          <p:nvPr/>
        </p:nvSpPr>
        <p:spPr>
          <a:xfrm>
            <a:off x="2142162" y="4510164"/>
            <a:ext cx="463280" cy="46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DB18316-5674-2640-8082-A20F7A0E1B1A}"/>
              </a:ext>
            </a:extLst>
          </p:cNvPr>
          <p:cNvSpPr/>
          <p:nvPr/>
        </p:nvSpPr>
        <p:spPr>
          <a:xfrm>
            <a:off x="2142162" y="7520993"/>
            <a:ext cx="463280" cy="46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775EA3-A8CC-D04B-84DF-DF924C0D9844}"/>
              </a:ext>
            </a:extLst>
          </p:cNvPr>
          <p:cNvSpPr/>
          <p:nvPr/>
        </p:nvSpPr>
        <p:spPr>
          <a:xfrm>
            <a:off x="2142162" y="10487217"/>
            <a:ext cx="463280" cy="46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85C60A-8737-AC43-B9BD-5F05F597CEE3}"/>
              </a:ext>
            </a:extLst>
          </p:cNvPr>
          <p:cNvSpPr/>
          <p:nvPr/>
        </p:nvSpPr>
        <p:spPr>
          <a:xfrm>
            <a:off x="21772204" y="4510164"/>
            <a:ext cx="463280" cy="46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4AFB3F-6A8E-214B-9438-0B465BC18222}"/>
              </a:ext>
            </a:extLst>
          </p:cNvPr>
          <p:cNvSpPr/>
          <p:nvPr/>
        </p:nvSpPr>
        <p:spPr>
          <a:xfrm>
            <a:off x="21772204" y="7520993"/>
            <a:ext cx="463280" cy="46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DCD04B-78E5-0849-972A-ADEB32AEBBBB}"/>
              </a:ext>
            </a:extLst>
          </p:cNvPr>
          <p:cNvSpPr/>
          <p:nvPr/>
        </p:nvSpPr>
        <p:spPr>
          <a:xfrm>
            <a:off x="21772204" y="10487217"/>
            <a:ext cx="463280" cy="46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aleway Medium" panose="020B0503030101060003" pitchFamily="34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36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24FD1-2F82-5B44-A343-508309991EBE}"/>
              </a:ext>
            </a:extLst>
          </p:cNvPr>
          <p:cNvGrpSpPr/>
          <p:nvPr/>
        </p:nvGrpSpPr>
        <p:grpSpPr>
          <a:xfrm>
            <a:off x="6139543" y="1293495"/>
            <a:ext cx="12098562" cy="1743619"/>
            <a:chOff x="6139543" y="1293495"/>
            <a:chExt cx="12098562" cy="17436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6139543" y="1680341"/>
              <a:ext cx="120985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spc="600" dirty="0">
                  <a:solidFill>
                    <a:schemeClr val="accent2"/>
                  </a:solidFill>
                  <a:latin typeface="Raleway" panose="020B0503030101060003" pitchFamily="34" charset="77"/>
                </a:rPr>
                <a:t>AVOID CLOSE CONTACT_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7C1F6A-6A58-794A-A53F-1D0D96E31ED2}"/>
                </a:ext>
              </a:extLst>
            </p:cNvPr>
            <p:cNvSpPr/>
            <p:nvPr/>
          </p:nvSpPr>
          <p:spPr>
            <a:xfrm>
              <a:off x="6139543" y="1293495"/>
              <a:ext cx="12098562" cy="1743619"/>
            </a:xfrm>
            <a:prstGeom prst="rect">
              <a:avLst/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6B0A50-1D40-2F4F-95D8-97B12C5A59EA}"/>
              </a:ext>
            </a:extLst>
          </p:cNvPr>
          <p:cNvGrpSpPr/>
          <p:nvPr/>
        </p:nvGrpSpPr>
        <p:grpSpPr>
          <a:xfrm>
            <a:off x="2867387" y="5198292"/>
            <a:ext cx="6544312" cy="6116930"/>
            <a:chOff x="2580236" y="5918729"/>
            <a:chExt cx="6544312" cy="6116930"/>
          </a:xfrm>
        </p:grpSpPr>
        <p:sp>
          <p:nvSpPr>
            <p:cNvPr id="38" name="Text Box 964">
              <a:extLst>
                <a:ext uri="{FF2B5EF4-FFF2-40B4-BE49-F238E27FC236}">
                  <a16:creationId xmlns:a16="http://schemas.microsoft.com/office/drawing/2014/main" id="{BF982B45-3F30-9240-A262-351041E3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2065" y="6893703"/>
              <a:ext cx="293826" cy="787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“</a:t>
              </a:r>
            </a:p>
          </p:txBody>
        </p:sp>
        <p:sp>
          <p:nvSpPr>
            <p:cNvPr id="42" name="Text Box 969">
              <a:extLst>
                <a:ext uri="{FF2B5EF4-FFF2-40B4-BE49-F238E27FC236}">
                  <a16:creationId xmlns:a16="http://schemas.microsoft.com/office/drawing/2014/main" id="{76B2B891-BDC1-CC4F-865B-A923FFDC1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747" y="6893703"/>
              <a:ext cx="253755" cy="787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r</a:t>
              </a:r>
            </a:p>
          </p:txBody>
        </p:sp>
        <p:sp>
          <p:nvSpPr>
            <p:cNvPr id="43" name="Text Box 970">
              <a:extLst>
                <a:ext uri="{FF2B5EF4-FFF2-40B4-BE49-F238E27FC236}">
                  <a16:creationId xmlns:a16="http://schemas.microsoft.com/office/drawing/2014/main" id="{1CE53354-EACC-D248-A116-55A3B235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150" y="6893703"/>
              <a:ext cx="400672" cy="787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o</a:t>
              </a:r>
            </a:p>
          </p:txBody>
        </p:sp>
        <p:sp>
          <p:nvSpPr>
            <p:cNvPr id="44" name="Text Box 971">
              <a:extLst>
                <a:ext uri="{FF2B5EF4-FFF2-40B4-BE49-F238E27FC236}">
                  <a16:creationId xmlns:a16="http://schemas.microsoft.com/office/drawing/2014/main" id="{1BD412D1-CA38-2F44-BDEC-66CE6508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822" y="6893703"/>
              <a:ext cx="360601" cy="787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v</a:t>
              </a:r>
            </a:p>
          </p:txBody>
        </p:sp>
        <p:sp>
          <p:nvSpPr>
            <p:cNvPr id="45" name="Text Box 972">
              <a:extLst>
                <a:ext uri="{FF2B5EF4-FFF2-40B4-BE49-F238E27FC236}">
                  <a16:creationId xmlns:a16="http://schemas.microsoft.com/office/drawing/2014/main" id="{7DAFB991-A660-3B40-AA49-6591ECA5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071" y="6893703"/>
              <a:ext cx="400672" cy="787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e</a:t>
              </a:r>
            </a:p>
          </p:txBody>
        </p:sp>
        <p:sp>
          <p:nvSpPr>
            <p:cNvPr id="47" name="Text Box 974">
              <a:extLst>
                <a:ext uri="{FF2B5EF4-FFF2-40B4-BE49-F238E27FC236}">
                  <a16:creationId xmlns:a16="http://schemas.microsoft.com/office/drawing/2014/main" id="{5B672A25-F641-4140-9330-35ED3D02C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763" y="7601553"/>
              <a:ext cx="213692" cy="787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l</a:t>
              </a:r>
            </a:p>
          </p:txBody>
        </p:sp>
        <p:sp>
          <p:nvSpPr>
            <p:cNvPr id="48" name="Text Box 975">
              <a:extLst>
                <a:ext uri="{FF2B5EF4-FFF2-40B4-BE49-F238E27FC236}">
                  <a16:creationId xmlns:a16="http://schemas.microsoft.com/office/drawing/2014/main" id="{ED2237A2-DF89-2E4E-B151-EA400F4E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1455" y="7601553"/>
              <a:ext cx="360601" cy="787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v</a:t>
              </a:r>
            </a:p>
          </p:txBody>
        </p:sp>
        <p:sp>
          <p:nvSpPr>
            <p:cNvPr id="49" name="Text Box 976">
              <a:extLst>
                <a:ext uri="{FF2B5EF4-FFF2-40B4-BE49-F238E27FC236}">
                  <a16:creationId xmlns:a16="http://schemas.microsoft.com/office/drawing/2014/main" id="{0ABCE035-5015-AA4E-888E-A35986034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056" y="7601553"/>
              <a:ext cx="734570" cy="787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/>
            <a:lstStyle/>
            <a:p>
              <a:pPr>
                <a:lnSpc>
                  <a:spcPct val="98000"/>
                </a:lnSpc>
              </a:pPr>
              <a:r>
                <a:rPr lang="es-MX" altLang="es-MX" sz="600" b="1">
                  <a:solidFill>
                    <a:srgbClr val="ECECEC"/>
                  </a:solidFill>
                  <a:latin typeface="Raleway Bold" panose="020B0503030101060003" pitchFamily="34" charset="77"/>
                </a:rPr>
                <a:t>es</a:t>
              </a:r>
            </a:p>
          </p:txBody>
        </p:sp>
        <p:sp>
          <p:nvSpPr>
            <p:cNvPr id="50" name="Freeform 1233">
              <a:extLst>
                <a:ext uri="{FF2B5EF4-FFF2-40B4-BE49-F238E27FC236}">
                  <a16:creationId xmlns:a16="http://schemas.microsoft.com/office/drawing/2014/main" id="{790ADDEE-D486-5244-91EC-DD240D4C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711" y="9738471"/>
              <a:ext cx="2083495" cy="2283836"/>
            </a:xfrm>
            <a:custGeom>
              <a:avLst/>
              <a:gdLst>
                <a:gd name="T0" fmla="*/ 689 w 690"/>
                <a:gd name="T1" fmla="*/ 755 h 756"/>
                <a:gd name="T2" fmla="*/ 0 w 690"/>
                <a:gd name="T3" fmla="*/ 755 h 756"/>
                <a:gd name="T4" fmla="*/ 0 w 690"/>
                <a:gd name="T5" fmla="*/ 0 h 756"/>
                <a:gd name="T6" fmla="*/ 689 w 690"/>
                <a:gd name="T7" fmla="*/ 0 h 756"/>
                <a:gd name="T8" fmla="*/ 689 w 690"/>
                <a:gd name="T9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756">
                  <a:moveTo>
                    <a:pt x="6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689" y="0"/>
                  </a:lnTo>
                  <a:lnTo>
                    <a:pt x="689" y="7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234">
              <a:extLst>
                <a:ext uri="{FF2B5EF4-FFF2-40B4-BE49-F238E27FC236}">
                  <a16:creationId xmlns:a16="http://schemas.microsoft.com/office/drawing/2014/main" id="{D4AB7591-16E4-7F40-844E-7E376392E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521" y="6252627"/>
              <a:ext cx="467455" cy="1375637"/>
            </a:xfrm>
            <a:custGeom>
              <a:avLst/>
              <a:gdLst>
                <a:gd name="T0" fmla="*/ 155 w 156"/>
                <a:gd name="T1" fmla="*/ 453 h 454"/>
                <a:gd name="T2" fmla="*/ 0 w 156"/>
                <a:gd name="T3" fmla="*/ 453 h 454"/>
                <a:gd name="T4" fmla="*/ 0 w 156"/>
                <a:gd name="T5" fmla="*/ 0 h 454"/>
                <a:gd name="T6" fmla="*/ 155 w 156"/>
                <a:gd name="T7" fmla="*/ 0 h 454"/>
                <a:gd name="T8" fmla="*/ 155 w 156"/>
                <a:gd name="T9" fmla="*/ 453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54">
                  <a:moveTo>
                    <a:pt x="155" y="453"/>
                  </a:moveTo>
                  <a:lnTo>
                    <a:pt x="0" y="453"/>
                  </a:lnTo>
                  <a:lnTo>
                    <a:pt x="0" y="0"/>
                  </a:lnTo>
                  <a:lnTo>
                    <a:pt x="155" y="0"/>
                  </a:lnTo>
                  <a:lnTo>
                    <a:pt x="155" y="4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235">
              <a:extLst>
                <a:ext uri="{FF2B5EF4-FFF2-40B4-BE49-F238E27FC236}">
                  <a16:creationId xmlns:a16="http://schemas.microsoft.com/office/drawing/2014/main" id="{1DC685D4-DDE4-344E-8441-E9EBB703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671" y="6159133"/>
              <a:ext cx="5208739" cy="5876526"/>
            </a:xfrm>
            <a:custGeom>
              <a:avLst/>
              <a:gdLst>
                <a:gd name="T0" fmla="*/ 884 w 1718"/>
                <a:gd name="T1" fmla="*/ 0 h 1939"/>
                <a:gd name="T2" fmla="*/ 884 w 1718"/>
                <a:gd name="T3" fmla="*/ 0 h 1939"/>
                <a:gd name="T4" fmla="*/ 0 w 1718"/>
                <a:gd name="T5" fmla="*/ 560 h 1939"/>
                <a:gd name="T6" fmla="*/ 0 w 1718"/>
                <a:gd name="T7" fmla="*/ 1938 h 1939"/>
                <a:gd name="T8" fmla="*/ 632 w 1718"/>
                <a:gd name="T9" fmla="*/ 1938 h 1939"/>
                <a:gd name="T10" fmla="*/ 632 w 1718"/>
                <a:gd name="T11" fmla="*/ 1400 h 1939"/>
                <a:gd name="T12" fmla="*/ 786 w 1718"/>
                <a:gd name="T13" fmla="*/ 1242 h 1939"/>
                <a:gd name="T14" fmla="*/ 968 w 1718"/>
                <a:gd name="T15" fmla="*/ 1242 h 1939"/>
                <a:gd name="T16" fmla="*/ 1126 w 1718"/>
                <a:gd name="T17" fmla="*/ 1400 h 1939"/>
                <a:gd name="T18" fmla="*/ 1126 w 1718"/>
                <a:gd name="T19" fmla="*/ 1938 h 1939"/>
                <a:gd name="T20" fmla="*/ 1717 w 1718"/>
                <a:gd name="T21" fmla="*/ 1938 h 1939"/>
                <a:gd name="T22" fmla="*/ 1717 w 1718"/>
                <a:gd name="T23" fmla="*/ 547 h 1939"/>
                <a:gd name="T24" fmla="*/ 884 w 1718"/>
                <a:gd name="T25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8" h="1939">
                  <a:moveTo>
                    <a:pt x="884" y="0"/>
                  </a:moveTo>
                  <a:lnTo>
                    <a:pt x="884" y="0"/>
                  </a:lnTo>
                  <a:cubicBezTo>
                    <a:pt x="0" y="560"/>
                    <a:pt x="0" y="560"/>
                    <a:pt x="0" y="560"/>
                  </a:cubicBezTo>
                  <a:cubicBezTo>
                    <a:pt x="0" y="1938"/>
                    <a:pt x="0" y="1938"/>
                    <a:pt x="0" y="1938"/>
                  </a:cubicBezTo>
                  <a:cubicBezTo>
                    <a:pt x="632" y="1938"/>
                    <a:pt x="632" y="1938"/>
                    <a:pt x="632" y="1938"/>
                  </a:cubicBezTo>
                  <a:cubicBezTo>
                    <a:pt x="632" y="1400"/>
                    <a:pt x="632" y="1400"/>
                    <a:pt x="632" y="1400"/>
                  </a:cubicBezTo>
                  <a:cubicBezTo>
                    <a:pt x="632" y="1312"/>
                    <a:pt x="701" y="1242"/>
                    <a:pt x="786" y="1242"/>
                  </a:cubicBezTo>
                  <a:cubicBezTo>
                    <a:pt x="968" y="1242"/>
                    <a:pt x="968" y="1242"/>
                    <a:pt x="968" y="1242"/>
                  </a:cubicBezTo>
                  <a:cubicBezTo>
                    <a:pt x="1053" y="1242"/>
                    <a:pt x="1126" y="1312"/>
                    <a:pt x="1126" y="1400"/>
                  </a:cubicBezTo>
                  <a:cubicBezTo>
                    <a:pt x="1126" y="1938"/>
                    <a:pt x="1126" y="1938"/>
                    <a:pt x="1126" y="1938"/>
                  </a:cubicBezTo>
                  <a:cubicBezTo>
                    <a:pt x="1717" y="1938"/>
                    <a:pt x="1717" y="1938"/>
                    <a:pt x="1717" y="1938"/>
                  </a:cubicBezTo>
                  <a:cubicBezTo>
                    <a:pt x="1717" y="547"/>
                    <a:pt x="1717" y="547"/>
                    <a:pt x="1717" y="547"/>
                  </a:cubicBezTo>
                  <a:lnTo>
                    <a:pt x="8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236">
              <a:extLst>
                <a:ext uri="{FF2B5EF4-FFF2-40B4-BE49-F238E27FC236}">
                  <a16:creationId xmlns:a16="http://schemas.microsoft.com/office/drawing/2014/main" id="{564C1E05-FD1D-044A-9AF4-53941784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236" y="5918729"/>
              <a:ext cx="6544312" cy="2390682"/>
            </a:xfrm>
            <a:custGeom>
              <a:avLst/>
              <a:gdLst>
                <a:gd name="T0" fmla="*/ 59 w 2159"/>
                <a:gd name="T1" fmla="*/ 780 h 791"/>
                <a:gd name="T2" fmla="*/ 59 w 2159"/>
                <a:gd name="T3" fmla="*/ 780 h 791"/>
                <a:gd name="T4" fmla="*/ 15 w 2159"/>
                <a:gd name="T5" fmla="*/ 758 h 791"/>
                <a:gd name="T6" fmla="*/ 31 w 2159"/>
                <a:gd name="T7" fmla="*/ 686 h 791"/>
                <a:gd name="T8" fmla="*/ 1069 w 2159"/>
                <a:gd name="T9" fmla="*/ 10 h 791"/>
                <a:gd name="T10" fmla="*/ 1126 w 2159"/>
                <a:gd name="T11" fmla="*/ 10 h 791"/>
                <a:gd name="T12" fmla="*/ 2129 w 2159"/>
                <a:gd name="T13" fmla="*/ 686 h 791"/>
                <a:gd name="T14" fmla="*/ 2142 w 2159"/>
                <a:gd name="T15" fmla="*/ 758 h 791"/>
                <a:gd name="T16" fmla="*/ 2070 w 2159"/>
                <a:gd name="T17" fmla="*/ 774 h 791"/>
                <a:gd name="T18" fmla="*/ 1098 w 2159"/>
                <a:gd name="T19" fmla="*/ 117 h 791"/>
                <a:gd name="T20" fmla="*/ 88 w 2159"/>
                <a:gd name="T21" fmla="*/ 774 h 791"/>
                <a:gd name="T22" fmla="*/ 59 w 2159"/>
                <a:gd name="T23" fmla="*/ 78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9" h="791">
                  <a:moveTo>
                    <a:pt x="59" y="780"/>
                  </a:moveTo>
                  <a:lnTo>
                    <a:pt x="59" y="780"/>
                  </a:lnTo>
                  <a:cubicBezTo>
                    <a:pt x="41" y="780"/>
                    <a:pt x="25" y="774"/>
                    <a:pt x="15" y="758"/>
                  </a:cubicBezTo>
                  <a:cubicBezTo>
                    <a:pt x="0" y="733"/>
                    <a:pt x="6" y="702"/>
                    <a:pt x="31" y="686"/>
                  </a:cubicBezTo>
                  <a:cubicBezTo>
                    <a:pt x="1069" y="10"/>
                    <a:pt x="1069" y="10"/>
                    <a:pt x="1069" y="10"/>
                  </a:cubicBezTo>
                  <a:cubicBezTo>
                    <a:pt x="1088" y="0"/>
                    <a:pt x="1110" y="0"/>
                    <a:pt x="1126" y="10"/>
                  </a:cubicBezTo>
                  <a:cubicBezTo>
                    <a:pt x="2129" y="686"/>
                    <a:pt x="2129" y="686"/>
                    <a:pt x="2129" y="686"/>
                  </a:cubicBezTo>
                  <a:cubicBezTo>
                    <a:pt x="2151" y="702"/>
                    <a:pt x="2158" y="736"/>
                    <a:pt x="2142" y="758"/>
                  </a:cubicBezTo>
                  <a:cubicBezTo>
                    <a:pt x="2126" y="783"/>
                    <a:pt x="2095" y="790"/>
                    <a:pt x="2070" y="774"/>
                  </a:cubicBezTo>
                  <a:cubicBezTo>
                    <a:pt x="1098" y="117"/>
                    <a:pt x="1098" y="117"/>
                    <a:pt x="1098" y="117"/>
                  </a:cubicBezTo>
                  <a:cubicBezTo>
                    <a:pt x="88" y="774"/>
                    <a:pt x="88" y="774"/>
                    <a:pt x="88" y="774"/>
                  </a:cubicBezTo>
                  <a:cubicBezTo>
                    <a:pt x="78" y="780"/>
                    <a:pt x="69" y="780"/>
                    <a:pt x="59" y="7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237">
              <a:extLst>
                <a:ext uri="{FF2B5EF4-FFF2-40B4-BE49-F238E27FC236}">
                  <a16:creationId xmlns:a16="http://schemas.microsoft.com/office/drawing/2014/main" id="{1732AE07-906B-544F-B7CF-BF94E179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230" y="7614913"/>
              <a:ext cx="480807" cy="520870"/>
            </a:xfrm>
            <a:custGeom>
              <a:avLst/>
              <a:gdLst>
                <a:gd name="T0" fmla="*/ 157 w 158"/>
                <a:gd name="T1" fmla="*/ 170 h 171"/>
                <a:gd name="T2" fmla="*/ 157 w 158"/>
                <a:gd name="T3" fmla="*/ 0 h 171"/>
                <a:gd name="T4" fmla="*/ 0 w 158"/>
                <a:gd name="T5" fmla="*/ 0 h 171"/>
                <a:gd name="T6" fmla="*/ 0 w 158"/>
                <a:gd name="T7" fmla="*/ 170 h 171"/>
                <a:gd name="T8" fmla="*/ 157 w 158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1">
                  <a:moveTo>
                    <a:pt x="157" y="170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157" y="1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238">
              <a:extLst>
                <a:ext uri="{FF2B5EF4-FFF2-40B4-BE49-F238E27FC236}">
                  <a16:creationId xmlns:a16="http://schemas.microsoft.com/office/drawing/2014/main" id="{76E7F678-7454-3248-B551-71088AF94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882" y="7614913"/>
              <a:ext cx="480807" cy="520870"/>
            </a:xfrm>
            <a:custGeom>
              <a:avLst/>
              <a:gdLst>
                <a:gd name="T0" fmla="*/ 0 w 158"/>
                <a:gd name="T1" fmla="*/ 170 h 171"/>
                <a:gd name="T2" fmla="*/ 157 w 158"/>
                <a:gd name="T3" fmla="*/ 170 h 171"/>
                <a:gd name="T4" fmla="*/ 157 w 158"/>
                <a:gd name="T5" fmla="*/ 0 h 171"/>
                <a:gd name="T6" fmla="*/ 0 w 158"/>
                <a:gd name="T7" fmla="*/ 0 h 171"/>
                <a:gd name="T8" fmla="*/ 0 w 158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1">
                  <a:moveTo>
                    <a:pt x="0" y="170"/>
                  </a:moveTo>
                  <a:lnTo>
                    <a:pt x="157" y="170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239">
              <a:extLst>
                <a:ext uri="{FF2B5EF4-FFF2-40B4-BE49-F238E27FC236}">
                  <a16:creationId xmlns:a16="http://schemas.microsoft.com/office/drawing/2014/main" id="{EBB5A364-B844-214C-B5C1-ED4D2EE2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230" y="8255988"/>
              <a:ext cx="480807" cy="988325"/>
            </a:xfrm>
            <a:custGeom>
              <a:avLst/>
              <a:gdLst>
                <a:gd name="T0" fmla="*/ 157 w 158"/>
                <a:gd name="T1" fmla="*/ 0 h 328"/>
                <a:gd name="T2" fmla="*/ 0 w 158"/>
                <a:gd name="T3" fmla="*/ 0 h 328"/>
                <a:gd name="T4" fmla="*/ 0 w 158"/>
                <a:gd name="T5" fmla="*/ 327 h 328"/>
                <a:gd name="T6" fmla="*/ 157 w 158"/>
                <a:gd name="T7" fmla="*/ 327 h 328"/>
                <a:gd name="T8" fmla="*/ 157 w 158"/>
                <a:gd name="T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28">
                  <a:moveTo>
                    <a:pt x="157" y="0"/>
                  </a:moveTo>
                  <a:lnTo>
                    <a:pt x="0" y="0"/>
                  </a:lnTo>
                  <a:lnTo>
                    <a:pt x="0" y="327"/>
                  </a:lnTo>
                  <a:lnTo>
                    <a:pt x="157" y="327"/>
                  </a:lnTo>
                  <a:lnTo>
                    <a:pt x="15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240">
              <a:extLst>
                <a:ext uri="{FF2B5EF4-FFF2-40B4-BE49-F238E27FC236}">
                  <a16:creationId xmlns:a16="http://schemas.microsoft.com/office/drawing/2014/main" id="{98836AF8-E0F0-AA4F-A873-FF30A0F64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252" y="8215917"/>
              <a:ext cx="614364" cy="721210"/>
            </a:xfrm>
            <a:custGeom>
              <a:avLst/>
              <a:gdLst>
                <a:gd name="T0" fmla="*/ 204 w 205"/>
                <a:gd name="T1" fmla="*/ 0 h 237"/>
                <a:gd name="T2" fmla="*/ 0 w 205"/>
                <a:gd name="T3" fmla="*/ 0 h 237"/>
                <a:gd name="T4" fmla="*/ 0 w 205"/>
                <a:gd name="T5" fmla="*/ 236 h 237"/>
                <a:gd name="T6" fmla="*/ 204 w 205"/>
                <a:gd name="T7" fmla="*/ 236 h 237"/>
                <a:gd name="T8" fmla="*/ 204 w 205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37">
                  <a:moveTo>
                    <a:pt x="204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4" y="236"/>
                  </a:lnTo>
                  <a:lnTo>
                    <a:pt x="2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41">
              <a:extLst>
                <a:ext uri="{FF2B5EF4-FFF2-40B4-BE49-F238E27FC236}">
                  <a16:creationId xmlns:a16="http://schemas.microsoft.com/office/drawing/2014/main" id="{675DBE48-C3C3-C842-9C69-A70835F48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252" y="10566527"/>
              <a:ext cx="614364" cy="721210"/>
            </a:xfrm>
            <a:custGeom>
              <a:avLst/>
              <a:gdLst>
                <a:gd name="T0" fmla="*/ 204 w 205"/>
                <a:gd name="T1" fmla="*/ 0 h 237"/>
                <a:gd name="T2" fmla="*/ 0 w 205"/>
                <a:gd name="T3" fmla="*/ 0 h 237"/>
                <a:gd name="T4" fmla="*/ 0 w 205"/>
                <a:gd name="T5" fmla="*/ 236 h 237"/>
                <a:gd name="T6" fmla="*/ 204 w 205"/>
                <a:gd name="T7" fmla="*/ 236 h 237"/>
                <a:gd name="T8" fmla="*/ 204 w 205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37">
                  <a:moveTo>
                    <a:pt x="204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4" y="236"/>
                  </a:lnTo>
                  <a:lnTo>
                    <a:pt x="2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242">
              <a:extLst>
                <a:ext uri="{FF2B5EF4-FFF2-40B4-BE49-F238E27FC236}">
                  <a16:creationId xmlns:a16="http://schemas.microsoft.com/office/drawing/2014/main" id="{67B70272-31AB-5242-8819-E7F79500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4682" y="8215917"/>
              <a:ext cx="627716" cy="721210"/>
            </a:xfrm>
            <a:custGeom>
              <a:avLst/>
              <a:gdLst>
                <a:gd name="T0" fmla="*/ 205 w 206"/>
                <a:gd name="T1" fmla="*/ 0 h 237"/>
                <a:gd name="T2" fmla="*/ 0 w 206"/>
                <a:gd name="T3" fmla="*/ 0 h 237"/>
                <a:gd name="T4" fmla="*/ 0 w 206"/>
                <a:gd name="T5" fmla="*/ 236 h 237"/>
                <a:gd name="T6" fmla="*/ 205 w 206"/>
                <a:gd name="T7" fmla="*/ 236 h 237"/>
                <a:gd name="T8" fmla="*/ 205 w 206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7">
                  <a:moveTo>
                    <a:pt x="205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5" y="236"/>
                  </a:lnTo>
                  <a:lnTo>
                    <a:pt x="2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243">
              <a:extLst>
                <a:ext uri="{FF2B5EF4-FFF2-40B4-BE49-F238E27FC236}">
                  <a16:creationId xmlns:a16="http://schemas.microsoft.com/office/drawing/2014/main" id="{09922833-721E-AE45-9B75-E33CB0F0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4682" y="10566527"/>
              <a:ext cx="627716" cy="721210"/>
            </a:xfrm>
            <a:custGeom>
              <a:avLst/>
              <a:gdLst>
                <a:gd name="T0" fmla="*/ 205 w 206"/>
                <a:gd name="T1" fmla="*/ 0 h 237"/>
                <a:gd name="T2" fmla="*/ 0 w 206"/>
                <a:gd name="T3" fmla="*/ 0 h 237"/>
                <a:gd name="T4" fmla="*/ 0 w 206"/>
                <a:gd name="T5" fmla="*/ 236 h 237"/>
                <a:gd name="T6" fmla="*/ 205 w 206"/>
                <a:gd name="T7" fmla="*/ 236 h 237"/>
                <a:gd name="T8" fmla="*/ 205 w 206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7">
                  <a:moveTo>
                    <a:pt x="205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5" y="236"/>
                  </a:lnTo>
                  <a:lnTo>
                    <a:pt x="2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244">
              <a:extLst>
                <a:ext uri="{FF2B5EF4-FFF2-40B4-BE49-F238E27FC236}">
                  <a16:creationId xmlns:a16="http://schemas.microsoft.com/office/drawing/2014/main" id="{25EE8901-A4F9-B649-A910-90A22A56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882" y="8255988"/>
              <a:ext cx="480807" cy="988325"/>
            </a:xfrm>
            <a:custGeom>
              <a:avLst/>
              <a:gdLst>
                <a:gd name="T0" fmla="*/ 0 w 158"/>
                <a:gd name="T1" fmla="*/ 0 h 328"/>
                <a:gd name="T2" fmla="*/ 0 w 158"/>
                <a:gd name="T3" fmla="*/ 327 h 328"/>
                <a:gd name="T4" fmla="*/ 157 w 158"/>
                <a:gd name="T5" fmla="*/ 327 h 328"/>
                <a:gd name="T6" fmla="*/ 157 w 158"/>
                <a:gd name="T7" fmla="*/ 0 h 328"/>
                <a:gd name="T8" fmla="*/ 0 w 158"/>
                <a:gd name="T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28">
                  <a:moveTo>
                    <a:pt x="0" y="0"/>
                  </a:moveTo>
                  <a:lnTo>
                    <a:pt x="0" y="327"/>
                  </a:lnTo>
                  <a:lnTo>
                    <a:pt x="157" y="327"/>
                  </a:lnTo>
                  <a:lnTo>
                    <a:pt x="157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245">
              <a:extLst>
                <a:ext uri="{FF2B5EF4-FFF2-40B4-BE49-F238E27FC236}">
                  <a16:creationId xmlns:a16="http://schemas.microsoft.com/office/drawing/2014/main" id="{5346C2EF-48D8-8747-9363-4E3043C8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656" y="8135782"/>
              <a:ext cx="120206" cy="3619410"/>
            </a:xfrm>
            <a:custGeom>
              <a:avLst/>
              <a:gdLst>
                <a:gd name="T0" fmla="*/ 37 w 38"/>
                <a:gd name="T1" fmla="*/ 1195 h 1196"/>
                <a:gd name="T2" fmla="*/ 0 w 38"/>
                <a:gd name="T3" fmla="*/ 1195 h 1196"/>
                <a:gd name="T4" fmla="*/ 0 w 38"/>
                <a:gd name="T5" fmla="*/ 0 h 1196"/>
                <a:gd name="T6" fmla="*/ 37 w 38"/>
                <a:gd name="T7" fmla="*/ 0 h 1196"/>
                <a:gd name="T8" fmla="*/ 37 w 38"/>
                <a:gd name="T9" fmla="*/ 119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196">
                  <a:moveTo>
                    <a:pt x="37" y="1195"/>
                  </a:moveTo>
                  <a:lnTo>
                    <a:pt x="0" y="1195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195"/>
                  </a:lnTo>
                </a:path>
              </a:pathLst>
            </a:custGeom>
            <a:solidFill>
              <a:srgbClr val="FF1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1246">
              <a:extLst>
                <a:ext uri="{FF2B5EF4-FFF2-40B4-BE49-F238E27FC236}">
                  <a16:creationId xmlns:a16="http://schemas.microsoft.com/office/drawing/2014/main" id="{F0EC894A-73E1-884D-AC85-7CAE46155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725" y="8135782"/>
              <a:ext cx="133557" cy="3619410"/>
            </a:xfrm>
            <a:custGeom>
              <a:avLst/>
              <a:gdLst>
                <a:gd name="T0" fmla="*/ 41 w 42"/>
                <a:gd name="T1" fmla="*/ 1195 h 1196"/>
                <a:gd name="T2" fmla="*/ 0 w 42"/>
                <a:gd name="T3" fmla="*/ 1195 h 1196"/>
                <a:gd name="T4" fmla="*/ 0 w 42"/>
                <a:gd name="T5" fmla="*/ 0 h 1196"/>
                <a:gd name="T6" fmla="*/ 41 w 42"/>
                <a:gd name="T7" fmla="*/ 0 h 1196"/>
                <a:gd name="T8" fmla="*/ 41 w 42"/>
                <a:gd name="T9" fmla="*/ 119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96">
                  <a:moveTo>
                    <a:pt x="41" y="1195"/>
                  </a:moveTo>
                  <a:lnTo>
                    <a:pt x="0" y="1195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195"/>
                  </a:lnTo>
                </a:path>
              </a:pathLst>
            </a:custGeom>
            <a:solidFill>
              <a:srgbClr val="FF1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247">
              <a:extLst>
                <a:ext uri="{FF2B5EF4-FFF2-40B4-BE49-F238E27FC236}">
                  <a16:creationId xmlns:a16="http://schemas.microsoft.com/office/drawing/2014/main" id="{9FBD41CD-F97A-6443-89BC-C55D94270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983" y="10847002"/>
              <a:ext cx="1348934" cy="133557"/>
            </a:xfrm>
            <a:custGeom>
              <a:avLst/>
              <a:gdLst>
                <a:gd name="T0" fmla="*/ 443 w 444"/>
                <a:gd name="T1" fmla="*/ 0 h 42"/>
                <a:gd name="T2" fmla="*/ 0 w 444"/>
                <a:gd name="T3" fmla="*/ 0 h 42"/>
                <a:gd name="T4" fmla="*/ 0 w 444"/>
                <a:gd name="T5" fmla="*/ 41 h 42"/>
                <a:gd name="T6" fmla="*/ 443 w 444"/>
                <a:gd name="T7" fmla="*/ 41 h 42"/>
                <a:gd name="T8" fmla="*/ 443 w 44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2">
                  <a:moveTo>
                    <a:pt x="443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43" y="41"/>
                  </a:lnTo>
                  <a:lnTo>
                    <a:pt x="443" y="0"/>
                  </a:lnTo>
                </a:path>
              </a:pathLst>
            </a:custGeom>
            <a:solidFill>
              <a:srgbClr val="FF1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248">
              <a:extLst>
                <a:ext uri="{FF2B5EF4-FFF2-40B4-BE49-F238E27FC236}">
                  <a16:creationId xmlns:a16="http://schemas.microsoft.com/office/drawing/2014/main" id="{6C6537A2-7EDF-384E-86BF-183AA1EFA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938" y="10847002"/>
              <a:ext cx="1295511" cy="133557"/>
            </a:xfrm>
            <a:custGeom>
              <a:avLst/>
              <a:gdLst>
                <a:gd name="T0" fmla="*/ 0 w 429"/>
                <a:gd name="T1" fmla="*/ 0 h 42"/>
                <a:gd name="T2" fmla="*/ 0 w 429"/>
                <a:gd name="T3" fmla="*/ 41 h 42"/>
                <a:gd name="T4" fmla="*/ 428 w 429"/>
                <a:gd name="T5" fmla="*/ 41 h 42"/>
                <a:gd name="T6" fmla="*/ 428 w 429"/>
                <a:gd name="T7" fmla="*/ 0 h 42"/>
                <a:gd name="T8" fmla="*/ 0 w 4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42">
                  <a:moveTo>
                    <a:pt x="0" y="0"/>
                  </a:moveTo>
                  <a:lnTo>
                    <a:pt x="0" y="41"/>
                  </a:lnTo>
                  <a:lnTo>
                    <a:pt x="428" y="41"/>
                  </a:lnTo>
                  <a:lnTo>
                    <a:pt x="428" y="0"/>
                  </a:lnTo>
                  <a:lnTo>
                    <a:pt x="0" y="0"/>
                  </a:lnTo>
                </a:path>
              </a:pathLst>
            </a:custGeom>
            <a:solidFill>
              <a:srgbClr val="FF1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249">
              <a:extLst>
                <a:ext uri="{FF2B5EF4-FFF2-40B4-BE49-F238E27FC236}">
                  <a16:creationId xmlns:a16="http://schemas.microsoft.com/office/drawing/2014/main" id="{45F61B98-BAC6-D949-8D7F-0E7A7A8B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983" y="8483032"/>
              <a:ext cx="1348934" cy="133557"/>
            </a:xfrm>
            <a:custGeom>
              <a:avLst/>
              <a:gdLst>
                <a:gd name="T0" fmla="*/ 443 w 444"/>
                <a:gd name="T1" fmla="*/ 0 h 42"/>
                <a:gd name="T2" fmla="*/ 0 w 444"/>
                <a:gd name="T3" fmla="*/ 0 h 42"/>
                <a:gd name="T4" fmla="*/ 0 w 444"/>
                <a:gd name="T5" fmla="*/ 41 h 42"/>
                <a:gd name="T6" fmla="*/ 443 w 444"/>
                <a:gd name="T7" fmla="*/ 41 h 42"/>
                <a:gd name="T8" fmla="*/ 443 w 44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2">
                  <a:moveTo>
                    <a:pt x="443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43" y="41"/>
                  </a:lnTo>
                  <a:lnTo>
                    <a:pt x="443" y="0"/>
                  </a:lnTo>
                </a:path>
              </a:pathLst>
            </a:custGeom>
            <a:solidFill>
              <a:srgbClr val="FF1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250">
              <a:extLst>
                <a:ext uri="{FF2B5EF4-FFF2-40B4-BE49-F238E27FC236}">
                  <a16:creationId xmlns:a16="http://schemas.microsoft.com/office/drawing/2014/main" id="{E4EC6F2E-C38D-3D49-BEA5-992FD42F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278" y="8483032"/>
              <a:ext cx="1095171" cy="133557"/>
            </a:xfrm>
            <a:custGeom>
              <a:avLst/>
              <a:gdLst>
                <a:gd name="T0" fmla="*/ 0 w 363"/>
                <a:gd name="T1" fmla="*/ 0 h 42"/>
                <a:gd name="T2" fmla="*/ 0 w 363"/>
                <a:gd name="T3" fmla="*/ 41 h 42"/>
                <a:gd name="T4" fmla="*/ 362 w 363"/>
                <a:gd name="T5" fmla="*/ 41 h 42"/>
                <a:gd name="T6" fmla="*/ 362 w 363"/>
                <a:gd name="T7" fmla="*/ 0 h 42"/>
                <a:gd name="T8" fmla="*/ 0 w 36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42">
                  <a:moveTo>
                    <a:pt x="0" y="0"/>
                  </a:moveTo>
                  <a:lnTo>
                    <a:pt x="0" y="41"/>
                  </a:lnTo>
                  <a:lnTo>
                    <a:pt x="362" y="41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rgbClr val="FF1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81D529-90B1-FA49-849A-04E6A6893408}"/>
              </a:ext>
            </a:extLst>
          </p:cNvPr>
          <p:cNvGrpSpPr/>
          <p:nvPr/>
        </p:nvGrpSpPr>
        <p:grpSpPr>
          <a:xfrm>
            <a:off x="11076352" y="4974081"/>
            <a:ext cx="2257244" cy="934029"/>
            <a:chOff x="9091699" y="12226158"/>
            <a:chExt cx="2257244" cy="934029"/>
          </a:xfrm>
        </p:grpSpPr>
        <p:sp>
          <p:nvSpPr>
            <p:cNvPr id="89" name="Freeform 1251">
              <a:extLst>
                <a:ext uri="{FF2B5EF4-FFF2-40B4-BE49-F238E27FC236}">
                  <a16:creationId xmlns:a16="http://schemas.microsoft.com/office/drawing/2014/main" id="{860EE482-FAB8-BA4B-8709-C35D576D3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982" y="12381829"/>
              <a:ext cx="1198677" cy="778358"/>
            </a:xfrm>
            <a:custGeom>
              <a:avLst/>
              <a:gdLst>
                <a:gd name="T0" fmla="*/ 337 w 338"/>
                <a:gd name="T1" fmla="*/ 201 h 221"/>
                <a:gd name="T2" fmla="*/ 337 w 338"/>
                <a:gd name="T3" fmla="*/ 201 h 221"/>
                <a:gd name="T4" fmla="*/ 167 w 338"/>
                <a:gd name="T5" fmla="*/ 217 h 221"/>
                <a:gd name="T6" fmla="*/ 0 w 338"/>
                <a:gd name="T7" fmla="*/ 201 h 221"/>
                <a:gd name="T8" fmla="*/ 0 w 338"/>
                <a:gd name="T9" fmla="*/ 18 h 221"/>
                <a:gd name="T10" fmla="*/ 167 w 338"/>
                <a:gd name="T11" fmla="*/ 0 h 221"/>
                <a:gd name="T12" fmla="*/ 337 w 338"/>
                <a:gd name="T13" fmla="*/ 18 h 221"/>
                <a:gd name="T14" fmla="*/ 337 w 338"/>
                <a:gd name="T15" fmla="*/ 20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1">
                  <a:moveTo>
                    <a:pt x="337" y="201"/>
                  </a:moveTo>
                  <a:lnTo>
                    <a:pt x="337" y="201"/>
                  </a:lnTo>
                  <a:cubicBezTo>
                    <a:pt x="337" y="201"/>
                    <a:pt x="258" y="220"/>
                    <a:pt x="167" y="217"/>
                  </a:cubicBezTo>
                  <a:cubicBezTo>
                    <a:pt x="88" y="214"/>
                    <a:pt x="0" y="201"/>
                    <a:pt x="0" y="2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85" y="0"/>
                    <a:pt x="167" y="0"/>
                  </a:cubicBezTo>
                  <a:cubicBezTo>
                    <a:pt x="261" y="3"/>
                    <a:pt x="337" y="18"/>
                    <a:pt x="337" y="18"/>
                  </a:cubicBezTo>
                  <a:lnTo>
                    <a:pt x="337" y="2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252">
              <a:extLst>
                <a:ext uri="{FF2B5EF4-FFF2-40B4-BE49-F238E27FC236}">
                  <a16:creationId xmlns:a16="http://schemas.microsoft.com/office/drawing/2014/main" id="{5DCE1C4D-A327-2B46-AE72-2FA877ED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5420" y="12381829"/>
              <a:ext cx="77830" cy="762786"/>
            </a:xfrm>
            <a:custGeom>
              <a:avLst/>
              <a:gdLst>
                <a:gd name="T0" fmla="*/ 9 w 20"/>
                <a:gd name="T1" fmla="*/ 214 h 215"/>
                <a:gd name="T2" fmla="*/ 9 w 20"/>
                <a:gd name="T3" fmla="*/ 214 h 215"/>
                <a:gd name="T4" fmla="*/ 9 w 20"/>
                <a:gd name="T5" fmla="*/ 214 h 215"/>
                <a:gd name="T6" fmla="*/ 0 w 20"/>
                <a:gd name="T7" fmla="*/ 204 h 215"/>
                <a:gd name="T8" fmla="*/ 0 w 20"/>
                <a:gd name="T9" fmla="*/ 9 h 215"/>
                <a:gd name="T10" fmla="*/ 9 w 20"/>
                <a:gd name="T11" fmla="*/ 0 h 215"/>
                <a:gd name="T12" fmla="*/ 9 w 20"/>
                <a:gd name="T13" fmla="*/ 0 h 215"/>
                <a:gd name="T14" fmla="*/ 19 w 20"/>
                <a:gd name="T15" fmla="*/ 9 h 215"/>
                <a:gd name="T16" fmla="*/ 19 w 20"/>
                <a:gd name="T17" fmla="*/ 204 h 215"/>
                <a:gd name="T18" fmla="*/ 9 w 20"/>
                <a:gd name="T1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5">
                  <a:moveTo>
                    <a:pt x="9" y="214"/>
                  </a:moveTo>
                  <a:lnTo>
                    <a:pt x="9" y="214"/>
                  </a:lnTo>
                  <a:lnTo>
                    <a:pt x="9" y="214"/>
                  </a:lnTo>
                  <a:cubicBezTo>
                    <a:pt x="3" y="214"/>
                    <a:pt x="0" y="210"/>
                    <a:pt x="0" y="20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0"/>
                    <a:pt x="9" y="0"/>
                  </a:cubicBezTo>
                  <a:lnTo>
                    <a:pt x="9" y="0"/>
                  </a:lnTo>
                  <a:cubicBezTo>
                    <a:pt x="16" y="0"/>
                    <a:pt x="19" y="6"/>
                    <a:pt x="19" y="9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10"/>
                    <a:pt x="16" y="214"/>
                    <a:pt x="9" y="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253">
              <a:extLst>
                <a:ext uri="{FF2B5EF4-FFF2-40B4-BE49-F238E27FC236}">
                  <a16:creationId xmlns:a16="http://schemas.microsoft.com/office/drawing/2014/main" id="{5D1EAF8D-19BC-9341-9272-83CF316D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524" y="12381829"/>
              <a:ext cx="62269" cy="762786"/>
            </a:xfrm>
            <a:custGeom>
              <a:avLst/>
              <a:gdLst>
                <a:gd name="T0" fmla="*/ 9 w 19"/>
                <a:gd name="T1" fmla="*/ 214 h 215"/>
                <a:gd name="T2" fmla="*/ 9 w 19"/>
                <a:gd name="T3" fmla="*/ 214 h 215"/>
                <a:gd name="T4" fmla="*/ 6 w 19"/>
                <a:gd name="T5" fmla="*/ 214 h 215"/>
                <a:gd name="T6" fmla="*/ 0 w 19"/>
                <a:gd name="T7" fmla="*/ 204 h 215"/>
                <a:gd name="T8" fmla="*/ 0 w 19"/>
                <a:gd name="T9" fmla="*/ 9 h 215"/>
                <a:gd name="T10" fmla="*/ 6 w 19"/>
                <a:gd name="T11" fmla="*/ 0 h 215"/>
                <a:gd name="T12" fmla="*/ 9 w 19"/>
                <a:gd name="T13" fmla="*/ 0 h 215"/>
                <a:gd name="T14" fmla="*/ 18 w 19"/>
                <a:gd name="T15" fmla="*/ 9 h 215"/>
                <a:gd name="T16" fmla="*/ 18 w 19"/>
                <a:gd name="T17" fmla="*/ 204 h 215"/>
                <a:gd name="T18" fmla="*/ 9 w 19"/>
                <a:gd name="T1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15">
                  <a:moveTo>
                    <a:pt x="9" y="214"/>
                  </a:moveTo>
                  <a:lnTo>
                    <a:pt x="9" y="214"/>
                  </a:lnTo>
                  <a:cubicBezTo>
                    <a:pt x="6" y="214"/>
                    <a:pt x="6" y="214"/>
                    <a:pt x="6" y="214"/>
                  </a:cubicBezTo>
                  <a:cubicBezTo>
                    <a:pt x="3" y="214"/>
                    <a:pt x="0" y="210"/>
                    <a:pt x="0" y="20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0"/>
                    <a:pt x="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6"/>
                    <a:pt x="18" y="9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18" y="210"/>
                    <a:pt x="15" y="214"/>
                    <a:pt x="9" y="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254">
              <a:extLst>
                <a:ext uri="{FF2B5EF4-FFF2-40B4-BE49-F238E27FC236}">
                  <a16:creationId xmlns:a16="http://schemas.microsoft.com/office/drawing/2014/main" id="{98F43D0F-A94B-6C44-90FA-A91EAEA1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699" y="12226158"/>
              <a:ext cx="544856" cy="856189"/>
            </a:xfrm>
            <a:custGeom>
              <a:avLst/>
              <a:gdLst>
                <a:gd name="T0" fmla="*/ 145 w 155"/>
                <a:gd name="T1" fmla="*/ 242 h 243"/>
                <a:gd name="T2" fmla="*/ 145 w 155"/>
                <a:gd name="T3" fmla="*/ 242 h 243"/>
                <a:gd name="T4" fmla="*/ 3 w 155"/>
                <a:gd name="T5" fmla="*/ 59 h 243"/>
                <a:gd name="T6" fmla="*/ 25 w 155"/>
                <a:gd name="T7" fmla="*/ 18 h 243"/>
                <a:gd name="T8" fmla="*/ 154 w 155"/>
                <a:gd name="T9" fmla="*/ 66 h 243"/>
                <a:gd name="T10" fmla="*/ 145 w 155"/>
                <a:gd name="T11" fmla="*/ 78 h 243"/>
                <a:gd name="T12" fmla="*/ 32 w 155"/>
                <a:gd name="T13" fmla="*/ 31 h 243"/>
                <a:gd name="T14" fmla="*/ 19 w 155"/>
                <a:gd name="T15" fmla="*/ 59 h 243"/>
                <a:gd name="T16" fmla="*/ 154 w 155"/>
                <a:gd name="T17" fmla="*/ 226 h 243"/>
                <a:gd name="T18" fmla="*/ 145 w 155"/>
                <a:gd name="T1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43">
                  <a:moveTo>
                    <a:pt x="145" y="242"/>
                  </a:moveTo>
                  <a:lnTo>
                    <a:pt x="145" y="242"/>
                  </a:lnTo>
                  <a:cubicBezTo>
                    <a:pt x="139" y="239"/>
                    <a:pt x="0" y="154"/>
                    <a:pt x="3" y="59"/>
                  </a:cubicBezTo>
                  <a:cubicBezTo>
                    <a:pt x="3" y="37"/>
                    <a:pt x="13" y="25"/>
                    <a:pt x="25" y="18"/>
                  </a:cubicBezTo>
                  <a:cubicBezTo>
                    <a:pt x="66" y="0"/>
                    <a:pt x="145" y="56"/>
                    <a:pt x="154" y="66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14" y="53"/>
                    <a:pt x="57" y="22"/>
                    <a:pt x="32" y="31"/>
                  </a:cubicBezTo>
                  <a:cubicBezTo>
                    <a:pt x="25" y="37"/>
                    <a:pt x="19" y="44"/>
                    <a:pt x="19" y="59"/>
                  </a:cubicBezTo>
                  <a:cubicBezTo>
                    <a:pt x="16" y="144"/>
                    <a:pt x="151" y="226"/>
                    <a:pt x="154" y="226"/>
                  </a:cubicBezTo>
                  <a:lnTo>
                    <a:pt x="145" y="2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255">
              <a:extLst>
                <a:ext uri="{FF2B5EF4-FFF2-40B4-BE49-F238E27FC236}">
                  <a16:creationId xmlns:a16="http://schemas.microsoft.com/office/drawing/2014/main" id="{631CE842-5FB9-0A49-ACF2-FB316432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087" y="12226158"/>
              <a:ext cx="544856" cy="856189"/>
            </a:xfrm>
            <a:custGeom>
              <a:avLst/>
              <a:gdLst>
                <a:gd name="T0" fmla="*/ 9 w 155"/>
                <a:gd name="T1" fmla="*/ 242 h 243"/>
                <a:gd name="T2" fmla="*/ 9 w 155"/>
                <a:gd name="T3" fmla="*/ 242 h 243"/>
                <a:gd name="T4" fmla="*/ 151 w 155"/>
                <a:gd name="T5" fmla="*/ 59 h 243"/>
                <a:gd name="T6" fmla="*/ 129 w 155"/>
                <a:gd name="T7" fmla="*/ 18 h 243"/>
                <a:gd name="T8" fmla="*/ 0 w 155"/>
                <a:gd name="T9" fmla="*/ 66 h 243"/>
                <a:gd name="T10" fmla="*/ 9 w 155"/>
                <a:gd name="T11" fmla="*/ 78 h 243"/>
                <a:gd name="T12" fmla="*/ 122 w 155"/>
                <a:gd name="T13" fmla="*/ 31 h 243"/>
                <a:gd name="T14" fmla="*/ 135 w 155"/>
                <a:gd name="T15" fmla="*/ 59 h 243"/>
                <a:gd name="T16" fmla="*/ 0 w 155"/>
                <a:gd name="T17" fmla="*/ 226 h 243"/>
                <a:gd name="T18" fmla="*/ 9 w 155"/>
                <a:gd name="T1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243">
                  <a:moveTo>
                    <a:pt x="9" y="242"/>
                  </a:moveTo>
                  <a:lnTo>
                    <a:pt x="9" y="242"/>
                  </a:lnTo>
                  <a:cubicBezTo>
                    <a:pt x="15" y="239"/>
                    <a:pt x="154" y="154"/>
                    <a:pt x="151" y="59"/>
                  </a:cubicBezTo>
                  <a:cubicBezTo>
                    <a:pt x="151" y="37"/>
                    <a:pt x="144" y="25"/>
                    <a:pt x="129" y="18"/>
                  </a:cubicBezTo>
                  <a:cubicBezTo>
                    <a:pt x="88" y="0"/>
                    <a:pt x="9" y="56"/>
                    <a:pt x="0" y="6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41" y="53"/>
                    <a:pt x="97" y="22"/>
                    <a:pt x="122" y="31"/>
                  </a:cubicBezTo>
                  <a:cubicBezTo>
                    <a:pt x="129" y="37"/>
                    <a:pt x="135" y="44"/>
                    <a:pt x="135" y="59"/>
                  </a:cubicBezTo>
                  <a:cubicBezTo>
                    <a:pt x="138" y="144"/>
                    <a:pt x="3" y="226"/>
                    <a:pt x="0" y="226"/>
                  </a:cubicBezTo>
                  <a:lnTo>
                    <a:pt x="9" y="2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B1DFD9-5DD7-764A-AC3C-E08A9F6D105B}"/>
              </a:ext>
            </a:extLst>
          </p:cNvPr>
          <p:cNvGrpSpPr/>
          <p:nvPr/>
        </p:nvGrpSpPr>
        <p:grpSpPr>
          <a:xfrm>
            <a:off x="11590073" y="7460305"/>
            <a:ext cx="1323203" cy="1432179"/>
            <a:chOff x="11909361" y="11743571"/>
            <a:chExt cx="1323203" cy="1432179"/>
          </a:xfrm>
        </p:grpSpPr>
        <p:sp>
          <p:nvSpPr>
            <p:cNvPr id="94" name="Freeform 1256">
              <a:extLst>
                <a:ext uri="{FF2B5EF4-FFF2-40B4-BE49-F238E27FC236}">
                  <a16:creationId xmlns:a16="http://schemas.microsoft.com/office/drawing/2014/main" id="{3A54B8A0-006D-5643-A381-352FC199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9778" y="11899242"/>
              <a:ext cx="762786" cy="1276508"/>
            </a:xfrm>
            <a:custGeom>
              <a:avLst/>
              <a:gdLst>
                <a:gd name="T0" fmla="*/ 88 w 214"/>
                <a:gd name="T1" fmla="*/ 356 h 360"/>
                <a:gd name="T2" fmla="*/ 88 w 214"/>
                <a:gd name="T3" fmla="*/ 356 h 360"/>
                <a:gd name="T4" fmla="*/ 97 w 214"/>
                <a:gd name="T5" fmla="*/ 353 h 360"/>
                <a:gd name="T6" fmla="*/ 129 w 214"/>
                <a:gd name="T7" fmla="*/ 271 h 360"/>
                <a:gd name="T8" fmla="*/ 198 w 214"/>
                <a:gd name="T9" fmla="*/ 195 h 360"/>
                <a:gd name="T10" fmla="*/ 213 w 214"/>
                <a:gd name="T11" fmla="*/ 157 h 360"/>
                <a:gd name="T12" fmla="*/ 204 w 214"/>
                <a:gd name="T13" fmla="*/ 142 h 360"/>
                <a:gd name="T14" fmla="*/ 188 w 214"/>
                <a:gd name="T15" fmla="*/ 151 h 360"/>
                <a:gd name="T16" fmla="*/ 173 w 214"/>
                <a:gd name="T17" fmla="*/ 173 h 360"/>
                <a:gd name="T18" fmla="*/ 163 w 214"/>
                <a:gd name="T19" fmla="*/ 170 h 360"/>
                <a:gd name="T20" fmla="*/ 166 w 214"/>
                <a:gd name="T21" fmla="*/ 154 h 360"/>
                <a:gd name="T22" fmla="*/ 173 w 214"/>
                <a:gd name="T23" fmla="*/ 136 h 360"/>
                <a:gd name="T24" fmla="*/ 191 w 214"/>
                <a:gd name="T25" fmla="*/ 51 h 360"/>
                <a:gd name="T26" fmla="*/ 185 w 214"/>
                <a:gd name="T27" fmla="*/ 35 h 360"/>
                <a:gd name="T28" fmla="*/ 169 w 214"/>
                <a:gd name="T29" fmla="*/ 47 h 360"/>
                <a:gd name="T30" fmla="*/ 147 w 214"/>
                <a:gd name="T31" fmla="*/ 123 h 360"/>
                <a:gd name="T32" fmla="*/ 138 w 214"/>
                <a:gd name="T33" fmla="*/ 120 h 360"/>
                <a:gd name="T34" fmla="*/ 160 w 214"/>
                <a:gd name="T35" fmla="*/ 16 h 360"/>
                <a:gd name="T36" fmla="*/ 154 w 214"/>
                <a:gd name="T37" fmla="*/ 0 h 360"/>
                <a:gd name="T38" fmla="*/ 138 w 214"/>
                <a:gd name="T39" fmla="*/ 10 h 360"/>
                <a:gd name="T40" fmla="*/ 113 w 214"/>
                <a:gd name="T41" fmla="*/ 113 h 360"/>
                <a:gd name="T42" fmla="*/ 100 w 214"/>
                <a:gd name="T43" fmla="*/ 113 h 360"/>
                <a:gd name="T44" fmla="*/ 116 w 214"/>
                <a:gd name="T45" fmla="*/ 22 h 360"/>
                <a:gd name="T46" fmla="*/ 110 w 214"/>
                <a:gd name="T47" fmla="*/ 10 h 360"/>
                <a:gd name="T48" fmla="*/ 107 w 214"/>
                <a:gd name="T49" fmla="*/ 10 h 360"/>
                <a:gd name="T50" fmla="*/ 94 w 214"/>
                <a:gd name="T51" fmla="*/ 16 h 360"/>
                <a:gd name="T52" fmla="*/ 75 w 214"/>
                <a:gd name="T53" fmla="*/ 107 h 360"/>
                <a:gd name="T54" fmla="*/ 62 w 214"/>
                <a:gd name="T55" fmla="*/ 104 h 360"/>
                <a:gd name="T56" fmla="*/ 72 w 214"/>
                <a:gd name="T57" fmla="*/ 44 h 360"/>
                <a:gd name="T58" fmla="*/ 66 w 214"/>
                <a:gd name="T59" fmla="*/ 32 h 360"/>
                <a:gd name="T60" fmla="*/ 53 w 214"/>
                <a:gd name="T61" fmla="*/ 38 h 360"/>
                <a:gd name="T62" fmla="*/ 40 w 214"/>
                <a:gd name="T63" fmla="*/ 104 h 360"/>
                <a:gd name="T64" fmla="*/ 34 w 214"/>
                <a:gd name="T65" fmla="*/ 139 h 360"/>
                <a:gd name="T66" fmla="*/ 18 w 214"/>
                <a:gd name="T67" fmla="*/ 205 h 360"/>
                <a:gd name="T68" fmla="*/ 22 w 214"/>
                <a:gd name="T69" fmla="*/ 249 h 360"/>
                <a:gd name="T70" fmla="*/ 3 w 214"/>
                <a:gd name="T71" fmla="*/ 330 h 360"/>
                <a:gd name="T72" fmla="*/ 6 w 214"/>
                <a:gd name="T73" fmla="*/ 337 h 360"/>
                <a:gd name="T74" fmla="*/ 88 w 214"/>
                <a:gd name="T75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360">
                  <a:moveTo>
                    <a:pt x="88" y="356"/>
                  </a:moveTo>
                  <a:lnTo>
                    <a:pt x="88" y="356"/>
                  </a:lnTo>
                  <a:cubicBezTo>
                    <a:pt x="91" y="359"/>
                    <a:pt x="94" y="356"/>
                    <a:pt x="97" y="353"/>
                  </a:cubicBezTo>
                  <a:cubicBezTo>
                    <a:pt x="103" y="318"/>
                    <a:pt x="113" y="290"/>
                    <a:pt x="129" y="271"/>
                  </a:cubicBezTo>
                  <a:cubicBezTo>
                    <a:pt x="141" y="255"/>
                    <a:pt x="176" y="233"/>
                    <a:pt x="198" y="195"/>
                  </a:cubicBezTo>
                  <a:cubicBezTo>
                    <a:pt x="207" y="176"/>
                    <a:pt x="213" y="157"/>
                    <a:pt x="213" y="157"/>
                  </a:cubicBezTo>
                  <a:cubicBezTo>
                    <a:pt x="213" y="151"/>
                    <a:pt x="210" y="145"/>
                    <a:pt x="204" y="142"/>
                  </a:cubicBezTo>
                  <a:cubicBezTo>
                    <a:pt x="198" y="142"/>
                    <a:pt x="191" y="145"/>
                    <a:pt x="188" y="151"/>
                  </a:cubicBezTo>
                  <a:cubicBezTo>
                    <a:pt x="185" y="161"/>
                    <a:pt x="182" y="167"/>
                    <a:pt x="173" y="173"/>
                  </a:cubicBezTo>
                  <a:cubicBezTo>
                    <a:pt x="169" y="176"/>
                    <a:pt x="163" y="173"/>
                    <a:pt x="163" y="170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5" y="44"/>
                    <a:pt x="191" y="38"/>
                    <a:pt x="185" y="35"/>
                  </a:cubicBezTo>
                  <a:cubicBezTo>
                    <a:pt x="176" y="35"/>
                    <a:pt x="169" y="38"/>
                    <a:pt x="169" y="47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4" y="129"/>
                    <a:pt x="138" y="126"/>
                    <a:pt x="138" y="120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3" y="10"/>
                    <a:pt x="160" y="3"/>
                    <a:pt x="154" y="0"/>
                  </a:cubicBezTo>
                  <a:cubicBezTo>
                    <a:pt x="144" y="0"/>
                    <a:pt x="138" y="3"/>
                    <a:pt x="138" y="10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0" y="123"/>
                    <a:pt x="97" y="120"/>
                    <a:pt x="100" y="11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6"/>
                    <a:pt x="113" y="13"/>
                    <a:pt x="110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0" y="10"/>
                    <a:pt x="97" y="13"/>
                    <a:pt x="94" y="16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3"/>
                    <a:pt x="62" y="110"/>
                    <a:pt x="62" y="10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38"/>
                    <a:pt x="69" y="35"/>
                    <a:pt x="66" y="32"/>
                  </a:cubicBezTo>
                  <a:cubicBezTo>
                    <a:pt x="59" y="32"/>
                    <a:pt x="53" y="32"/>
                    <a:pt x="53" y="38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34" y="129"/>
                    <a:pt x="34" y="139"/>
                  </a:cubicBezTo>
                  <a:cubicBezTo>
                    <a:pt x="28" y="154"/>
                    <a:pt x="22" y="186"/>
                    <a:pt x="18" y="205"/>
                  </a:cubicBezTo>
                  <a:cubicBezTo>
                    <a:pt x="15" y="220"/>
                    <a:pt x="22" y="233"/>
                    <a:pt x="22" y="249"/>
                  </a:cubicBezTo>
                  <a:cubicBezTo>
                    <a:pt x="18" y="271"/>
                    <a:pt x="12" y="296"/>
                    <a:pt x="3" y="330"/>
                  </a:cubicBezTo>
                  <a:cubicBezTo>
                    <a:pt x="0" y="334"/>
                    <a:pt x="3" y="337"/>
                    <a:pt x="6" y="337"/>
                  </a:cubicBezTo>
                  <a:lnTo>
                    <a:pt x="88" y="3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257">
              <a:extLst>
                <a:ext uri="{FF2B5EF4-FFF2-40B4-BE49-F238E27FC236}">
                  <a16:creationId xmlns:a16="http://schemas.microsoft.com/office/drawing/2014/main" id="{5D71547A-FCD5-854F-9C61-D754DF18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9361" y="11743571"/>
              <a:ext cx="747225" cy="1276508"/>
            </a:xfrm>
            <a:custGeom>
              <a:avLst/>
              <a:gdLst>
                <a:gd name="T0" fmla="*/ 123 w 212"/>
                <a:gd name="T1" fmla="*/ 359 h 360"/>
                <a:gd name="T2" fmla="*/ 123 w 212"/>
                <a:gd name="T3" fmla="*/ 359 h 360"/>
                <a:gd name="T4" fmla="*/ 117 w 212"/>
                <a:gd name="T5" fmla="*/ 356 h 360"/>
                <a:gd name="T6" fmla="*/ 85 w 212"/>
                <a:gd name="T7" fmla="*/ 274 h 360"/>
                <a:gd name="T8" fmla="*/ 16 w 212"/>
                <a:gd name="T9" fmla="*/ 195 h 360"/>
                <a:gd name="T10" fmla="*/ 0 w 212"/>
                <a:gd name="T11" fmla="*/ 158 h 360"/>
                <a:gd name="T12" fmla="*/ 10 w 212"/>
                <a:gd name="T13" fmla="*/ 145 h 360"/>
                <a:gd name="T14" fmla="*/ 22 w 212"/>
                <a:gd name="T15" fmla="*/ 154 h 360"/>
                <a:gd name="T16" fmla="*/ 41 w 212"/>
                <a:gd name="T17" fmla="*/ 177 h 360"/>
                <a:gd name="T18" fmla="*/ 47 w 212"/>
                <a:gd name="T19" fmla="*/ 170 h 360"/>
                <a:gd name="T20" fmla="*/ 44 w 212"/>
                <a:gd name="T21" fmla="*/ 158 h 360"/>
                <a:gd name="T22" fmla="*/ 41 w 212"/>
                <a:gd name="T23" fmla="*/ 139 h 360"/>
                <a:gd name="T24" fmla="*/ 19 w 212"/>
                <a:gd name="T25" fmla="*/ 51 h 360"/>
                <a:gd name="T26" fmla="*/ 29 w 212"/>
                <a:gd name="T27" fmla="*/ 38 h 360"/>
                <a:gd name="T28" fmla="*/ 44 w 212"/>
                <a:gd name="T29" fmla="*/ 47 h 360"/>
                <a:gd name="T30" fmla="*/ 66 w 212"/>
                <a:gd name="T31" fmla="*/ 123 h 360"/>
                <a:gd name="T32" fmla="*/ 76 w 212"/>
                <a:gd name="T33" fmla="*/ 123 h 360"/>
                <a:gd name="T34" fmla="*/ 54 w 212"/>
                <a:gd name="T35" fmla="*/ 19 h 360"/>
                <a:gd name="T36" fmla="*/ 60 w 212"/>
                <a:gd name="T37" fmla="*/ 3 h 360"/>
                <a:gd name="T38" fmla="*/ 76 w 212"/>
                <a:gd name="T39" fmla="*/ 13 h 360"/>
                <a:gd name="T40" fmla="*/ 101 w 212"/>
                <a:gd name="T41" fmla="*/ 117 h 360"/>
                <a:gd name="T42" fmla="*/ 114 w 212"/>
                <a:gd name="T43" fmla="*/ 114 h 360"/>
                <a:gd name="T44" fmla="*/ 98 w 212"/>
                <a:gd name="T45" fmla="*/ 26 h 360"/>
                <a:gd name="T46" fmla="*/ 104 w 212"/>
                <a:gd name="T47" fmla="*/ 13 h 360"/>
                <a:gd name="T48" fmla="*/ 107 w 212"/>
                <a:gd name="T49" fmla="*/ 13 h 360"/>
                <a:gd name="T50" fmla="*/ 117 w 212"/>
                <a:gd name="T51" fmla="*/ 19 h 360"/>
                <a:gd name="T52" fmla="*/ 139 w 212"/>
                <a:gd name="T53" fmla="*/ 110 h 360"/>
                <a:gd name="T54" fmla="*/ 148 w 212"/>
                <a:gd name="T55" fmla="*/ 107 h 360"/>
                <a:gd name="T56" fmla="*/ 142 w 212"/>
                <a:gd name="T57" fmla="*/ 44 h 360"/>
                <a:gd name="T58" fmla="*/ 148 w 212"/>
                <a:gd name="T59" fmla="*/ 35 h 360"/>
                <a:gd name="T60" fmla="*/ 161 w 212"/>
                <a:gd name="T61" fmla="*/ 41 h 360"/>
                <a:gd name="T62" fmla="*/ 173 w 212"/>
                <a:gd name="T63" fmla="*/ 107 h 360"/>
                <a:gd name="T64" fmla="*/ 180 w 212"/>
                <a:gd name="T65" fmla="*/ 142 h 360"/>
                <a:gd name="T66" fmla="*/ 195 w 212"/>
                <a:gd name="T67" fmla="*/ 208 h 360"/>
                <a:gd name="T68" fmla="*/ 192 w 212"/>
                <a:gd name="T69" fmla="*/ 252 h 360"/>
                <a:gd name="T70" fmla="*/ 211 w 212"/>
                <a:gd name="T71" fmla="*/ 331 h 360"/>
                <a:gd name="T72" fmla="*/ 208 w 212"/>
                <a:gd name="T73" fmla="*/ 340 h 360"/>
                <a:gd name="T74" fmla="*/ 123 w 212"/>
                <a:gd name="T75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360">
                  <a:moveTo>
                    <a:pt x="123" y="359"/>
                  </a:moveTo>
                  <a:lnTo>
                    <a:pt x="123" y="359"/>
                  </a:lnTo>
                  <a:cubicBezTo>
                    <a:pt x="120" y="359"/>
                    <a:pt x="117" y="359"/>
                    <a:pt x="117" y="356"/>
                  </a:cubicBezTo>
                  <a:cubicBezTo>
                    <a:pt x="107" y="321"/>
                    <a:pt x="98" y="293"/>
                    <a:pt x="85" y="274"/>
                  </a:cubicBezTo>
                  <a:cubicBezTo>
                    <a:pt x="69" y="258"/>
                    <a:pt x="35" y="233"/>
                    <a:pt x="16" y="195"/>
                  </a:cubicBezTo>
                  <a:cubicBezTo>
                    <a:pt x="7" y="180"/>
                    <a:pt x="0" y="158"/>
                    <a:pt x="0" y="158"/>
                  </a:cubicBezTo>
                  <a:cubicBezTo>
                    <a:pt x="0" y="151"/>
                    <a:pt x="3" y="145"/>
                    <a:pt x="10" y="145"/>
                  </a:cubicBezTo>
                  <a:cubicBezTo>
                    <a:pt x="16" y="142"/>
                    <a:pt x="22" y="148"/>
                    <a:pt x="22" y="154"/>
                  </a:cubicBezTo>
                  <a:cubicBezTo>
                    <a:pt x="29" y="161"/>
                    <a:pt x="32" y="167"/>
                    <a:pt x="41" y="177"/>
                  </a:cubicBezTo>
                  <a:cubicBezTo>
                    <a:pt x="44" y="180"/>
                    <a:pt x="51" y="177"/>
                    <a:pt x="47" y="170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44"/>
                    <a:pt x="22" y="38"/>
                    <a:pt x="29" y="38"/>
                  </a:cubicBezTo>
                  <a:cubicBezTo>
                    <a:pt x="35" y="38"/>
                    <a:pt x="44" y="41"/>
                    <a:pt x="44" y="47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32"/>
                    <a:pt x="76" y="129"/>
                    <a:pt x="76" y="123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1" y="13"/>
                    <a:pt x="54" y="7"/>
                    <a:pt x="60" y="3"/>
                  </a:cubicBezTo>
                  <a:cubicBezTo>
                    <a:pt x="66" y="0"/>
                    <a:pt x="76" y="7"/>
                    <a:pt x="76" y="13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4" y="123"/>
                    <a:pt x="114" y="120"/>
                    <a:pt x="114" y="11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5" y="19"/>
                    <a:pt x="98" y="13"/>
                    <a:pt x="104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14" y="10"/>
                    <a:pt x="117" y="13"/>
                    <a:pt x="117" y="1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2" y="117"/>
                    <a:pt x="151" y="114"/>
                    <a:pt x="148" y="107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1"/>
                    <a:pt x="142" y="35"/>
                    <a:pt x="148" y="35"/>
                  </a:cubicBezTo>
                  <a:cubicBezTo>
                    <a:pt x="154" y="32"/>
                    <a:pt x="158" y="35"/>
                    <a:pt x="161" y="41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6" y="132"/>
                    <a:pt x="180" y="142"/>
                  </a:cubicBezTo>
                  <a:cubicBezTo>
                    <a:pt x="183" y="158"/>
                    <a:pt x="192" y="186"/>
                    <a:pt x="195" y="208"/>
                  </a:cubicBezTo>
                  <a:cubicBezTo>
                    <a:pt x="195" y="220"/>
                    <a:pt x="192" y="236"/>
                    <a:pt x="192" y="252"/>
                  </a:cubicBezTo>
                  <a:cubicBezTo>
                    <a:pt x="192" y="271"/>
                    <a:pt x="202" y="296"/>
                    <a:pt x="211" y="331"/>
                  </a:cubicBezTo>
                  <a:cubicBezTo>
                    <a:pt x="211" y="337"/>
                    <a:pt x="211" y="340"/>
                    <a:pt x="208" y="340"/>
                  </a:cubicBezTo>
                  <a:lnTo>
                    <a:pt x="123" y="3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1DA378-0BD1-494E-AD2C-7AE2C68F8569}"/>
              </a:ext>
            </a:extLst>
          </p:cNvPr>
          <p:cNvGrpSpPr/>
          <p:nvPr/>
        </p:nvGrpSpPr>
        <p:grpSpPr>
          <a:xfrm>
            <a:off x="11792447" y="9968311"/>
            <a:ext cx="1089702" cy="1836925"/>
            <a:chOff x="14244436" y="11401094"/>
            <a:chExt cx="1089702" cy="1836925"/>
          </a:xfrm>
        </p:grpSpPr>
        <p:sp>
          <p:nvSpPr>
            <p:cNvPr id="96" name="Freeform 1258">
              <a:extLst>
                <a:ext uri="{FF2B5EF4-FFF2-40B4-BE49-F238E27FC236}">
                  <a16:creationId xmlns:a16="http://schemas.microsoft.com/office/drawing/2014/main" id="{31A58451-5DB8-C348-AB4A-F629A056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1133" y="11401094"/>
              <a:ext cx="1043005" cy="934029"/>
            </a:xfrm>
            <a:custGeom>
              <a:avLst/>
              <a:gdLst>
                <a:gd name="T0" fmla="*/ 67 w 294"/>
                <a:gd name="T1" fmla="*/ 264 h 265"/>
                <a:gd name="T2" fmla="*/ 67 w 294"/>
                <a:gd name="T3" fmla="*/ 264 h 265"/>
                <a:gd name="T4" fmla="*/ 0 w 294"/>
                <a:gd name="T5" fmla="*/ 50 h 265"/>
                <a:gd name="T6" fmla="*/ 126 w 294"/>
                <a:gd name="T7" fmla="*/ 44 h 265"/>
                <a:gd name="T8" fmla="*/ 208 w 294"/>
                <a:gd name="T9" fmla="*/ 28 h 265"/>
                <a:gd name="T10" fmla="*/ 293 w 294"/>
                <a:gd name="T11" fmla="*/ 56 h 265"/>
                <a:gd name="T12" fmla="*/ 218 w 294"/>
                <a:gd name="T13" fmla="*/ 248 h 265"/>
                <a:gd name="T14" fmla="*/ 67 w 294"/>
                <a:gd name="T15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265">
                  <a:moveTo>
                    <a:pt x="67" y="264"/>
                  </a:moveTo>
                  <a:lnTo>
                    <a:pt x="67" y="264"/>
                  </a:ln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82" y="88"/>
                    <a:pt x="126" y="44"/>
                  </a:cubicBezTo>
                  <a:cubicBezTo>
                    <a:pt x="148" y="19"/>
                    <a:pt x="183" y="0"/>
                    <a:pt x="208" y="28"/>
                  </a:cubicBezTo>
                  <a:cubicBezTo>
                    <a:pt x="233" y="56"/>
                    <a:pt x="224" y="88"/>
                    <a:pt x="293" y="56"/>
                  </a:cubicBezTo>
                  <a:cubicBezTo>
                    <a:pt x="252" y="163"/>
                    <a:pt x="218" y="248"/>
                    <a:pt x="218" y="248"/>
                  </a:cubicBezTo>
                  <a:lnTo>
                    <a:pt x="67" y="264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259">
              <a:extLst>
                <a:ext uri="{FF2B5EF4-FFF2-40B4-BE49-F238E27FC236}">
                  <a16:creationId xmlns:a16="http://schemas.microsoft.com/office/drawing/2014/main" id="{365D6C19-7F81-D24A-862F-FBCF025D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4436" y="12179452"/>
              <a:ext cx="1089702" cy="1058567"/>
            </a:xfrm>
            <a:custGeom>
              <a:avLst/>
              <a:gdLst>
                <a:gd name="T0" fmla="*/ 280 w 309"/>
                <a:gd name="T1" fmla="*/ 299 h 300"/>
                <a:gd name="T2" fmla="*/ 280 w 309"/>
                <a:gd name="T3" fmla="*/ 299 h 300"/>
                <a:gd name="T4" fmla="*/ 28 w 309"/>
                <a:gd name="T5" fmla="*/ 299 h 300"/>
                <a:gd name="T6" fmla="*/ 0 w 309"/>
                <a:gd name="T7" fmla="*/ 271 h 300"/>
                <a:gd name="T8" fmla="*/ 0 w 309"/>
                <a:gd name="T9" fmla="*/ 28 h 300"/>
                <a:gd name="T10" fmla="*/ 28 w 309"/>
                <a:gd name="T11" fmla="*/ 0 h 300"/>
                <a:gd name="T12" fmla="*/ 280 w 309"/>
                <a:gd name="T13" fmla="*/ 0 h 300"/>
                <a:gd name="T14" fmla="*/ 308 w 309"/>
                <a:gd name="T15" fmla="*/ 28 h 300"/>
                <a:gd name="T16" fmla="*/ 308 w 309"/>
                <a:gd name="T17" fmla="*/ 271 h 300"/>
                <a:gd name="T18" fmla="*/ 280 w 309"/>
                <a:gd name="T19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0">
                  <a:moveTo>
                    <a:pt x="280" y="299"/>
                  </a:moveTo>
                  <a:lnTo>
                    <a:pt x="280" y="299"/>
                  </a:lnTo>
                  <a:cubicBezTo>
                    <a:pt x="28" y="299"/>
                    <a:pt x="28" y="299"/>
                    <a:pt x="28" y="299"/>
                  </a:cubicBezTo>
                  <a:cubicBezTo>
                    <a:pt x="12" y="299"/>
                    <a:pt x="0" y="286"/>
                    <a:pt x="0" y="2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95" y="0"/>
                    <a:pt x="308" y="13"/>
                    <a:pt x="308" y="28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286"/>
                    <a:pt x="295" y="299"/>
                    <a:pt x="280" y="2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260">
              <a:extLst>
                <a:ext uri="{FF2B5EF4-FFF2-40B4-BE49-F238E27FC236}">
                  <a16:creationId xmlns:a16="http://schemas.microsoft.com/office/drawing/2014/main" id="{643FAD0E-607E-EB46-AE2C-48907D7C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1242" y="12973381"/>
              <a:ext cx="124537" cy="171234"/>
            </a:xfrm>
            <a:custGeom>
              <a:avLst/>
              <a:gdLst>
                <a:gd name="T0" fmla="*/ 32 w 36"/>
                <a:gd name="T1" fmla="*/ 0 h 49"/>
                <a:gd name="T2" fmla="*/ 32 w 36"/>
                <a:gd name="T3" fmla="*/ 0 h 49"/>
                <a:gd name="T4" fmla="*/ 26 w 36"/>
                <a:gd name="T5" fmla="*/ 7 h 49"/>
                <a:gd name="T6" fmla="*/ 26 w 36"/>
                <a:gd name="T7" fmla="*/ 13 h 49"/>
                <a:gd name="T8" fmla="*/ 29 w 36"/>
                <a:gd name="T9" fmla="*/ 32 h 49"/>
                <a:gd name="T10" fmla="*/ 29 w 36"/>
                <a:gd name="T11" fmla="*/ 32 h 49"/>
                <a:gd name="T12" fmla="*/ 13 w 36"/>
                <a:gd name="T13" fmla="*/ 3 h 49"/>
                <a:gd name="T14" fmla="*/ 10 w 36"/>
                <a:gd name="T15" fmla="*/ 0 h 49"/>
                <a:gd name="T16" fmla="*/ 4 w 36"/>
                <a:gd name="T17" fmla="*/ 0 h 49"/>
                <a:gd name="T18" fmla="*/ 0 w 36"/>
                <a:gd name="T19" fmla="*/ 7 h 49"/>
                <a:gd name="T20" fmla="*/ 0 w 36"/>
                <a:gd name="T21" fmla="*/ 41 h 49"/>
                <a:gd name="T22" fmla="*/ 4 w 36"/>
                <a:gd name="T23" fmla="*/ 48 h 49"/>
                <a:gd name="T24" fmla="*/ 4 w 36"/>
                <a:gd name="T25" fmla="*/ 48 h 49"/>
                <a:gd name="T26" fmla="*/ 10 w 36"/>
                <a:gd name="T27" fmla="*/ 41 h 49"/>
                <a:gd name="T28" fmla="*/ 10 w 36"/>
                <a:gd name="T29" fmla="*/ 32 h 49"/>
                <a:gd name="T30" fmla="*/ 10 w 36"/>
                <a:gd name="T31" fmla="*/ 13 h 49"/>
                <a:gd name="T32" fmla="*/ 10 w 36"/>
                <a:gd name="T33" fmla="*/ 13 h 49"/>
                <a:gd name="T34" fmla="*/ 22 w 36"/>
                <a:gd name="T35" fmla="*/ 44 h 49"/>
                <a:gd name="T36" fmla="*/ 29 w 36"/>
                <a:gd name="T37" fmla="*/ 48 h 49"/>
                <a:gd name="T38" fmla="*/ 32 w 36"/>
                <a:gd name="T39" fmla="*/ 48 h 49"/>
                <a:gd name="T40" fmla="*/ 35 w 36"/>
                <a:gd name="T41" fmla="*/ 41 h 49"/>
                <a:gd name="T42" fmla="*/ 35 w 36"/>
                <a:gd name="T43" fmla="*/ 7 h 49"/>
                <a:gd name="T44" fmla="*/ 32 w 36"/>
                <a:gd name="T4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49">
                  <a:moveTo>
                    <a:pt x="32" y="0"/>
                  </a:moveTo>
                  <a:lnTo>
                    <a:pt x="32" y="0"/>
                  </a:lnTo>
                  <a:cubicBezTo>
                    <a:pt x="29" y="0"/>
                    <a:pt x="26" y="3"/>
                    <a:pt x="26" y="7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2"/>
                    <a:pt x="26" y="29"/>
                    <a:pt x="29" y="32"/>
                  </a:cubicBezTo>
                  <a:lnTo>
                    <a:pt x="29" y="32"/>
                  </a:lnTo>
                  <a:cubicBezTo>
                    <a:pt x="26" y="32"/>
                    <a:pt x="26" y="25"/>
                    <a:pt x="13" y="3"/>
                  </a:cubicBezTo>
                  <a:lnTo>
                    <a:pt x="10" y="0"/>
                  </a:ln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4" y="48"/>
                    <a:pt x="4" y="48"/>
                  </a:cubicBezTo>
                  <a:lnTo>
                    <a:pt x="4" y="48"/>
                  </a:lnTo>
                  <a:cubicBezTo>
                    <a:pt x="7" y="48"/>
                    <a:pt x="10" y="44"/>
                    <a:pt x="10" y="4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5"/>
                    <a:pt x="10" y="19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22" y="44"/>
                  </a:cubicBezTo>
                  <a:cubicBezTo>
                    <a:pt x="26" y="44"/>
                    <a:pt x="26" y="48"/>
                    <a:pt x="29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5" y="48"/>
                    <a:pt x="35" y="44"/>
                    <a:pt x="35" y="4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1261">
              <a:extLst>
                <a:ext uri="{FF2B5EF4-FFF2-40B4-BE49-F238E27FC236}">
                  <a16:creationId xmlns:a16="http://schemas.microsoft.com/office/drawing/2014/main" id="{274F51BB-3FB3-FE41-A2D2-33DC1B4E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6913" y="12973381"/>
              <a:ext cx="155671" cy="171234"/>
            </a:xfrm>
            <a:custGeom>
              <a:avLst/>
              <a:gdLst>
                <a:gd name="T0" fmla="*/ 29 w 42"/>
                <a:gd name="T1" fmla="*/ 3 h 49"/>
                <a:gd name="T2" fmla="*/ 29 w 42"/>
                <a:gd name="T3" fmla="*/ 3 h 49"/>
                <a:gd name="T4" fmla="*/ 25 w 42"/>
                <a:gd name="T5" fmla="*/ 0 h 49"/>
                <a:gd name="T6" fmla="*/ 19 w 42"/>
                <a:gd name="T7" fmla="*/ 0 h 49"/>
                <a:gd name="T8" fmla="*/ 13 w 42"/>
                <a:gd name="T9" fmla="*/ 3 h 49"/>
                <a:gd name="T10" fmla="*/ 3 w 42"/>
                <a:gd name="T11" fmla="*/ 41 h 49"/>
                <a:gd name="T12" fmla="*/ 7 w 42"/>
                <a:gd name="T13" fmla="*/ 48 h 49"/>
                <a:gd name="T14" fmla="*/ 7 w 42"/>
                <a:gd name="T15" fmla="*/ 48 h 49"/>
                <a:gd name="T16" fmla="*/ 13 w 42"/>
                <a:gd name="T17" fmla="*/ 44 h 49"/>
                <a:gd name="T18" fmla="*/ 13 w 42"/>
                <a:gd name="T19" fmla="*/ 38 h 49"/>
                <a:gd name="T20" fmla="*/ 19 w 42"/>
                <a:gd name="T21" fmla="*/ 35 h 49"/>
                <a:gd name="T22" fmla="*/ 22 w 42"/>
                <a:gd name="T23" fmla="*/ 35 h 49"/>
                <a:gd name="T24" fmla="*/ 29 w 42"/>
                <a:gd name="T25" fmla="*/ 38 h 49"/>
                <a:gd name="T26" fmla="*/ 29 w 42"/>
                <a:gd name="T27" fmla="*/ 44 h 49"/>
                <a:gd name="T28" fmla="*/ 35 w 42"/>
                <a:gd name="T29" fmla="*/ 48 h 49"/>
                <a:gd name="T30" fmla="*/ 35 w 42"/>
                <a:gd name="T31" fmla="*/ 48 h 49"/>
                <a:gd name="T32" fmla="*/ 41 w 42"/>
                <a:gd name="T33" fmla="*/ 41 h 49"/>
                <a:gd name="T34" fmla="*/ 29 w 42"/>
                <a:gd name="T35" fmla="*/ 3 h 49"/>
                <a:gd name="T36" fmla="*/ 16 w 42"/>
                <a:gd name="T37" fmla="*/ 29 h 49"/>
                <a:gd name="T38" fmla="*/ 16 w 42"/>
                <a:gd name="T39" fmla="*/ 29 h 49"/>
                <a:gd name="T40" fmla="*/ 19 w 42"/>
                <a:gd name="T41" fmla="*/ 10 h 49"/>
                <a:gd name="T42" fmla="*/ 22 w 42"/>
                <a:gd name="T43" fmla="*/ 10 h 49"/>
                <a:gd name="T44" fmla="*/ 25 w 42"/>
                <a:gd name="T45" fmla="*/ 29 h 49"/>
                <a:gd name="T46" fmla="*/ 16 w 42"/>
                <a:gd name="T4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9">
                  <a:moveTo>
                    <a:pt x="29" y="3"/>
                  </a:moveTo>
                  <a:lnTo>
                    <a:pt x="29" y="3"/>
                  </a:lnTo>
                  <a:lnTo>
                    <a:pt x="25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3" y="3"/>
                    <a:pt x="13" y="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4"/>
                    <a:pt x="3" y="48"/>
                    <a:pt x="7" y="48"/>
                  </a:cubicBezTo>
                  <a:lnTo>
                    <a:pt x="7" y="48"/>
                  </a:lnTo>
                  <a:cubicBezTo>
                    <a:pt x="10" y="48"/>
                    <a:pt x="13" y="44"/>
                    <a:pt x="13" y="4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5"/>
                    <a:pt x="16" y="35"/>
                    <a:pt x="19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9" y="35"/>
                    <a:pt x="29" y="3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32" y="48"/>
                    <a:pt x="35" y="48"/>
                  </a:cubicBezTo>
                  <a:lnTo>
                    <a:pt x="35" y="48"/>
                  </a:lnTo>
                  <a:cubicBezTo>
                    <a:pt x="38" y="48"/>
                    <a:pt x="41" y="44"/>
                    <a:pt x="41" y="41"/>
                  </a:cubicBezTo>
                  <a:lnTo>
                    <a:pt x="29" y="3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19" y="19"/>
                    <a:pt x="19" y="13"/>
                    <a:pt x="19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3"/>
                    <a:pt x="22" y="19"/>
                    <a:pt x="25" y="29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262">
              <a:extLst>
                <a:ext uri="{FF2B5EF4-FFF2-40B4-BE49-F238E27FC236}">
                  <a16:creationId xmlns:a16="http://schemas.microsoft.com/office/drawing/2014/main" id="{2F0A1EB7-DD89-1744-AB23-53A673063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7012" y="12973381"/>
              <a:ext cx="140110" cy="171234"/>
            </a:xfrm>
            <a:custGeom>
              <a:avLst/>
              <a:gdLst>
                <a:gd name="T0" fmla="*/ 22 w 39"/>
                <a:gd name="T1" fmla="*/ 19 h 49"/>
                <a:gd name="T2" fmla="*/ 22 w 39"/>
                <a:gd name="T3" fmla="*/ 19 h 49"/>
                <a:gd name="T4" fmla="*/ 13 w 39"/>
                <a:gd name="T5" fmla="*/ 13 h 49"/>
                <a:gd name="T6" fmla="*/ 19 w 39"/>
                <a:gd name="T7" fmla="*/ 7 h 49"/>
                <a:gd name="T8" fmla="*/ 25 w 39"/>
                <a:gd name="T9" fmla="*/ 13 h 49"/>
                <a:gd name="T10" fmla="*/ 29 w 39"/>
                <a:gd name="T11" fmla="*/ 13 h 49"/>
                <a:gd name="T12" fmla="*/ 35 w 39"/>
                <a:gd name="T13" fmla="*/ 7 h 49"/>
                <a:gd name="T14" fmla="*/ 19 w 39"/>
                <a:gd name="T15" fmla="*/ 0 h 49"/>
                <a:gd name="T16" fmla="*/ 3 w 39"/>
                <a:gd name="T17" fmla="*/ 13 h 49"/>
                <a:gd name="T18" fmla="*/ 16 w 39"/>
                <a:gd name="T19" fmla="*/ 25 h 49"/>
                <a:gd name="T20" fmla="*/ 25 w 39"/>
                <a:gd name="T21" fmla="*/ 35 h 49"/>
                <a:gd name="T22" fmla="*/ 19 w 39"/>
                <a:gd name="T23" fmla="*/ 41 h 49"/>
                <a:gd name="T24" fmla="*/ 13 w 39"/>
                <a:gd name="T25" fmla="*/ 35 h 49"/>
                <a:gd name="T26" fmla="*/ 7 w 39"/>
                <a:gd name="T27" fmla="*/ 35 h 49"/>
                <a:gd name="T28" fmla="*/ 3 w 39"/>
                <a:gd name="T29" fmla="*/ 38 h 49"/>
                <a:gd name="T30" fmla="*/ 19 w 39"/>
                <a:gd name="T31" fmla="*/ 48 h 49"/>
                <a:gd name="T32" fmla="*/ 38 w 39"/>
                <a:gd name="T33" fmla="*/ 35 h 49"/>
                <a:gd name="T34" fmla="*/ 22 w 39"/>
                <a:gd name="T3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22" y="19"/>
                  </a:moveTo>
                  <a:lnTo>
                    <a:pt x="22" y="19"/>
                  </a:lnTo>
                  <a:cubicBezTo>
                    <a:pt x="16" y="16"/>
                    <a:pt x="13" y="16"/>
                    <a:pt x="13" y="13"/>
                  </a:cubicBezTo>
                  <a:cubicBezTo>
                    <a:pt x="13" y="10"/>
                    <a:pt x="16" y="7"/>
                    <a:pt x="19" y="7"/>
                  </a:cubicBezTo>
                  <a:cubicBezTo>
                    <a:pt x="25" y="7"/>
                    <a:pt x="25" y="10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0"/>
                    <a:pt x="35" y="7"/>
                  </a:cubicBezTo>
                  <a:cubicBezTo>
                    <a:pt x="32" y="3"/>
                    <a:pt x="29" y="0"/>
                    <a:pt x="19" y="0"/>
                  </a:cubicBezTo>
                  <a:cubicBezTo>
                    <a:pt x="10" y="0"/>
                    <a:pt x="3" y="7"/>
                    <a:pt x="3" y="13"/>
                  </a:cubicBezTo>
                  <a:cubicBezTo>
                    <a:pt x="3" y="19"/>
                    <a:pt x="7" y="22"/>
                    <a:pt x="16" y="25"/>
                  </a:cubicBezTo>
                  <a:cubicBezTo>
                    <a:pt x="25" y="29"/>
                    <a:pt x="25" y="32"/>
                    <a:pt x="25" y="35"/>
                  </a:cubicBezTo>
                  <a:cubicBezTo>
                    <a:pt x="25" y="38"/>
                    <a:pt x="25" y="41"/>
                    <a:pt x="19" y="41"/>
                  </a:cubicBezTo>
                  <a:cubicBezTo>
                    <a:pt x="13" y="41"/>
                    <a:pt x="13" y="38"/>
                    <a:pt x="13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3" y="35"/>
                    <a:pt x="0" y="38"/>
                    <a:pt x="3" y="38"/>
                  </a:cubicBezTo>
                  <a:cubicBezTo>
                    <a:pt x="3" y="44"/>
                    <a:pt x="10" y="48"/>
                    <a:pt x="19" y="48"/>
                  </a:cubicBezTo>
                  <a:cubicBezTo>
                    <a:pt x="32" y="48"/>
                    <a:pt x="38" y="41"/>
                    <a:pt x="38" y="35"/>
                  </a:cubicBezTo>
                  <a:cubicBezTo>
                    <a:pt x="38" y="25"/>
                    <a:pt x="32" y="22"/>
                    <a:pt x="22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263">
              <a:extLst>
                <a:ext uri="{FF2B5EF4-FFF2-40B4-BE49-F238E27FC236}">
                  <a16:creationId xmlns:a16="http://schemas.microsoft.com/office/drawing/2014/main" id="{7AB185CD-C2D3-A34D-89B3-CAADF55F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2685" y="12973381"/>
              <a:ext cx="155671" cy="171234"/>
            </a:xfrm>
            <a:custGeom>
              <a:avLst/>
              <a:gdLst>
                <a:gd name="T0" fmla="*/ 29 w 42"/>
                <a:gd name="T1" fmla="*/ 3 h 49"/>
                <a:gd name="T2" fmla="*/ 29 w 42"/>
                <a:gd name="T3" fmla="*/ 3 h 49"/>
                <a:gd name="T4" fmla="*/ 22 w 42"/>
                <a:gd name="T5" fmla="*/ 0 h 49"/>
                <a:gd name="T6" fmla="*/ 16 w 42"/>
                <a:gd name="T7" fmla="*/ 0 h 49"/>
                <a:gd name="T8" fmla="*/ 13 w 42"/>
                <a:gd name="T9" fmla="*/ 3 h 49"/>
                <a:gd name="T10" fmla="*/ 0 w 42"/>
                <a:gd name="T11" fmla="*/ 41 h 49"/>
                <a:gd name="T12" fmla="*/ 7 w 42"/>
                <a:gd name="T13" fmla="*/ 48 h 49"/>
                <a:gd name="T14" fmla="*/ 7 w 42"/>
                <a:gd name="T15" fmla="*/ 48 h 49"/>
                <a:gd name="T16" fmla="*/ 10 w 42"/>
                <a:gd name="T17" fmla="*/ 44 h 49"/>
                <a:gd name="T18" fmla="*/ 13 w 42"/>
                <a:gd name="T19" fmla="*/ 38 h 49"/>
                <a:gd name="T20" fmla="*/ 16 w 42"/>
                <a:gd name="T21" fmla="*/ 35 h 49"/>
                <a:gd name="T22" fmla="*/ 22 w 42"/>
                <a:gd name="T23" fmla="*/ 35 h 49"/>
                <a:gd name="T24" fmla="*/ 29 w 42"/>
                <a:gd name="T25" fmla="*/ 38 h 49"/>
                <a:gd name="T26" fmla="*/ 29 w 42"/>
                <a:gd name="T27" fmla="*/ 44 h 49"/>
                <a:gd name="T28" fmla="*/ 35 w 42"/>
                <a:gd name="T29" fmla="*/ 48 h 49"/>
                <a:gd name="T30" fmla="*/ 35 w 42"/>
                <a:gd name="T31" fmla="*/ 48 h 49"/>
                <a:gd name="T32" fmla="*/ 38 w 42"/>
                <a:gd name="T33" fmla="*/ 41 h 49"/>
                <a:gd name="T34" fmla="*/ 29 w 42"/>
                <a:gd name="T35" fmla="*/ 3 h 49"/>
                <a:gd name="T36" fmla="*/ 16 w 42"/>
                <a:gd name="T37" fmla="*/ 29 h 49"/>
                <a:gd name="T38" fmla="*/ 16 w 42"/>
                <a:gd name="T39" fmla="*/ 29 h 49"/>
                <a:gd name="T40" fmla="*/ 19 w 42"/>
                <a:gd name="T41" fmla="*/ 10 h 49"/>
                <a:gd name="T42" fmla="*/ 19 w 42"/>
                <a:gd name="T43" fmla="*/ 10 h 49"/>
                <a:gd name="T44" fmla="*/ 25 w 42"/>
                <a:gd name="T45" fmla="*/ 29 h 49"/>
                <a:gd name="T46" fmla="*/ 16 w 42"/>
                <a:gd name="T4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9">
                  <a:moveTo>
                    <a:pt x="29" y="3"/>
                  </a:moveTo>
                  <a:lnTo>
                    <a:pt x="29" y="3"/>
                  </a:lnTo>
                  <a:cubicBezTo>
                    <a:pt x="29" y="3"/>
                    <a:pt x="25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3" y="3"/>
                  </a:ln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8"/>
                    <a:pt x="7" y="48"/>
                  </a:cubicBezTo>
                  <a:lnTo>
                    <a:pt x="7" y="48"/>
                  </a:lnTo>
                  <a:cubicBezTo>
                    <a:pt x="10" y="48"/>
                    <a:pt x="10" y="44"/>
                    <a:pt x="10" y="4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5"/>
                    <a:pt x="16" y="35"/>
                    <a:pt x="16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9" y="35"/>
                    <a:pt x="29" y="3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32" y="48"/>
                    <a:pt x="35" y="48"/>
                  </a:cubicBezTo>
                  <a:lnTo>
                    <a:pt x="35" y="48"/>
                  </a:lnTo>
                  <a:cubicBezTo>
                    <a:pt x="38" y="48"/>
                    <a:pt x="41" y="44"/>
                    <a:pt x="38" y="41"/>
                  </a:cubicBezTo>
                  <a:lnTo>
                    <a:pt x="29" y="3"/>
                  </a:lnTo>
                  <a:close/>
                  <a:moveTo>
                    <a:pt x="16" y="29"/>
                  </a:moveTo>
                  <a:lnTo>
                    <a:pt x="16" y="29"/>
                  </a:lnTo>
                  <a:cubicBezTo>
                    <a:pt x="16" y="19"/>
                    <a:pt x="19" y="13"/>
                    <a:pt x="19" y="10"/>
                  </a:cubicBezTo>
                  <a:lnTo>
                    <a:pt x="19" y="10"/>
                  </a:lnTo>
                  <a:cubicBezTo>
                    <a:pt x="22" y="13"/>
                    <a:pt x="22" y="19"/>
                    <a:pt x="25" y="29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264">
              <a:extLst>
                <a:ext uri="{FF2B5EF4-FFF2-40B4-BE49-F238E27FC236}">
                  <a16:creationId xmlns:a16="http://schemas.microsoft.com/office/drawing/2014/main" id="{91A0E614-A32D-C347-8660-7CA78FF9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8356" y="12973381"/>
              <a:ext cx="124537" cy="171234"/>
            </a:xfrm>
            <a:custGeom>
              <a:avLst/>
              <a:gdLst>
                <a:gd name="T0" fmla="*/ 32 w 36"/>
                <a:gd name="T1" fmla="*/ 38 h 49"/>
                <a:gd name="T2" fmla="*/ 32 w 36"/>
                <a:gd name="T3" fmla="*/ 38 h 49"/>
                <a:gd name="T4" fmla="*/ 16 w 36"/>
                <a:gd name="T5" fmla="*/ 38 h 49"/>
                <a:gd name="T6" fmla="*/ 13 w 36"/>
                <a:gd name="T7" fmla="*/ 35 h 49"/>
                <a:gd name="T8" fmla="*/ 13 w 36"/>
                <a:gd name="T9" fmla="*/ 7 h 49"/>
                <a:gd name="T10" fmla="*/ 7 w 36"/>
                <a:gd name="T11" fmla="*/ 0 h 49"/>
                <a:gd name="T12" fmla="*/ 7 w 36"/>
                <a:gd name="T13" fmla="*/ 0 h 49"/>
                <a:gd name="T14" fmla="*/ 0 w 36"/>
                <a:gd name="T15" fmla="*/ 7 h 49"/>
                <a:gd name="T16" fmla="*/ 0 w 36"/>
                <a:gd name="T17" fmla="*/ 41 h 49"/>
                <a:gd name="T18" fmla="*/ 7 w 36"/>
                <a:gd name="T19" fmla="*/ 48 h 49"/>
                <a:gd name="T20" fmla="*/ 32 w 36"/>
                <a:gd name="T21" fmla="*/ 48 h 49"/>
                <a:gd name="T22" fmla="*/ 35 w 36"/>
                <a:gd name="T23" fmla="*/ 41 h 49"/>
                <a:gd name="T24" fmla="*/ 32 w 36"/>
                <a:gd name="T25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9">
                  <a:moveTo>
                    <a:pt x="32" y="38"/>
                  </a:moveTo>
                  <a:lnTo>
                    <a:pt x="32" y="38"/>
                  </a:lnTo>
                  <a:cubicBezTo>
                    <a:pt x="29" y="38"/>
                    <a:pt x="16" y="38"/>
                    <a:pt x="16" y="38"/>
                  </a:cubicBezTo>
                  <a:cubicBezTo>
                    <a:pt x="13" y="38"/>
                    <a:pt x="13" y="38"/>
                    <a:pt x="13" y="3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8"/>
                    <a:pt x="7" y="48"/>
                  </a:cubicBezTo>
                  <a:cubicBezTo>
                    <a:pt x="7" y="48"/>
                    <a:pt x="22" y="48"/>
                    <a:pt x="32" y="48"/>
                  </a:cubicBezTo>
                  <a:cubicBezTo>
                    <a:pt x="35" y="48"/>
                    <a:pt x="35" y="44"/>
                    <a:pt x="35" y="41"/>
                  </a:cubicBezTo>
                  <a:cubicBezTo>
                    <a:pt x="35" y="41"/>
                    <a:pt x="35" y="38"/>
                    <a:pt x="32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265">
              <a:extLst>
                <a:ext uri="{FF2B5EF4-FFF2-40B4-BE49-F238E27FC236}">
                  <a16:creationId xmlns:a16="http://schemas.microsoft.com/office/drawing/2014/main" id="{D5163B75-7C0D-E546-94B5-C115F691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5780" y="12288427"/>
              <a:ext cx="420309" cy="529283"/>
            </a:xfrm>
            <a:custGeom>
              <a:avLst/>
              <a:gdLst>
                <a:gd name="T0" fmla="*/ 101 w 121"/>
                <a:gd name="T1" fmla="*/ 19 h 149"/>
                <a:gd name="T2" fmla="*/ 101 w 121"/>
                <a:gd name="T3" fmla="*/ 19 h 149"/>
                <a:gd name="T4" fmla="*/ 0 w 121"/>
                <a:gd name="T5" fmla="*/ 107 h 149"/>
                <a:gd name="T6" fmla="*/ 38 w 121"/>
                <a:gd name="T7" fmla="*/ 133 h 149"/>
                <a:gd name="T8" fmla="*/ 72 w 121"/>
                <a:gd name="T9" fmla="*/ 139 h 149"/>
                <a:gd name="T10" fmla="*/ 110 w 121"/>
                <a:gd name="T11" fmla="*/ 123 h 149"/>
                <a:gd name="T12" fmla="*/ 101 w 121"/>
                <a:gd name="T13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49">
                  <a:moveTo>
                    <a:pt x="101" y="19"/>
                  </a:moveTo>
                  <a:lnTo>
                    <a:pt x="101" y="19"/>
                  </a:lnTo>
                  <a:cubicBezTo>
                    <a:pt x="47" y="60"/>
                    <a:pt x="0" y="76"/>
                    <a:pt x="0" y="107"/>
                  </a:cubicBezTo>
                  <a:cubicBezTo>
                    <a:pt x="0" y="126"/>
                    <a:pt x="16" y="142"/>
                    <a:pt x="38" y="133"/>
                  </a:cubicBezTo>
                  <a:cubicBezTo>
                    <a:pt x="53" y="126"/>
                    <a:pt x="69" y="133"/>
                    <a:pt x="72" y="139"/>
                  </a:cubicBezTo>
                  <a:cubicBezTo>
                    <a:pt x="85" y="148"/>
                    <a:pt x="104" y="142"/>
                    <a:pt x="110" y="123"/>
                  </a:cubicBezTo>
                  <a:cubicBezTo>
                    <a:pt x="113" y="111"/>
                    <a:pt x="120" y="0"/>
                    <a:pt x="10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266">
              <a:extLst>
                <a:ext uri="{FF2B5EF4-FFF2-40B4-BE49-F238E27FC236}">
                  <a16:creationId xmlns:a16="http://schemas.microsoft.com/office/drawing/2014/main" id="{C76EE3D0-225F-4E41-862F-C9F778625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8047" y="12257292"/>
              <a:ext cx="358040" cy="513711"/>
            </a:xfrm>
            <a:custGeom>
              <a:avLst/>
              <a:gdLst>
                <a:gd name="T0" fmla="*/ 88 w 102"/>
                <a:gd name="T1" fmla="*/ 22 h 146"/>
                <a:gd name="T2" fmla="*/ 88 w 102"/>
                <a:gd name="T3" fmla="*/ 22 h 146"/>
                <a:gd name="T4" fmla="*/ 0 w 102"/>
                <a:gd name="T5" fmla="*/ 110 h 146"/>
                <a:gd name="T6" fmla="*/ 34 w 102"/>
                <a:gd name="T7" fmla="*/ 129 h 146"/>
                <a:gd name="T8" fmla="*/ 63 w 102"/>
                <a:gd name="T9" fmla="*/ 135 h 146"/>
                <a:gd name="T10" fmla="*/ 97 w 102"/>
                <a:gd name="T11" fmla="*/ 110 h 146"/>
                <a:gd name="T12" fmla="*/ 88 w 102"/>
                <a:gd name="T13" fmla="*/ 2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46">
                  <a:moveTo>
                    <a:pt x="88" y="22"/>
                  </a:moveTo>
                  <a:lnTo>
                    <a:pt x="88" y="22"/>
                  </a:lnTo>
                  <a:cubicBezTo>
                    <a:pt x="50" y="72"/>
                    <a:pt x="0" y="85"/>
                    <a:pt x="0" y="110"/>
                  </a:cubicBezTo>
                  <a:cubicBezTo>
                    <a:pt x="0" y="123"/>
                    <a:pt x="9" y="135"/>
                    <a:pt x="34" y="129"/>
                  </a:cubicBezTo>
                  <a:cubicBezTo>
                    <a:pt x="44" y="126"/>
                    <a:pt x="60" y="132"/>
                    <a:pt x="63" y="135"/>
                  </a:cubicBezTo>
                  <a:cubicBezTo>
                    <a:pt x="75" y="145"/>
                    <a:pt x="91" y="126"/>
                    <a:pt x="97" y="110"/>
                  </a:cubicBezTo>
                  <a:cubicBezTo>
                    <a:pt x="101" y="98"/>
                    <a:pt x="101" y="0"/>
                    <a:pt x="88" y="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5" name="Rectángulo 8">
            <a:extLst>
              <a:ext uri="{FF2B5EF4-FFF2-40B4-BE49-F238E27FC236}">
                <a16:creationId xmlns:a16="http://schemas.microsoft.com/office/drawing/2014/main" id="{0797CDB6-8F8B-1645-9C22-B444CDBF021B}"/>
              </a:ext>
            </a:extLst>
          </p:cNvPr>
          <p:cNvSpPr/>
          <p:nvPr/>
        </p:nvSpPr>
        <p:spPr>
          <a:xfrm flipH="1">
            <a:off x="14087011" y="5284808"/>
            <a:ext cx="940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2711800-3B35-654B-BBC7-9BB0FCBEBE7C}"/>
              </a:ext>
            </a:extLst>
          </p:cNvPr>
          <p:cNvSpPr txBox="1"/>
          <p:nvPr/>
        </p:nvSpPr>
        <p:spPr>
          <a:xfrm>
            <a:off x="14002978" y="4638477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18" name="Rectángulo 8">
            <a:extLst>
              <a:ext uri="{FF2B5EF4-FFF2-40B4-BE49-F238E27FC236}">
                <a16:creationId xmlns:a16="http://schemas.microsoft.com/office/drawing/2014/main" id="{9141479E-7C7F-0E40-97F4-FDEF3CE5744B}"/>
              </a:ext>
            </a:extLst>
          </p:cNvPr>
          <p:cNvSpPr/>
          <p:nvPr/>
        </p:nvSpPr>
        <p:spPr>
          <a:xfrm flipH="1">
            <a:off x="14087011" y="8062802"/>
            <a:ext cx="940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820C03-49A2-2344-A6E9-B5E38E178F73}"/>
              </a:ext>
            </a:extLst>
          </p:cNvPr>
          <p:cNvSpPr txBox="1"/>
          <p:nvPr/>
        </p:nvSpPr>
        <p:spPr>
          <a:xfrm>
            <a:off x="14002978" y="7416471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YOUR TITLE</a:t>
            </a:r>
          </a:p>
        </p:txBody>
      </p:sp>
      <p:sp>
        <p:nvSpPr>
          <p:cNvPr id="121" name="Rectángulo 8">
            <a:extLst>
              <a:ext uri="{FF2B5EF4-FFF2-40B4-BE49-F238E27FC236}">
                <a16:creationId xmlns:a16="http://schemas.microsoft.com/office/drawing/2014/main" id="{D4675D64-9D0D-1A42-BAA8-B62E0DCB3E6E}"/>
              </a:ext>
            </a:extLst>
          </p:cNvPr>
          <p:cNvSpPr/>
          <p:nvPr/>
        </p:nvSpPr>
        <p:spPr>
          <a:xfrm flipH="1">
            <a:off x="14087011" y="10839674"/>
            <a:ext cx="940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8A4FA-F445-7044-AF11-F099A3F6A063}"/>
              </a:ext>
            </a:extLst>
          </p:cNvPr>
          <p:cNvSpPr txBox="1"/>
          <p:nvPr/>
        </p:nvSpPr>
        <p:spPr>
          <a:xfrm>
            <a:off x="14002978" y="10193343"/>
            <a:ext cx="3835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spc="600" dirty="0">
                <a:solidFill>
                  <a:schemeClr val="accent2"/>
                </a:solidFill>
                <a:latin typeface="Raleway" panose="020B0503030101060003" pitchFamily="34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8956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1 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C173A"/>
      </a:accent1>
      <a:accent2>
        <a:srgbClr val="9D0C2B"/>
      </a:accent2>
      <a:accent3>
        <a:srgbClr val="FDD1D9"/>
      </a:accent3>
      <a:accent4>
        <a:srgbClr val="EAECEA"/>
      </a:accent4>
      <a:accent5>
        <a:srgbClr val="C2C0C0"/>
      </a:accent5>
      <a:accent6>
        <a:srgbClr val="FC173A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90898</TotalTime>
  <Words>1685</Words>
  <Application>Microsoft Macintosh PowerPoint</Application>
  <PresentationFormat>Personalizado</PresentationFormat>
  <Paragraphs>246</Paragraphs>
  <Slides>24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0" baseType="lpstr">
      <vt:lpstr>Arial</vt:lpstr>
      <vt:lpstr>Calibri</vt:lpstr>
      <vt:lpstr>Calibri Light</vt:lpstr>
      <vt:lpstr>Helvetica Neue</vt:lpstr>
      <vt:lpstr>Helvetica Neue Medium</vt:lpstr>
      <vt:lpstr>Lato</vt:lpstr>
      <vt:lpstr>Lato Light</vt:lpstr>
      <vt:lpstr>Lato Medium</vt:lpstr>
      <vt:lpstr>Lato Regular</vt:lpstr>
      <vt:lpstr>Montserrat Light</vt:lpstr>
      <vt:lpstr>Raleway</vt:lpstr>
      <vt:lpstr>Raleway Bold</vt:lpstr>
      <vt:lpstr>Raleway Light</vt:lpstr>
      <vt:lpstr>Raleway Medium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15793</cp:revision>
  <dcterms:created xsi:type="dcterms:W3CDTF">2014-11-12T21:47:38Z</dcterms:created>
  <dcterms:modified xsi:type="dcterms:W3CDTF">2020-04-24T15:09:13Z</dcterms:modified>
  <cp:category/>
</cp:coreProperties>
</file>